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3" r:id="rId68"/>
    <p:sldId id="324" r:id="rId69"/>
    <p:sldId id="328" r:id="rId70"/>
    <p:sldId id="325" r:id="rId71"/>
    <p:sldId id="326" r:id="rId72"/>
    <p:sldId id="327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5291455" cy="3075940"/>
          </a:xfrm>
          <a:custGeom>
            <a:avLst/>
            <a:gdLst/>
            <a:ahLst/>
            <a:cxnLst/>
            <a:rect l="l" t="t" r="r" b="b"/>
            <a:pathLst>
              <a:path w="5291455" h="3075940">
                <a:moveTo>
                  <a:pt x="5291328" y="0"/>
                </a:moveTo>
                <a:lnTo>
                  <a:pt x="0" y="0"/>
                </a:lnTo>
                <a:lnTo>
                  <a:pt x="0" y="3075432"/>
                </a:lnTo>
                <a:lnTo>
                  <a:pt x="5291328" y="3075432"/>
                </a:lnTo>
                <a:lnTo>
                  <a:pt x="5291328" y="0"/>
                </a:lnTo>
                <a:close/>
              </a:path>
            </a:pathLst>
          </a:custGeom>
          <a:solidFill>
            <a:srgbClr val="FFD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00138" y="4373117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242" y="0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4791" y="480059"/>
            <a:ext cx="1563623" cy="156514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666232" y="533399"/>
            <a:ext cx="1461770" cy="1463040"/>
          </a:xfrm>
          <a:custGeom>
            <a:avLst/>
            <a:gdLst/>
            <a:ahLst/>
            <a:cxnLst/>
            <a:rect l="l" t="t" r="r" b="b"/>
            <a:pathLst>
              <a:path w="1461770" h="1463039">
                <a:moveTo>
                  <a:pt x="730757" y="0"/>
                </a:moveTo>
                <a:lnTo>
                  <a:pt x="682708" y="1556"/>
                </a:lnTo>
                <a:lnTo>
                  <a:pt x="635488" y="6160"/>
                </a:lnTo>
                <a:lnTo>
                  <a:pt x="589195" y="13715"/>
                </a:lnTo>
                <a:lnTo>
                  <a:pt x="543925" y="24126"/>
                </a:lnTo>
                <a:lnTo>
                  <a:pt x="499774" y="37295"/>
                </a:lnTo>
                <a:lnTo>
                  <a:pt x="456838" y="53126"/>
                </a:lnTo>
                <a:lnTo>
                  <a:pt x="415214" y="71524"/>
                </a:lnTo>
                <a:lnTo>
                  <a:pt x="374997" y="92390"/>
                </a:lnTo>
                <a:lnTo>
                  <a:pt x="336285" y="115630"/>
                </a:lnTo>
                <a:lnTo>
                  <a:pt x="299173" y="141146"/>
                </a:lnTo>
                <a:lnTo>
                  <a:pt x="263758" y="168843"/>
                </a:lnTo>
                <a:lnTo>
                  <a:pt x="230135" y="198623"/>
                </a:lnTo>
                <a:lnTo>
                  <a:pt x="198402" y="230391"/>
                </a:lnTo>
                <a:lnTo>
                  <a:pt x="168654" y="264049"/>
                </a:lnTo>
                <a:lnTo>
                  <a:pt x="140988" y="299502"/>
                </a:lnTo>
                <a:lnTo>
                  <a:pt x="115500" y="336653"/>
                </a:lnTo>
                <a:lnTo>
                  <a:pt x="92286" y="375406"/>
                </a:lnTo>
                <a:lnTo>
                  <a:pt x="71442" y="415664"/>
                </a:lnTo>
                <a:lnTo>
                  <a:pt x="53066" y="457331"/>
                </a:lnTo>
                <a:lnTo>
                  <a:pt x="37252" y="500310"/>
                </a:lnTo>
                <a:lnTo>
                  <a:pt x="24098" y="544506"/>
                </a:lnTo>
                <a:lnTo>
                  <a:pt x="13699" y="589821"/>
                </a:lnTo>
                <a:lnTo>
                  <a:pt x="6152" y="636159"/>
                </a:lnTo>
                <a:lnTo>
                  <a:pt x="1554" y="683424"/>
                </a:lnTo>
                <a:lnTo>
                  <a:pt x="0" y="731520"/>
                </a:lnTo>
                <a:lnTo>
                  <a:pt x="1554" y="779615"/>
                </a:lnTo>
                <a:lnTo>
                  <a:pt x="6152" y="826880"/>
                </a:lnTo>
                <a:lnTo>
                  <a:pt x="13699" y="873218"/>
                </a:lnTo>
                <a:lnTo>
                  <a:pt x="24098" y="918533"/>
                </a:lnTo>
                <a:lnTo>
                  <a:pt x="37252" y="962729"/>
                </a:lnTo>
                <a:lnTo>
                  <a:pt x="53066" y="1005708"/>
                </a:lnTo>
                <a:lnTo>
                  <a:pt x="71442" y="1047375"/>
                </a:lnTo>
                <a:lnTo>
                  <a:pt x="92286" y="1087633"/>
                </a:lnTo>
                <a:lnTo>
                  <a:pt x="115500" y="1126386"/>
                </a:lnTo>
                <a:lnTo>
                  <a:pt x="140988" y="1163537"/>
                </a:lnTo>
                <a:lnTo>
                  <a:pt x="168654" y="1198990"/>
                </a:lnTo>
                <a:lnTo>
                  <a:pt x="198402" y="1232648"/>
                </a:lnTo>
                <a:lnTo>
                  <a:pt x="230135" y="1264416"/>
                </a:lnTo>
                <a:lnTo>
                  <a:pt x="263758" y="1294196"/>
                </a:lnTo>
                <a:lnTo>
                  <a:pt x="299173" y="1321893"/>
                </a:lnTo>
                <a:lnTo>
                  <a:pt x="336285" y="1347409"/>
                </a:lnTo>
                <a:lnTo>
                  <a:pt x="374997" y="1370649"/>
                </a:lnTo>
                <a:lnTo>
                  <a:pt x="415214" y="1391515"/>
                </a:lnTo>
                <a:lnTo>
                  <a:pt x="456838" y="1409913"/>
                </a:lnTo>
                <a:lnTo>
                  <a:pt x="499774" y="1425744"/>
                </a:lnTo>
                <a:lnTo>
                  <a:pt x="543925" y="1438913"/>
                </a:lnTo>
                <a:lnTo>
                  <a:pt x="589195" y="1449324"/>
                </a:lnTo>
                <a:lnTo>
                  <a:pt x="635488" y="1456879"/>
                </a:lnTo>
                <a:lnTo>
                  <a:pt x="682708" y="1461483"/>
                </a:lnTo>
                <a:lnTo>
                  <a:pt x="730757" y="1463039"/>
                </a:lnTo>
                <a:lnTo>
                  <a:pt x="778807" y="1461483"/>
                </a:lnTo>
                <a:lnTo>
                  <a:pt x="826027" y="1456879"/>
                </a:lnTo>
                <a:lnTo>
                  <a:pt x="872320" y="1449324"/>
                </a:lnTo>
                <a:lnTo>
                  <a:pt x="917590" y="1438913"/>
                </a:lnTo>
                <a:lnTo>
                  <a:pt x="961741" y="1425744"/>
                </a:lnTo>
                <a:lnTo>
                  <a:pt x="1004677" y="1409913"/>
                </a:lnTo>
                <a:lnTo>
                  <a:pt x="1046301" y="1391515"/>
                </a:lnTo>
                <a:lnTo>
                  <a:pt x="1086518" y="1370649"/>
                </a:lnTo>
                <a:lnTo>
                  <a:pt x="1125230" y="1347409"/>
                </a:lnTo>
                <a:lnTo>
                  <a:pt x="1162342" y="1321893"/>
                </a:lnTo>
                <a:lnTo>
                  <a:pt x="1197757" y="1294196"/>
                </a:lnTo>
                <a:lnTo>
                  <a:pt x="1231380" y="1264416"/>
                </a:lnTo>
                <a:lnTo>
                  <a:pt x="1263113" y="1232648"/>
                </a:lnTo>
                <a:lnTo>
                  <a:pt x="1292861" y="1198990"/>
                </a:lnTo>
                <a:lnTo>
                  <a:pt x="1320527" y="1163537"/>
                </a:lnTo>
                <a:lnTo>
                  <a:pt x="1346015" y="1126386"/>
                </a:lnTo>
                <a:lnTo>
                  <a:pt x="1369229" y="1087633"/>
                </a:lnTo>
                <a:lnTo>
                  <a:pt x="1390073" y="1047375"/>
                </a:lnTo>
                <a:lnTo>
                  <a:pt x="1408449" y="1005708"/>
                </a:lnTo>
                <a:lnTo>
                  <a:pt x="1424263" y="962729"/>
                </a:lnTo>
                <a:lnTo>
                  <a:pt x="1437417" y="918533"/>
                </a:lnTo>
                <a:lnTo>
                  <a:pt x="1447816" y="873218"/>
                </a:lnTo>
                <a:lnTo>
                  <a:pt x="1455363" y="826880"/>
                </a:lnTo>
                <a:lnTo>
                  <a:pt x="1459961" y="779615"/>
                </a:lnTo>
                <a:lnTo>
                  <a:pt x="1461515" y="731520"/>
                </a:lnTo>
                <a:lnTo>
                  <a:pt x="1459961" y="683424"/>
                </a:lnTo>
                <a:lnTo>
                  <a:pt x="1455363" y="636159"/>
                </a:lnTo>
                <a:lnTo>
                  <a:pt x="1447816" y="589821"/>
                </a:lnTo>
                <a:lnTo>
                  <a:pt x="1437417" y="544506"/>
                </a:lnTo>
                <a:lnTo>
                  <a:pt x="1424263" y="500310"/>
                </a:lnTo>
                <a:lnTo>
                  <a:pt x="1408449" y="457331"/>
                </a:lnTo>
                <a:lnTo>
                  <a:pt x="1390073" y="415664"/>
                </a:lnTo>
                <a:lnTo>
                  <a:pt x="1369229" y="375406"/>
                </a:lnTo>
                <a:lnTo>
                  <a:pt x="1346015" y="336653"/>
                </a:lnTo>
                <a:lnTo>
                  <a:pt x="1320527" y="299502"/>
                </a:lnTo>
                <a:lnTo>
                  <a:pt x="1292861" y="264049"/>
                </a:lnTo>
                <a:lnTo>
                  <a:pt x="1263113" y="230391"/>
                </a:lnTo>
                <a:lnTo>
                  <a:pt x="1231380" y="198623"/>
                </a:lnTo>
                <a:lnTo>
                  <a:pt x="1197757" y="168843"/>
                </a:lnTo>
                <a:lnTo>
                  <a:pt x="1162342" y="141146"/>
                </a:lnTo>
                <a:lnTo>
                  <a:pt x="1125230" y="115630"/>
                </a:lnTo>
                <a:lnTo>
                  <a:pt x="1086518" y="92390"/>
                </a:lnTo>
                <a:lnTo>
                  <a:pt x="1046301" y="71524"/>
                </a:lnTo>
                <a:lnTo>
                  <a:pt x="1004677" y="53126"/>
                </a:lnTo>
                <a:lnTo>
                  <a:pt x="961741" y="37295"/>
                </a:lnTo>
                <a:lnTo>
                  <a:pt x="917590" y="24126"/>
                </a:lnTo>
                <a:lnTo>
                  <a:pt x="872320" y="13715"/>
                </a:lnTo>
                <a:lnTo>
                  <a:pt x="826027" y="6160"/>
                </a:lnTo>
                <a:lnTo>
                  <a:pt x="778807" y="1556"/>
                </a:lnTo>
                <a:lnTo>
                  <a:pt x="73075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739384" y="606551"/>
            <a:ext cx="1315720" cy="1316990"/>
          </a:xfrm>
          <a:custGeom>
            <a:avLst/>
            <a:gdLst/>
            <a:ahLst/>
            <a:cxnLst/>
            <a:rect l="l" t="t" r="r" b="b"/>
            <a:pathLst>
              <a:path w="1315720" h="1316989">
                <a:moveTo>
                  <a:pt x="657605" y="0"/>
                </a:moveTo>
                <a:lnTo>
                  <a:pt x="610638" y="1653"/>
                </a:lnTo>
                <a:lnTo>
                  <a:pt x="564562" y="6538"/>
                </a:lnTo>
                <a:lnTo>
                  <a:pt x="519490" y="14543"/>
                </a:lnTo>
                <a:lnTo>
                  <a:pt x="475532" y="25557"/>
                </a:lnTo>
                <a:lnTo>
                  <a:pt x="432799" y="39469"/>
                </a:lnTo>
                <a:lnTo>
                  <a:pt x="391404" y="56168"/>
                </a:lnTo>
                <a:lnTo>
                  <a:pt x="351456" y="75541"/>
                </a:lnTo>
                <a:lnTo>
                  <a:pt x="313068" y="97477"/>
                </a:lnTo>
                <a:lnTo>
                  <a:pt x="276350" y="121866"/>
                </a:lnTo>
                <a:lnTo>
                  <a:pt x="241415" y="148595"/>
                </a:lnTo>
                <a:lnTo>
                  <a:pt x="208372" y="177553"/>
                </a:lnTo>
                <a:lnTo>
                  <a:pt x="177333" y="208629"/>
                </a:lnTo>
                <a:lnTo>
                  <a:pt x="148410" y="241711"/>
                </a:lnTo>
                <a:lnTo>
                  <a:pt x="121714" y="276688"/>
                </a:lnTo>
                <a:lnTo>
                  <a:pt x="97355" y="313448"/>
                </a:lnTo>
                <a:lnTo>
                  <a:pt x="75446" y="351881"/>
                </a:lnTo>
                <a:lnTo>
                  <a:pt x="56097" y="391874"/>
                </a:lnTo>
                <a:lnTo>
                  <a:pt x="39419" y="433317"/>
                </a:lnTo>
                <a:lnTo>
                  <a:pt x="25525" y="476097"/>
                </a:lnTo>
                <a:lnTo>
                  <a:pt x="14524" y="520103"/>
                </a:lnTo>
                <a:lnTo>
                  <a:pt x="6529" y="565225"/>
                </a:lnTo>
                <a:lnTo>
                  <a:pt x="1650" y="611350"/>
                </a:lnTo>
                <a:lnTo>
                  <a:pt x="0" y="658368"/>
                </a:lnTo>
                <a:lnTo>
                  <a:pt x="1650" y="705385"/>
                </a:lnTo>
                <a:lnTo>
                  <a:pt x="6529" y="751510"/>
                </a:lnTo>
                <a:lnTo>
                  <a:pt x="14524" y="796632"/>
                </a:lnTo>
                <a:lnTo>
                  <a:pt x="25525" y="840638"/>
                </a:lnTo>
                <a:lnTo>
                  <a:pt x="39419" y="883418"/>
                </a:lnTo>
                <a:lnTo>
                  <a:pt x="56097" y="924861"/>
                </a:lnTo>
                <a:lnTo>
                  <a:pt x="75446" y="964854"/>
                </a:lnTo>
                <a:lnTo>
                  <a:pt x="97355" y="1003287"/>
                </a:lnTo>
                <a:lnTo>
                  <a:pt x="121714" y="1040047"/>
                </a:lnTo>
                <a:lnTo>
                  <a:pt x="148410" y="1075024"/>
                </a:lnTo>
                <a:lnTo>
                  <a:pt x="177333" y="1108106"/>
                </a:lnTo>
                <a:lnTo>
                  <a:pt x="208372" y="1139182"/>
                </a:lnTo>
                <a:lnTo>
                  <a:pt x="241415" y="1168140"/>
                </a:lnTo>
                <a:lnTo>
                  <a:pt x="276350" y="1194869"/>
                </a:lnTo>
                <a:lnTo>
                  <a:pt x="313068" y="1219258"/>
                </a:lnTo>
                <a:lnTo>
                  <a:pt x="351456" y="1241194"/>
                </a:lnTo>
                <a:lnTo>
                  <a:pt x="391404" y="1260567"/>
                </a:lnTo>
                <a:lnTo>
                  <a:pt x="432799" y="1277266"/>
                </a:lnTo>
                <a:lnTo>
                  <a:pt x="475532" y="1291178"/>
                </a:lnTo>
                <a:lnTo>
                  <a:pt x="519490" y="1302192"/>
                </a:lnTo>
                <a:lnTo>
                  <a:pt x="564562" y="1310197"/>
                </a:lnTo>
                <a:lnTo>
                  <a:pt x="610638" y="1315082"/>
                </a:lnTo>
                <a:lnTo>
                  <a:pt x="657605" y="1316736"/>
                </a:lnTo>
                <a:lnTo>
                  <a:pt x="704573" y="1315082"/>
                </a:lnTo>
                <a:lnTo>
                  <a:pt x="750649" y="1310197"/>
                </a:lnTo>
                <a:lnTo>
                  <a:pt x="795721" y="1302192"/>
                </a:lnTo>
                <a:lnTo>
                  <a:pt x="839679" y="1291178"/>
                </a:lnTo>
                <a:lnTo>
                  <a:pt x="882412" y="1277266"/>
                </a:lnTo>
                <a:lnTo>
                  <a:pt x="923807" y="1260567"/>
                </a:lnTo>
                <a:lnTo>
                  <a:pt x="963755" y="1241194"/>
                </a:lnTo>
                <a:lnTo>
                  <a:pt x="1002143" y="1219258"/>
                </a:lnTo>
                <a:lnTo>
                  <a:pt x="1038861" y="1194869"/>
                </a:lnTo>
                <a:lnTo>
                  <a:pt x="1073796" y="1168140"/>
                </a:lnTo>
                <a:lnTo>
                  <a:pt x="1106839" y="1139182"/>
                </a:lnTo>
                <a:lnTo>
                  <a:pt x="1137878" y="1108106"/>
                </a:lnTo>
                <a:lnTo>
                  <a:pt x="1166801" y="1075024"/>
                </a:lnTo>
                <a:lnTo>
                  <a:pt x="1193497" y="1040047"/>
                </a:lnTo>
                <a:lnTo>
                  <a:pt x="1217856" y="1003287"/>
                </a:lnTo>
                <a:lnTo>
                  <a:pt x="1239765" y="964854"/>
                </a:lnTo>
                <a:lnTo>
                  <a:pt x="1259114" y="924861"/>
                </a:lnTo>
                <a:lnTo>
                  <a:pt x="1275792" y="883418"/>
                </a:lnTo>
                <a:lnTo>
                  <a:pt x="1289686" y="840638"/>
                </a:lnTo>
                <a:lnTo>
                  <a:pt x="1300687" y="796632"/>
                </a:lnTo>
                <a:lnTo>
                  <a:pt x="1308682" y="751510"/>
                </a:lnTo>
                <a:lnTo>
                  <a:pt x="1313561" y="705385"/>
                </a:lnTo>
                <a:lnTo>
                  <a:pt x="1315212" y="658368"/>
                </a:lnTo>
                <a:lnTo>
                  <a:pt x="1313561" y="611350"/>
                </a:lnTo>
                <a:lnTo>
                  <a:pt x="1308682" y="565225"/>
                </a:lnTo>
                <a:lnTo>
                  <a:pt x="1300687" y="520103"/>
                </a:lnTo>
                <a:lnTo>
                  <a:pt x="1289686" y="476097"/>
                </a:lnTo>
                <a:lnTo>
                  <a:pt x="1275792" y="433317"/>
                </a:lnTo>
                <a:lnTo>
                  <a:pt x="1259114" y="391874"/>
                </a:lnTo>
                <a:lnTo>
                  <a:pt x="1239765" y="351881"/>
                </a:lnTo>
                <a:lnTo>
                  <a:pt x="1217856" y="313448"/>
                </a:lnTo>
                <a:lnTo>
                  <a:pt x="1193497" y="276688"/>
                </a:lnTo>
                <a:lnTo>
                  <a:pt x="1166801" y="241711"/>
                </a:lnTo>
                <a:lnTo>
                  <a:pt x="1137878" y="208629"/>
                </a:lnTo>
                <a:lnTo>
                  <a:pt x="1106839" y="177553"/>
                </a:lnTo>
                <a:lnTo>
                  <a:pt x="1073796" y="148595"/>
                </a:lnTo>
                <a:lnTo>
                  <a:pt x="1038861" y="121866"/>
                </a:lnTo>
                <a:lnTo>
                  <a:pt x="1002143" y="97477"/>
                </a:lnTo>
                <a:lnTo>
                  <a:pt x="963755" y="75541"/>
                </a:lnTo>
                <a:lnTo>
                  <a:pt x="923807" y="56168"/>
                </a:lnTo>
                <a:lnTo>
                  <a:pt x="882412" y="39469"/>
                </a:lnTo>
                <a:lnTo>
                  <a:pt x="839679" y="25557"/>
                </a:lnTo>
                <a:lnTo>
                  <a:pt x="795721" y="14543"/>
                </a:lnTo>
                <a:lnTo>
                  <a:pt x="750649" y="6538"/>
                </a:lnTo>
                <a:lnTo>
                  <a:pt x="704573" y="1653"/>
                </a:lnTo>
                <a:lnTo>
                  <a:pt x="65760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1467" y="1013460"/>
            <a:ext cx="3941063" cy="321868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3615690" y="2190749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243" y="0"/>
                </a:lnTo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81703" y="1574418"/>
            <a:ext cx="118059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459" y="273558"/>
            <a:ext cx="73088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12261" y="2567876"/>
            <a:ext cx="5215890" cy="202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download.eclipse.org/technology/m2e/releases/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POM/4.0.0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nrepository.com/artifact/org.testng/testng" TargetMode="External"/><Relationship Id="rId5" Type="http://schemas.openxmlformats.org/officeDocument/2006/relationships/hyperlink" Target="http://maven.apache.org/xsd/maven-" TargetMode="External"/><Relationship Id="rId4" Type="http://schemas.openxmlformats.org/officeDocument/2006/relationships/hyperlink" Target="http://www.w3.org/2001/XMLSchema-instance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5.png"/><Relationship Id="rId2" Type="http://schemas.openxmlformats.org/officeDocument/2006/relationships/image" Target="../media/image143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jpg"/><Relationship Id="rId13" Type="http://schemas.openxmlformats.org/officeDocument/2006/relationships/image" Target="../media/image5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jp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jp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jpg"/><Relationship Id="rId4" Type="http://schemas.openxmlformats.org/officeDocument/2006/relationships/image" Target="../media/image178.jpg"/><Relationship Id="rId9" Type="http://schemas.openxmlformats.org/officeDocument/2006/relationships/image" Target="../media/image18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seleniumhq.org/download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rtoftesting.com/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labsalliance.com/" TargetMode="Externa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vlabsalliance.com/" TargetMode="Externa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03.jpg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05.jpg"/><Relationship Id="rId4" Type="http://schemas.openxmlformats.org/officeDocument/2006/relationships/image" Target="../media/image10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5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19.jpg"/><Relationship Id="rId4" Type="http://schemas.openxmlformats.org/officeDocument/2006/relationships/image" Target="../media/image1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25.png"/><Relationship Id="rId21" Type="http://schemas.openxmlformats.org/officeDocument/2006/relationships/image" Target="../media/image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image" Target="../media/image99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beust.com/eclipse/" TargetMode="Externa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ng.org/testng-" TargetMode="External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5.jp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-demo.orangehrmlive.com/" TargetMode="External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5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5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cucumber.github.com/cucumber-eclipse/update-site" TargetMode="External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1.jp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2265680"/>
            <a:ext cx="2552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1F5F"/>
                </a:solidFill>
              </a:rPr>
              <a:t>SDET</a:t>
            </a:r>
            <a:r>
              <a:rPr sz="2000" spc="-60" dirty="0">
                <a:solidFill>
                  <a:srgbClr val="001F5F"/>
                </a:solidFill>
              </a:rPr>
              <a:t> </a:t>
            </a:r>
            <a:r>
              <a:rPr sz="2000" spc="-5" dirty="0">
                <a:solidFill>
                  <a:srgbClr val="001F5F"/>
                </a:solidFill>
              </a:rPr>
              <a:t>Foundation</a:t>
            </a:r>
            <a:r>
              <a:rPr sz="2000" spc="-55" dirty="0">
                <a:solidFill>
                  <a:srgbClr val="001F5F"/>
                </a:solidFill>
              </a:rPr>
              <a:t> </a:t>
            </a:r>
            <a:r>
              <a:rPr sz="2000" spc="-10" dirty="0">
                <a:solidFill>
                  <a:srgbClr val="001F5F"/>
                </a:solidFill>
              </a:rPr>
              <a:t>Course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755904" y="1659635"/>
            <a:ext cx="8388350" cy="1542415"/>
            <a:chOff x="755904" y="1659635"/>
            <a:chExt cx="8388350" cy="1542415"/>
          </a:xfrm>
        </p:grpSpPr>
        <p:sp>
          <p:nvSpPr>
            <p:cNvPr id="4" name="object 4"/>
            <p:cNvSpPr/>
            <p:nvPr/>
          </p:nvSpPr>
          <p:spPr>
            <a:xfrm>
              <a:off x="4429506" y="2466593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2835" y="1659635"/>
              <a:ext cx="931163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04275" y="1712975"/>
              <a:ext cx="840105" cy="1440180"/>
            </a:xfrm>
            <a:custGeom>
              <a:avLst/>
              <a:gdLst/>
              <a:ahLst/>
              <a:cxnLst/>
              <a:rect l="l" t="t" r="r" b="b"/>
              <a:pathLst>
                <a:path w="840104" h="1440180">
                  <a:moveTo>
                    <a:pt x="720090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90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90" y="1440180"/>
                  </a:lnTo>
                  <a:lnTo>
                    <a:pt x="767429" y="1438648"/>
                  </a:lnTo>
                  <a:lnTo>
                    <a:pt x="813952" y="1434115"/>
                  </a:lnTo>
                  <a:lnTo>
                    <a:pt x="839723" y="1429912"/>
                  </a:lnTo>
                  <a:lnTo>
                    <a:pt x="839723" y="10267"/>
                  </a:lnTo>
                  <a:lnTo>
                    <a:pt x="813952" y="6064"/>
                  </a:lnTo>
                  <a:lnTo>
                    <a:pt x="767429" y="1531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77427" y="1784603"/>
              <a:ext cx="767080" cy="1297305"/>
            </a:xfrm>
            <a:custGeom>
              <a:avLst/>
              <a:gdLst/>
              <a:ahLst/>
              <a:cxnLst/>
              <a:rect l="l" t="t" r="r" b="b"/>
              <a:pathLst>
                <a:path w="767079" h="1297305">
                  <a:moveTo>
                    <a:pt x="647700" y="0"/>
                  </a:moveTo>
                  <a:lnTo>
                    <a:pt x="599355" y="1778"/>
                  </a:lnTo>
                  <a:lnTo>
                    <a:pt x="551977" y="7030"/>
                  </a:lnTo>
                  <a:lnTo>
                    <a:pt x="505690" y="15631"/>
                  </a:lnTo>
                  <a:lnTo>
                    <a:pt x="460619" y="27454"/>
                  </a:lnTo>
                  <a:lnTo>
                    <a:pt x="416889" y="42375"/>
                  </a:lnTo>
                  <a:lnTo>
                    <a:pt x="374626" y="60268"/>
                  </a:lnTo>
                  <a:lnTo>
                    <a:pt x="333955" y="81008"/>
                  </a:lnTo>
                  <a:lnTo>
                    <a:pt x="295001" y="104470"/>
                  </a:lnTo>
                  <a:lnTo>
                    <a:pt x="257888" y="130527"/>
                  </a:lnTo>
                  <a:lnTo>
                    <a:pt x="222743" y="159055"/>
                  </a:lnTo>
                  <a:lnTo>
                    <a:pt x="189690" y="189928"/>
                  </a:lnTo>
                  <a:lnTo>
                    <a:pt x="158854" y="223021"/>
                  </a:lnTo>
                  <a:lnTo>
                    <a:pt x="130362" y="258209"/>
                  </a:lnTo>
                  <a:lnTo>
                    <a:pt x="104337" y="295365"/>
                  </a:lnTo>
                  <a:lnTo>
                    <a:pt x="80905" y="334366"/>
                  </a:lnTo>
                  <a:lnTo>
                    <a:pt x="60191" y="375084"/>
                  </a:lnTo>
                  <a:lnTo>
                    <a:pt x="42321" y="417396"/>
                  </a:lnTo>
                  <a:lnTo>
                    <a:pt x="27419" y="461176"/>
                  </a:lnTo>
                  <a:lnTo>
                    <a:pt x="15611" y="506297"/>
                  </a:lnTo>
                  <a:lnTo>
                    <a:pt x="7021" y="552636"/>
                  </a:lnTo>
                  <a:lnTo>
                    <a:pt x="1776" y="600065"/>
                  </a:lnTo>
                  <a:lnTo>
                    <a:pt x="0" y="648462"/>
                  </a:lnTo>
                  <a:lnTo>
                    <a:pt x="1776" y="696858"/>
                  </a:lnTo>
                  <a:lnTo>
                    <a:pt x="7021" y="744287"/>
                  </a:lnTo>
                  <a:lnTo>
                    <a:pt x="15611" y="790626"/>
                  </a:lnTo>
                  <a:lnTo>
                    <a:pt x="27419" y="835747"/>
                  </a:lnTo>
                  <a:lnTo>
                    <a:pt x="42321" y="879527"/>
                  </a:lnTo>
                  <a:lnTo>
                    <a:pt x="60191" y="921839"/>
                  </a:lnTo>
                  <a:lnTo>
                    <a:pt x="80905" y="962557"/>
                  </a:lnTo>
                  <a:lnTo>
                    <a:pt x="104337" y="1001558"/>
                  </a:lnTo>
                  <a:lnTo>
                    <a:pt x="130362" y="1038714"/>
                  </a:lnTo>
                  <a:lnTo>
                    <a:pt x="158854" y="1073902"/>
                  </a:lnTo>
                  <a:lnTo>
                    <a:pt x="189690" y="1106995"/>
                  </a:lnTo>
                  <a:lnTo>
                    <a:pt x="222743" y="1137868"/>
                  </a:lnTo>
                  <a:lnTo>
                    <a:pt x="257888" y="1166396"/>
                  </a:lnTo>
                  <a:lnTo>
                    <a:pt x="295001" y="1192453"/>
                  </a:lnTo>
                  <a:lnTo>
                    <a:pt x="333955" y="1215915"/>
                  </a:lnTo>
                  <a:lnTo>
                    <a:pt x="374626" y="1236655"/>
                  </a:lnTo>
                  <a:lnTo>
                    <a:pt x="416889" y="1254548"/>
                  </a:lnTo>
                  <a:lnTo>
                    <a:pt x="460619" y="1269469"/>
                  </a:lnTo>
                  <a:lnTo>
                    <a:pt x="505690" y="1281292"/>
                  </a:lnTo>
                  <a:lnTo>
                    <a:pt x="551977" y="1289893"/>
                  </a:lnTo>
                  <a:lnTo>
                    <a:pt x="599355" y="1295145"/>
                  </a:lnTo>
                  <a:lnTo>
                    <a:pt x="647700" y="1296924"/>
                  </a:lnTo>
                  <a:lnTo>
                    <a:pt x="696044" y="1295145"/>
                  </a:lnTo>
                  <a:lnTo>
                    <a:pt x="743422" y="1289893"/>
                  </a:lnTo>
                  <a:lnTo>
                    <a:pt x="766572" y="1285591"/>
                  </a:lnTo>
                  <a:lnTo>
                    <a:pt x="766572" y="11332"/>
                  </a:lnTo>
                  <a:lnTo>
                    <a:pt x="743422" y="7030"/>
                  </a:lnTo>
                  <a:lnTo>
                    <a:pt x="696044" y="177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04" y="2817875"/>
              <a:ext cx="1799844" cy="335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811"/>
              <a:ext cx="9144000" cy="5123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5291455" cy="3723640"/>
            </a:xfrm>
            <a:custGeom>
              <a:avLst/>
              <a:gdLst/>
              <a:ahLst/>
              <a:cxnLst/>
              <a:rect l="l" t="t" r="r" b="b"/>
              <a:pathLst>
                <a:path w="5291455" h="3723640">
                  <a:moveTo>
                    <a:pt x="5291328" y="0"/>
                  </a:moveTo>
                  <a:lnTo>
                    <a:pt x="0" y="0"/>
                  </a:lnTo>
                  <a:lnTo>
                    <a:pt x="0" y="3723131"/>
                  </a:lnTo>
                  <a:lnTo>
                    <a:pt x="5291328" y="3723131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9267" y="64007"/>
              <a:ext cx="4114799" cy="41163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40708" y="117347"/>
              <a:ext cx="4013200" cy="4014470"/>
            </a:xfrm>
            <a:custGeom>
              <a:avLst/>
              <a:gdLst/>
              <a:ahLst/>
              <a:cxnLst/>
              <a:rect l="l" t="t" r="r" b="b"/>
              <a:pathLst>
                <a:path w="4013200" h="4014470">
                  <a:moveTo>
                    <a:pt x="2006345" y="0"/>
                  </a:moveTo>
                  <a:lnTo>
                    <a:pt x="1958303" y="564"/>
                  </a:lnTo>
                  <a:lnTo>
                    <a:pt x="1910537" y="2248"/>
                  </a:lnTo>
                  <a:lnTo>
                    <a:pt x="1863060" y="5039"/>
                  </a:lnTo>
                  <a:lnTo>
                    <a:pt x="1815886" y="8925"/>
                  </a:lnTo>
                  <a:lnTo>
                    <a:pt x="1769027" y="13894"/>
                  </a:lnTo>
                  <a:lnTo>
                    <a:pt x="1722494" y="19932"/>
                  </a:lnTo>
                  <a:lnTo>
                    <a:pt x="1676302" y="27027"/>
                  </a:lnTo>
                  <a:lnTo>
                    <a:pt x="1630462" y="35166"/>
                  </a:lnTo>
                  <a:lnTo>
                    <a:pt x="1584987" y="44338"/>
                  </a:lnTo>
                  <a:lnTo>
                    <a:pt x="1539890" y="54528"/>
                  </a:lnTo>
                  <a:lnTo>
                    <a:pt x="1495182" y="65726"/>
                  </a:lnTo>
                  <a:lnTo>
                    <a:pt x="1450878" y="77917"/>
                  </a:lnTo>
                  <a:lnTo>
                    <a:pt x="1406989" y="91090"/>
                  </a:lnTo>
                  <a:lnTo>
                    <a:pt x="1363527" y="105232"/>
                  </a:lnTo>
                  <a:lnTo>
                    <a:pt x="1320506" y="120331"/>
                  </a:lnTo>
                  <a:lnTo>
                    <a:pt x="1277938" y="136373"/>
                  </a:lnTo>
                  <a:lnTo>
                    <a:pt x="1235836" y="153346"/>
                  </a:lnTo>
                  <a:lnTo>
                    <a:pt x="1194212" y="171238"/>
                  </a:lnTo>
                  <a:lnTo>
                    <a:pt x="1153079" y="190036"/>
                  </a:lnTo>
                  <a:lnTo>
                    <a:pt x="1112449" y="209728"/>
                  </a:lnTo>
                  <a:lnTo>
                    <a:pt x="1072334" y="230300"/>
                  </a:lnTo>
                  <a:lnTo>
                    <a:pt x="1032749" y="251741"/>
                  </a:lnTo>
                  <a:lnTo>
                    <a:pt x="993704" y="274037"/>
                  </a:lnTo>
                  <a:lnTo>
                    <a:pt x="955213" y="297177"/>
                  </a:lnTo>
                  <a:lnTo>
                    <a:pt x="917288" y="321147"/>
                  </a:lnTo>
                  <a:lnTo>
                    <a:pt x="879942" y="345935"/>
                  </a:lnTo>
                  <a:lnTo>
                    <a:pt x="843187" y="371529"/>
                  </a:lnTo>
                  <a:lnTo>
                    <a:pt x="807036" y="397915"/>
                  </a:lnTo>
                  <a:lnTo>
                    <a:pt x="771502" y="425082"/>
                  </a:lnTo>
                  <a:lnTo>
                    <a:pt x="736597" y="453016"/>
                  </a:lnTo>
                  <a:lnTo>
                    <a:pt x="702333" y="481705"/>
                  </a:lnTo>
                  <a:lnTo>
                    <a:pt x="668723" y="511137"/>
                  </a:lnTo>
                  <a:lnTo>
                    <a:pt x="635781" y="541299"/>
                  </a:lnTo>
                  <a:lnTo>
                    <a:pt x="603517" y="572178"/>
                  </a:lnTo>
                  <a:lnTo>
                    <a:pt x="571946" y="603762"/>
                  </a:lnTo>
                  <a:lnTo>
                    <a:pt x="541079" y="636038"/>
                  </a:lnTo>
                  <a:lnTo>
                    <a:pt x="510929" y="668993"/>
                  </a:lnTo>
                  <a:lnTo>
                    <a:pt x="481509" y="702616"/>
                  </a:lnTo>
                  <a:lnTo>
                    <a:pt x="452831" y="736893"/>
                  </a:lnTo>
                  <a:lnTo>
                    <a:pt x="424908" y="771812"/>
                  </a:lnTo>
                  <a:lnTo>
                    <a:pt x="397752" y="807360"/>
                  </a:lnTo>
                  <a:lnTo>
                    <a:pt x="371377" y="843525"/>
                  </a:lnTo>
                  <a:lnTo>
                    <a:pt x="345793" y="880294"/>
                  </a:lnTo>
                  <a:lnTo>
                    <a:pt x="321015" y="917654"/>
                  </a:lnTo>
                  <a:lnTo>
                    <a:pt x="297055" y="955593"/>
                  </a:lnTo>
                  <a:lnTo>
                    <a:pt x="273924" y="994099"/>
                  </a:lnTo>
                  <a:lnTo>
                    <a:pt x="251637" y="1033159"/>
                  </a:lnTo>
                  <a:lnTo>
                    <a:pt x="230205" y="1072759"/>
                  </a:lnTo>
                  <a:lnTo>
                    <a:pt x="209641" y="1112889"/>
                  </a:lnTo>
                  <a:lnTo>
                    <a:pt x="189957" y="1153534"/>
                  </a:lnTo>
                  <a:lnTo>
                    <a:pt x="171167" y="1194683"/>
                  </a:lnTo>
                  <a:lnTo>
                    <a:pt x="153282" y="1236322"/>
                  </a:lnTo>
                  <a:lnTo>
                    <a:pt x="136316" y="1278440"/>
                  </a:lnTo>
                  <a:lnTo>
                    <a:pt x="120281" y="1321024"/>
                  </a:lnTo>
                  <a:lnTo>
                    <a:pt x="105188" y="1364061"/>
                  </a:lnTo>
                  <a:lnTo>
                    <a:pt x="91052" y="1407538"/>
                  </a:lnTo>
                  <a:lnTo>
                    <a:pt x="77885" y="1451443"/>
                  </a:lnTo>
                  <a:lnTo>
                    <a:pt x="65698" y="1495764"/>
                  </a:lnTo>
                  <a:lnTo>
                    <a:pt x="54506" y="1540487"/>
                  </a:lnTo>
                  <a:lnTo>
                    <a:pt x="44319" y="1585601"/>
                  </a:lnTo>
                  <a:lnTo>
                    <a:pt x="35152" y="1631092"/>
                  </a:lnTo>
                  <a:lnTo>
                    <a:pt x="27016" y="1676948"/>
                  </a:lnTo>
                  <a:lnTo>
                    <a:pt x="19923" y="1723157"/>
                  </a:lnTo>
                  <a:lnTo>
                    <a:pt x="13888" y="1769706"/>
                  </a:lnTo>
                  <a:lnTo>
                    <a:pt x="8922" y="1816582"/>
                  </a:lnTo>
                  <a:lnTo>
                    <a:pt x="5037" y="1863773"/>
                  </a:lnTo>
                  <a:lnTo>
                    <a:pt x="2247" y="1911266"/>
                  </a:lnTo>
                  <a:lnTo>
                    <a:pt x="563" y="1959048"/>
                  </a:lnTo>
                  <a:lnTo>
                    <a:pt x="0" y="2007108"/>
                  </a:lnTo>
                  <a:lnTo>
                    <a:pt x="563" y="2055167"/>
                  </a:lnTo>
                  <a:lnTo>
                    <a:pt x="2247" y="2102949"/>
                  </a:lnTo>
                  <a:lnTo>
                    <a:pt x="5037" y="2150442"/>
                  </a:lnTo>
                  <a:lnTo>
                    <a:pt x="8922" y="2197633"/>
                  </a:lnTo>
                  <a:lnTo>
                    <a:pt x="13888" y="2244509"/>
                  </a:lnTo>
                  <a:lnTo>
                    <a:pt x="19923" y="2291058"/>
                  </a:lnTo>
                  <a:lnTo>
                    <a:pt x="27016" y="2337267"/>
                  </a:lnTo>
                  <a:lnTo>
                    <a:pt x="35152" y="2383123"/>
                  </a:lnTo>
                  <a:lnTo>
                    <a:pt x="44319" y="2428614"/>
                  </a:lnTo>
                  <a:lnTo>
                    <a:pt x="54506" y="2473728"/>
                  </a:lnTo>
                  <a:lnTo>
                    <a:pt x="65698" y="2518451"/>
                  </a:lnTo>
                  <a:lnTo>
                    <a:pt x="77885" y="2562772"/>
                  </a:lnTo>
                  <a:lnTo>
                    <a:pt x="91052" y="2606677"/>
                  </a:lnTo>
                  <a:lnTo>
                    <a:pt x="105188" y="2650154"/>
                  </a:lnTo>
                  <a:lnTo>
                    <a:pt x="120281" y="2693191"/>
                  </a:lnTo>
                  <a:lnTo>
                    <a:pt x="136316" y="2735775"/>
                  </a:lnTo>
                  <a:lnTo>
                    <a:pt x="153282" y="2777893"/>
                  </a:lnTo>
                  <a:lnTo>
                    <a:pt x="171167" y="2819532"/>
                  </a:lnTo>
                  <a:lnTo>
                    <a:pt x="189957" y="2860681"/>
                  </a:lnTo>
                  <a:lnTo>
                    <a:pt x="209641" y="2901326"/>
                  </a:lnTo>
                  <a:lnTo>
                    <a:pt x="230205" y="2941456"/>
                  </a:lnTo>
                  <a:lnTo>
                    <a:pt x="251637" y="2981056"/>
                  </a:lnTo>
                  <a:lnTo>
                    <a:pt x="273924" y="3020116"/>
                  </a:lnTo>
                  <a:lnTo>
                    <a:pt x="297055" y="3058622"/>
                  </a:lnTo>
                  <a:lnTo>
                    <a:pt x="321015" y="3096561"/>
                  </a:lnTo>
                  <a:lnTo>
                    <a:pt x="345793" y="3133921"/>
                  </a:lnTo>
                  <a:lnTo>
                    <a:pt x="371377" y="3170690"/>
                  </a:lnTo>
                  <a:lnTo>
                    <a:pt x="397752" y="3206855"/>
                  </a:lnTo>
                  <a:lnTo>
                    <a:pt x="424908" y="3242403"/>
                  </a:lnTo>
                  <a:lnTo>
                    <a:pt x="452831" y="3277322"/>
                  </a:lnTo>
                  <a:lnTo>
                    <a:pt x="481509" y="3311599"/>
                  </a:lnTo>
                  <a:lnTo>
                    <a:pt x="510929" y="3345222"/>
                  </a:lnTo>
                  <a:lnTo>
                    <a:pt x="541079" y="3378177"/>
                  </a:lnTo>
                  <a:lnTo>
                    <a:pt x="571946" y="3410453"/>
                  </a:lnTo>
                  <a:lnTo>
                    <a:pt x="603517" y="3442037"/>
                  </a:lnTo>
                  <a:lnTo>
                    <a:pt x="635781" y="3472916"/>
                  </a:lnTo>
                  <a:lnTo>
                    <a:pt x="668723" y="3503078"/>
                  </a:lnTo>
                  <a:lnTo>
                    <a:pt x="702333" y="3532510"/>
                  </a:lnTo>
                  <a:lnTo>
                    <a:pt x="736597" y="3561199"/>
                  </a:lnTo>
                  <a:lnTo>
                    <a:pt x="771502" y="3589133"/>
                  </a:lnTo>
                  <a:lnTo>
                    <a:pt x="807036" y="3616300"/>
                  </a:lnTo>
                  <a:lnTo>
                    <a:pt x="843187" y="3642686"/>
                  </a:lnTo>
                  <a:lnTo>
                    <a:pt x="879942" y="3668280"/>
                  </a:lnTo>
                  <a:lnTo>
                    <a:pt x="917288" y="3693068"/>
                  </a:lnTo>
                  <a:lnTo>
                    <a:pt x="955213" y="3717038"/>
                  </a:lnTo>
                  <a:lnTo>
                    <a:pt x="993704" y="3740178"/>
                  </a:lnTo>
                  <a:lnTo>
                    <a:pt x="1032749" y="3762474"/>
                  </a:lnTo>
                  <a:lnTo>
                    <a:pt x="1072334" y="3783915"/>
                  </a:lnTo>
                  <a:lnTo>
                    <a:pt x="1112449" y="3804487"/>
                  </a:lnTo>
                  <a:lnTo>
                    <a:pt x="1153079" y="3824179"/>
                  </a:lnTo>
                  <a:lnTo>
                    <a:pt x="1194212" y="3842977"/>
                  </a:lnTo>
                  <a:lnTo>
                    <a:pt x="1235836" y="3860869"/>
                  </a:lnTo>
                  <a:lnTo>
                    <a:pt x="1277938" y="3877842"/>
                  </a:lnTo>
                  <a:lnTo>
                    <a:pt x="1320506" y="3893884"/>
                  </a:lnTo>
                  <a:lnTo>
                    <a:pt x="1363527" y="3908983"/>
                  </a:lnTo>
                  <a:lnTo>
                    <a:pt x="1406989" y="3923125"/>
                  </a:lnTo>
                  <a:lnTo>
                    <a:pt x="1450878" y="3936298"/>
                  </a:lnTo>
                  <a:lnTo>
                    <a:pt x="1495182" y="3948489"/>
                  </a:lnTo>
                  <a:lnTo>
                    <a:pt x="1539890" y="3959687"/>
                  </a:lnTo>
                  <a:lnTo>
                    <a:pt x="1584987" y="3969877"/>
                  </a:lnTo>
                  <a:lnTo>
                    <a:pt x="1630462" y="3979049"/>
                  </a:lnTo>
                  <a:lnTo>
                    <a:pt x="1676302" y="3987188"/>
                  </a:lnTo>
                  <a:lnTo>
                    <a:pt x="1722494" y="3994283"/>
                  </a:lnTo>
                  <a:lnTo>
                    <a:pt x="1769027" y="4000321"/>
                  </a:lnTo>
                  <a:lnTo>
                    <a:pt x="1815886" y="4005290"/>
                  </a:lnTo>
                  <a:lnTo>
                    <a:pt x="1863060" y="4009176"/>
                  </a:lnTo>
                  <a:lnTo>
                    <a:pt x="1910537" y="4011967"/>
                  </a:lnTo>
                  <a:lnTo>
                    <a:pt x="1958303" y="4013651"/>
                  </a:lnTo>
                  <a:lnTo>
                    <a:pt x="2006345" y="4014216"/>
                  </a:lnTo>
                  <a:lnTo>
                    <a:pt x="2054388" y="4013651"/>
                  </a:lnTo>
                  <a:lnTo>
                    <a:pt x="2102154" y="4011967"/>
                  </a:lnTo>
                  <a:lnTo>
                    <a:pt x="2149631" y="4009176"/>
                  </a:lnTo>
                  <a:lnTo>
                    <a:pt x="2196805" y="4005290"/>
                  </a:lnTo>
                  <a:lnTo>
                    <a:pt x="2243664" y="4000321"/>
                  </a:lnTo>
                  <a:lnTo>
                    <a:pt x="2290197" y="3994283"/>
                  </a:lnTo>
                  <a:lnTo>
                    <a:pt x="2336389" y="3987188"/>
                  </a:lnTo>
                  <a:lnTo>
                    <a:pt x="2382229" y="3979049"/>
                  </a:lnTo>
                  <a:lnTo>
                    <a:pt x="2427704" y="3969877"/>
                  </a:lnTo>
                  <a:lnTo>
                    <a:pt x="2472801" y="3959687"/>
                  </a:lnTo>
                  <a:lnTo>
                    <a:pt x="2517509" y="3948489"/>
                  </a:lnTo>
                  <a:lnTo>
                    <a:pt x="2561813" y="3936298"/>
                  </a:lnTo>
                  <a:lnTo>
                    <a:pt x="2605702" y="3923125"/>
                  </a:lnTo>
                  <a:lnTo>
                    <a:pt x="2649164" y="3908983"/>
                  </a:lnTo>
                  <a:lnTo>
                    <a:pt x="2692185" y="3893884"/>
                  </a:lnTo>
                  <a:lnTo>
                    <a:pt x="2734753" y="3877842"/>
                  </a:lnTo>
                  <a:lnTo>
                    <a:pt x="2776855" y="3860869"/>
                  </a:lnTo>
                  <a:lnTo>
                    <a:pt x="2818479" y="3842977"/>
                  </a:lnTo>
                  <a:lnTo>
                    <a:pt x="2859612" y="3824179"/>
                  </a:lnTo>
                  <a:lnTo>
                    <a:pt x="2900242" y="3804487"/>
                  </a:lnTo>
                  <a:lnTo>
                    <a:pt x="2940357" y="3783915"/>
                  </a:lnTo>
                  <a:lnTo>
                    <a:pt x="2979942" y="3762474"/>
                  </a:lnTo>
                  <a:lnTo>
                    <a:pt x="3018987" y="3740178"/>
                  </a:lnTo>
                  <a:lnTo>
                    <a:pt x="3057478" y="3717038"/>
                  </a:lnTo>
                  <a:lnTo>
                    <a:pt x="3095403" y="3693068"/>
                  </a:lnTo>
                  <a:lnTo>
                    <a:pt x="3132749" y="3668280"/>
                  </a:lnTo>
                  <a:lnTo>
                    <a:pt x="3169504" y="3642686"/>
                  </a:lnTo>
                  <a:lnTo>
                    <a:pt x="3205655" y="3616300"/>
                  </a:lnTo>
                  <a:lnTo>
                    <a:pt x="3241189" y="3589133"/>
                  </a:lnTo>
                  <a:lnTo>
                    <a:pt x="3276094" y="3561199"/>
                  </a:lnTo>
                  <a:lnTo>
                    <a:pt x="3310358" y="3532510"/>
                  </a:lnTo>
                  <a:lnTo>
                    <a:pt x="3343968" y="3503078"/>
                  </a:lnTo>
                  <a:lnTo>
                    <a:pt x="3376910" y="3472916"/>
                  </a:lnTo>
                  <a:lnTo>
                    <a:pt x="3409174" y="3442037"/>
                  </a:lnTo>
                  <a:lnTo>
                    <a:pt x="3440745" y="3410453"/>
                  </a:lnTo>
                  <a:lnTo>
                    <a:pt x="3471612" y="3378177"/>
                  </a:lnTo>
                  <a:lnTo>
                    <a:pt x="3501762" y="3345222"/>
                  </a:lnTo>
                  <a:lnTo>
                    <a:pt x="3531182" y="3311599"/>
                  </a:lnTo>
                  <a:lnTo>
                    <a:pt x="3559860" y="3277322"/>
                  </a:lnTo>
                  <a:lnTo>
                    <a:pt x="3587783" y="3242403"/>
                  </a:lnTo>
                  <a:lnTo>
                    <a:pt x="3614939" y="3206855"/>
                  </a:lnTo>
                  <a:lnTo>
                    <a:pt x="3641314" y="3170690"/>
                  </a:lnTo>
                  <a:lnTo>
                    <a:pt x="3666898" y="3133921"/>
                  </a:lnTo>
                  <a:lnTo>
                    <a:pt x="3691676" y="3096561"/>
                  </a:lnTo>
                  <a:lnTo>
                    <a:pt x="3715636" y="3058622"/>
                  </a:lnTo>
                  <a:lnTo>
                    <a:pt x="3738767" y="3020116"/>
                  </a:lnTo>
                  <a:lnTo>
                    <a:pt x="3761054" y="2981056"/>
                  </a:lnTo>
                  <a:lnTo>
                    <a:pt x="3782486" y="2941456"/>
                  </a:lnTo>
                  <a:lnTo>
                    <a:pt x="3803050" y="2901326"/>
                  </a:lnTo>
                  <a:lnTo>
                    <a:pt x="3822734" y="2860681"/>
                  </a:lnTo>
                  <a:lnTo>
                    <a:pt x="3841524" y="2819532"/>
                  </a:lnTo>
                  <a:lnTo>
                    <a:pt x="3859409" y="2777893"/>
                  </a:lnTo>
                  <a:lnTo>
                    <a:pt x="3876375" y="2735775"/>
                  </a:lnTo>
                  <a:lnTo>
                    <a:pt x="3892410" y="2693191"/>
                  </a:lnTo>
                  <a:lnTo>
                    <a:pt x="3907503" y="2650154"/>
                  </a:lnTo>
                  <a:lnTo>
                    <a:pt x="3921639" y="2606677"/>
                  </a:lnTo>
                  <a:lnTo>
                    <a:pt x="3934806" y="2562772"/>
                  </a:lnTo>
                  <a:lnTo>
                    <a:pt x="3946993" y="2518451"/>
                  </a:lnTo>
                  <a:lnTo>
                    <a:pt x="3958185" y="2473728"/>
                  </a:lnTo>
                  <a:lnTo>
                    <a:pt x="3968372" y="2428614"/>
                  </a:lnTo>
                  <a:lnTo>
                    <a:pt x="3977539" y="2383123"/>
                  </a:lnTo>
                  <a:lnTo>
                    <a:pt x="3985675" y="2337267"/>
                  </a:lnTo>
                  <a:lnTo>
                    <a:pt x="3992768" y="2291058"/>
                  </a:lnTo>
                  <a:lnTo>
                    <a:pt x="3998803" y="2244509"/>
                  </a:lnTo>
                  <a:lnTo>
                    <a:pt x="4003769" y="2197633"/>
                  </a:lnTo>
                  <a:lnTo>
                    <a:pt x="4007654" y="2150442"/>
                  </a:lnTo>
                  <a:lnTo>
                    <a:pt x="4010444" y="2102949"/>
                  </a:lnTo>
                  <a:lnTo>
                    <a:pt x="4012128" y="2055167"/>
                  </a:lnTo>
                  <a:lnTo>
                    <a:pt x="4012691" y="2007108"/>
                  </a:lnTo>
                  <a:lnTo>
                    <a:pt x="4012128" y="1959048"/>
                  </a:lnTo>
                  <a:lnTo>
                    <a:pt x="4010444" y="1911266"/>
                  </a:lnTo>
                  <a:lnTo>
                    <a:pt x="4007654" y="1863773"/>
                  </a:lnTo>
                  <a:lnTo>
                    <a:pt x="4003769" y="1816582"/>
                  </a:lnTo>
                  <a:lnTo>
                    <a:pt x="3998803" y="1769706"/>
                  </a:lnTo>
                  <a:lnTo>
                    <a:pt x="3992768" y="1723157"/>
                  </a:lnTo>
                  <a:lnTo>
                    <a:pt x="3985675" y="1676948"/>
                  </a:lnTo>
                  <a:lnTo>
                    <a:pt x="3977539" y="1631092"/>
                  </a:lnTo>
                  <a:lnTo>
                    <a:pt x="3968372" y="1585601"/>
                  </a:lnTo>
                  <a:lnTo>
                    <a:pt x="3958185" y="1540487"/>
                  </a:lnTo>
                  <a:lnTo>
                    <a:pt x="3946993" y="1495764"/>
                  </a:lnTo>
                  <a:lnTo>
                    <a:pt x="3934806" y="1451443"/>
                  </a:lnTo>
                  <a:lnTo>
                    <a:pt x="3921639" y="1407538"/>
                  </a:lnTo>
                  <a:lnTo>
                    <a:pt x="3907503" y="1364061"/>
                  </a:lnTo>
                  <a:lnTo>
                    <a:pt x="3892410" y="1321024"/>
                  </a:lnTo>
                  <a:lnTo>
                    <a:pt x="3876375" y="1278440"/>
                  </a:lnTo>
                  <a:lnTo>
                    <a:pt x="3859409" y="1236322"/>
                  </a:lnTo>
                  <a:lnTo>
                    <a:pt x="3841524" y="1194683"/>
                  </a:lnTo>
                  <a:lnTo>
                    <a:pt x="3822734" y="1153534"/>
                  </a:lnTo>
                  <a:lnTo>
                    <a:pt x="3803050" y="1112889"/>
                  </a:lnTo>
                  <a:lnTo>
                    <a:pt x="3782486" y="1072759"/>
                  </a:lnTo>
                  <a:lnTo>
                    <a:pt x="3761054" y="1033159"/>
                  </a:lnTo>
                  <a:lnTo>
                    <a:pt x="3738767" y="994099"/>
                  </a:lnTo>
                  <a:lnTo>
                    <a:pt x="3715636" y="955593"/>
                  </a:lnTo>
                  <a:lnTo>
                    <a:pt x="3691676" y="917654"/>
                  </a:lnTo>
                  <a:lnTo>
                    <a:pt x="3666898" y="880294"/>
                  </a:lnTo>
                  <a:lnTo>
                    <a:pt x="3641314" y="843525"/>
                  </a:lnTo>
                  <a:lnTo>
                    <a:pt x="3614939" y="807360"/>
                  </a:lnTo>
                  <a:lnTo>
                    <a:pt x="3587783" y="771812"/>
                  </a:lnTo>
                  <a:lnTo>
                    <a:pt x="3559860" y="736893"/>
                  </a:lnTo>
                  <a:lnTo>
                    <a:pt x="3531182" y="702616"/>
                  </a:lnTo>
                  <a:lnTo>
                    <a:pt x="3501762" y="668993"/>
                  </a:lnTo>
                  <a:lnTo>
                    <a:pt x="3471612" y="636038"/>
                  </a:lnTo>
                  <a:lnTo>
                    <a:pt x="3440745" y="603762"/>
                  </a:lnTo>
                  <a:lnTo>
                    <a:pt x="3409174" y="572178"/>
                  </a:lnTo>
                  <a:lnTo>
                    <a:pt x="3376910" y="541299"/>
                  </a:lnTo>
                  <a:lnTo>
                    <a:pt x="3343968" y="511137"/>
                  </a:lnTo>
                  <a:lnTo>
                    <a:pt x="3310358" y="481705"/>
                  </a:lnTo>
                  <a:lnTo>
                    <a:pt x="3276094" y="453016"/>
                  </a:lnTo>
                  <a:lnTo>
                    <a:pt x="3241189" y="425082"/>
                  </a:lnTo>
                  <a:lnTo>
                    <a:pt x="3205655" y="397915"/>
                  </a:lnTo>
                  <a:lnTo>
                    <a:pt x="3169504" y="371529"/>
                  </a:lnTo>
                  <a:lnTo>
                    <a:pt x="3132749" y="345935"/>
                  </a:lnTo>
                  <a:lnTo>
                    <a:pt x="3095403" y="321147"/>
                  </a:lnTo>
                  <a:lnTo>
                    <a:pt x="3057478" y="297177"/>
                  </a:lnTo>
                  <a:lnTo>
                    <a:pt x="3018987" y="274037"/>
                  </a:lnTo>
                  <a:lnTo>
                    <a:pt x="2979942" y="251741"/>
                  </a:lnTo>
                  <a:lnTo>
                    <a:pt x="2940357" y="230300"/>
                  </a:lnTo>
                  <a:lnTo>
                    <a:pt x="2900242" y="209728"/>
                  </a:lnTo>
                  <a:lnTo>
                    <a:pt x="2859612" y="190036"/>
                  </a:lnTo>
                  <a:lnTo>
                    <a:pt x="2818479" y="171238"/>
                  </a:lnTo>
                  <a:lnTo>
                    <a:pt x="2776855" y="153346"/>
                  </a:lnTo>
                  <a:lnTo>
                    <a:pt x="2734753" y="136373"/>
                  </a:lnTo>
                  <a:lnTo>
                    <a:pt x="2692185" y="120331"/>
                  </a:lnTo>
                  <a:lnTo>
                    <a:pt x="2649164" y="105232"/>
                  </a:lnTo>
                  <a:lnTo>
                    <a:pt x="2605702" y="91090"/>
                  </a:lnTo>
                  <a:lnTo>
                    <a:pt x="2561813" y="77917"/>
                  </a:lnTo>
                  <a:lnTo>
                    <a:pt x="2517509" y="65726"/>
                  </a:lnTo>
                  <a:lnTo>
                    <a:pt x="2472801" y="54528"/>
                  </a:lnTo>
                  <a:lnTo>
                    <a:pt x="2427704" y="44338"/>
                  </a:lnTo>
                  <a:lnTo>
                    <a:pt x="2382229" y="35166"/>
                  </a:lnTo>
                  <a:lnTo>
                    <a:pt x="2336389" y="27027"/>
                  </a:lnTo>
                  <a:lnTo>
                    <a:pt x="2290197" y="19932"/>
                  </a:lnTo>
                  <a:lnTo>
                    <a:pt x="2243664" y="13894"/>
                  </a:lnTo>
                  <a:lnTo>
                    <a:pt x="2196805" y="8925"/>
                  </a:lnTo>
                  <a:lnTo>
                    <a:pt x="2149631" y="5039"/>
                  </a:lnTo>
                  <a:lnTo>
                    <a:pt x="2102154" y="2248"/>
                  </a:lnTo>
                  <a:lnTo>
                    <a:pt x="2054388" y="564"/>
                  </a:lnTo>
                  <a:lnTo>
                    <a:pt x="200634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0352" y="318515"/>
              <a:ext cx="3613785" cy="3611879"/>
            </a:xfrm>
            <a:custGeom>
              <a:avLst/>
              <a:gdLst/>
              <a:ahLst/>
              <a:cxnLst/>
              <a:rect l="l" t="t" r="r" b="b"/>
              <a:pathLst>
                <a:path w="3613784" h="3611879">
                  <a:moveTo>
                    <a:pt x="1806702" y="0"/>
                  </a:moveTo>
                  <a:lnTo>
                    <a:pt x="1758569" y="628"/>
                  </a:lnTo>
                  <a:lnTo>
                    <a:pt x="1710747" y="2503"/>
                  </a:lnTo>
                  <a:lnTo>
                    <a:pt x="1663251" y="5609"/>
                  </a:lnTo>
                  <a:lnTo>
                    <a:pt x="1616098" y="9930"/>
                  </a:lnTo>
                  <a:lnTo>
                    <a:pt x="1569301" y="15451"/>
                  </a:lnTo>
                  <a:lnTo>
                    <a:pt x="1522878" y="22156"/>
                  </a:lnTo>
                  <a:lnTo>
                    <a:pt x="1476843" y="30030"/>
                  </a:lnTo>
                  <a:lnTo>
                    <a:pt x="1431212" y="39056"/>
                  </a:lnTo>
                  <a:lnTo>
                    <a:pt x="1386001" y="49220"/>
                  </a:lnTo>
                  <a:lnTo>
                    <a:pt x="1341226" y="60505"/>
                  </a:lnTo>
                  <a:lnTo>
                    <a:pt x="1296901" y="72897"/>
                  </a:lnTo>
                  <a:lnTo>
                    <a:pt x="1253043" y="86379"/>
                  </a:lnTo>
                  <a:lnTo>
                    <a:pt x="1209668" y="100936"/>
                  </a:lnTo>
                  <a:lnTo>
                    <a:pt x="1166790" y="116552"/>
                  </a:lnTo>
                  <a:lnTo>
                    <a:pt x="1124426" y="133212"/>
                  </a:lnTo>
                  <a:lnTo>
                    <a:pt x="1082590" y="150899"/>
                  </a:lnTo>
                  <a:lnTo>
                    <a:pt x="1041300" y="169600"/>
                  </a:lnTo>
                  <a:lnTo>
                    <a:pt x="1000570" y="189297"/>
                  </a:lnTo>
                  <a:lnTo>
                    <a:pt x="960415" y="209975"/>
                  </a:lnTo>
                  <a:lnTo>
                    <a:pt x="920852" y="231619"/>
                  </a:lnTo>
                  <a:lnTo>
                    <a:pt x="881896" y="254213"/>
                  </a:lnTo>
                  <a:lnTo>
                    <a:pt x="843563" y="277741"/>
                  </a:lnTo>
                  <a:lnTo>
                    <a:pt x="805868" y="302189"/>
                  </a:lnTo>
                  <a:lnTo>
                    <a:pt x="768827" y="327539"/>
                  </a:lnTo>
                  <a:lnTo>
                    <a:pt x="732456" y="353777"/>
                  </a:lnTo>
                  <a:lnTo>
                    <a:pt x="696770" y="380887"/>
                  </a:lnTo>
                  <a:lnTo>
                    <a:pt x="661784" y="408853"/>
                  </a:lnTo>
                  <a:lnTo>
                    <a:pt x="627515" y="437660"/>
                  </a:lnTo>
                  <a:lnTo>
                    <a:pt x="593977" y="467293"/>
                  </a:lnTo>
                  <a:lnTo>
                    <a:pt x="561188" y="497735"/>
                  </a:lnTo>
                  <a:lnTo>
                    <a:pt x="529161" y="528970"/>
                  </a:lnTo>
                  <a:lnTo>
                    <a:pt x="497913" y="560985"/>
                  </a:lnTo>
                  <a:lnTo>
                    <a:pt x="467459" y="593761"/>
                  </a:lnTo>
                  <a:lnTo>
                    <a:pt x="437816" y="627286"/>
                  </a:lnTo>
                  <a:lnTo>
                    <a:pt x="408998" y="661541"/>
                  </a:lnTo>
                  <a:lnTo>
                    <a:pt x="381021" y="696513"/>
                  </a:lnTo>
                  <a:lnTo>
                    <a:pt x="353901" y="732185"/>
                  </a:lnTo>
                  <a:lnTo>
                    <a:pt x="327653" y="768541"/>
                  </a:lnTo>
                  <a:lnTo>
                    <a:pt x="302293" y="805567"/>
                  </a:lnTo>
                  <a:lnTo>
                    <a:pt x="277837" y="843246"/>
                  </a:lnTo>
                  <a:lnTo>
                    <a:pt x="254300" y="881563"/>
                  </a:lnTo>
                  <a:lnTo>
                    <a:pt x="231698" y="920503"/>
                  </a:lnTo>
                  <a:lnTo>
                    <a:pt x="210047" y="960049"/>
                  </a:lnTo>
                  <a:lnTo>
                    <a:pt x="189361" y="1000186"/>
                  </a:lnTo>
                  <a:lnTo>
                    <a:pt x="169657" y="1040899"/>
                  </a:lnTo>
                  <a:lnTo>
                    <a:pt x="150950" y="1082171"/>
                  </a:lnTo>
                  <a:lnTo>
                    <a:pt x="133256" y="1123988"/>
                  </a:lnTo>
                  <a:lnTo>
                    <a:pt x="116591" y="1166333"/>
                  </a:lnTo>
                  <a:lnTo>
                    <a:pt x="100969" y="1209192"/>
                  </a:lnTo>
                  <a:lnTo>
                    <a:pt x="86407" y="1252548"/>
                  </a:lnTo>
                  <a:lnTo>
                    <a:pt x="72921" y="1296386"/>
                  </a:lnTo>
                  <a:lnTo>
                    <a:pt x="60525" y="1340690"/>
                  </a:lnTo>
                  <a:lnTo>
                    <a:pt x="49236" y="1385444"/>
                  </a:lnTo>
                  <a:lnTo>
                    <a:pt x="39069" y="1430634"/>
                  </a:lnTo>
                  <a:lnTo>
                    <a:pt x="30039" y="1476243"/>
                  </a:lnTo>
                  <a:lnTo>
                    <a:pt x="22163" y="1522256"/>
                  </a:lnTo>
                  <a:lnTo>
                    <a:pt x="15456" y="1568657"/>
                  </a:lnTo>
                  <a:lnTo>
                    <a:pt x="9933" y="1615431"/>
                  </a:lnTo>
                  <a:lnTo>
                    <a:pt x="5611" y="1662561"/>
                  </a:lnTo>
                  <a:lnTo>
                    <a:pt x="2504" y="1710034"/>
                  </a:lnTo>
                  <a:lnTo>
                    <a:pt x="628" y="1757831"/>
                  </a:lnTo>
                  <a:lnTo>
                    <a:pt x="0" y="1805940"/>
                  </a:lnTo>
                  <a:lnTo>
                    <a:pt x="628" y="1854048"/>
                  </a:lnTo>
                  <a:lnTo>
                    <a:pt x="2504" y="1901845"/>
                  </a:lnTo>
                  <a:lnTo>
                    <a:pt x="5611" y="1949318"/>
                  </a:lnTo>
                  <a:lnTo>
                    <a:pt x="9933" y="1996448"/>
                  </a:lnTo>
                  <a:lnTo>
                    <a:pt x="15456" y="2043222"/>
                  </a:lnTo>
                  <a:lnTo>
                    <a:pt x="22163" y="2089623"/>
                  </a:lnTo>
                  <a:lnTo>
                    <a:pt x="30039" y="2135636"/>
                  </a:lnTo>
                  <a:lnTo>
                    <a:pt x="39069" y="2181245"/>
                  </a:lnTo>
                  <a:lnTo>
                    <a:pt x="49236" y="2226435"/>
                  </a:lnTo>
                  <a:lnTo>
                    <a:pt x="60525" y="2271189"/>
                  </a:lnTo>
                  <a:lnTo>
                    <a:pt x="72921" y="2315493"/>
                  </a:lnTo>
                  <a:lnTo>
                    <a:pt x="86407" y="2359331"/>
                  </a:lnTo>
                  <a:lnTo>
                    <a:pt x="100969" y="2402687"/>
                  </a:lnTo>
                  <a:lnTo>
                    <a:pt x="116591" y="2445546"/>
                  </a:lnTo>
                  <a:lnTo>
                    <a:pt x="133256" y="2487891"/>
                  </a:lnTo>
                  <a:lnTo>
                    <a:pt x="150950" y="2529708"/>
                  </a:lnTo>
                  <a:lnTo>
                    <a:pt x="169657" y="2570980"/>
                  </a:lnTo>
                  <a:lnTo>
                    <a:pt x="189361" y="2611693"/>
                  </a:lnTo>
                  <a:lnTo>
                    <a:pt x="210047" y="2651830"/>
                  </a:lnTo>
                  <a:lnTo>
                    <a:pt x="231698" y="2691376"/>
                  </a:lnTo>
                  <a:lnTo>
                    <a:pt x="254300" y="2730316"/>
                  </a:lnTo>
                  <a:lnTo>
                    <a:pt x="277837" y="2768633"/>
                  </a:lnTo>
                  <a:lnTo>
                    <a:pt x="302293" y="2806312"/>
                  </a:lnTo>
                  <a:lnTo>
                    <a:pt x="327653" y="2843338"/>
                  </a:lnTo>
                  <a:lnTo>
                    <a:pt x="353901" y="2879694"/>
                  </a:lnTo>
                  <a:lnTo>
                    <a:pt x="381021" y="2915366"/>
                  </a:lnTo>
                  <a:lnTo>
                    <a:pt x="408998" y="2950338"/>
                  </a:lnTo>
                  <a:lnTo>
                    <a:pt x="437816" y="2984593"/>
                  </a:lnTo>
                  <a:lnTo>
                    <a:pt x="467459" y="3018118"/>
                  </a:lnTo>
                  <a:lnTo>
                    <a:pt x="497913" y="3050894"/>
                  </a:lnTo>
                  <a:lnTo>
                    <a:pt x="529161" y="3082909"/>
                  </a:lnTo>
                  <a:lnTo>
                    <a:pt x="561188" y="3114144"/>
                  </a:lnTo>
                  <a:lnTo>
                    <a:pt x="593977" y="3144586"/>
                  </a:lnTo>
                  <a:lnTo>
                    <a:pt x="627515" y="3174219"/>
                  </a:lnTo>
                  <a:lnTo>
                    <a:pt x="661784" y="3203026"/>
                  </a:lnTo>
                  <a:lnTo>
                    <a:pt x="696770" y="3230992"/>
                  </a:lnTo>
                  <a:lnTo>
                    <a:pt x="732456" y="3258102"/>
                  </a:lnTo>
                  <a:lnTo>
                    <a:pt x="768827" y="3284340"/>
                  </a:lnTo>
                  <a:lnTo>
                    <a:pt x="805868" y="3309690"/>
                  </a:lnTo>
                  <a:lnTo>
                    <a:pt x="843563" y="3334138"/>
                  </a:lnTo>
                  <a:lnTo>
                    <a:pt x="881896" y="3357666"/>
                  </a:lnTo>
                  <a:lnTo>
                    <a:pt x="920852" y="3380260"/>
                  </a:lnTo>
                  <a:lnTo>
                    <a:pt x="960415" y="3401904"/>
                  </a:lnTo>
                  <a:lnTo>
                    <a:pt x="1000570" y="3422582"/>
                  </a:lnTo>
                  <a:lnTo>
                    <a:pt x="1041300" y="3442279"/>
                  </a:lnTo>
                  <a:lnTo>
                    <a:pt x="1082590" y="3460980"/>
                  </a:lnTo>
                  <a:lnTo>
                    <a:pt x="1124426" y="3478667"/>
                  </a:lnTo>
                  <a:lnTo>
                    <a:pt x="1166790" y="3495327"/>
                  </a:lnTo>
                  <a:lnTo>
                    <a:pt x="1209668" y="3510943"/>
                  </a:lnTo>
                  <a:lnTo>
                    <a:pt x="1253043" y="3525500"/>
                  </a:lnTo>
                  <a:lnTo>
                    <a:pt x="1296901" y="3538982"/>
                  </a:lnTo>
                  <a:lnTo>
                    <a:pt x="1341226" y="3551374"/>
                  </a:lnTo>
                  <a:lnTo>
                    <a:pt x="1386001" y="3562659"/>
                  </a:lnTo>
                  <a:lnTo>
                    <a:pt x="1431212" y="3572823"/>
                  </a:lnTo>
                  <a:lnTo>
                    <a:pt x="1476843" y="3581849"/>
                  </a:lnTo>
                  <a:lnTo>
                    <a:pt x="1522878" y="3589723"/>
                  </a:lnTo>
                  <a:lnTo>
                    <a:pt x="1569301" y="3596428"/>
                  </a:lnTo>
                  <a:lnTo>
                    <a:pt x="1616098" y="3601949"/>
                  </a:lnTo>
                  <a:lnTo>
                    <a:pt x="1663251" y="3606270"/>
                  </a:lnTo>
                  <a:lnTo>
                    <a:pt x="1710747" y="3609376"/>
                  </a:lnTo>
                  <a:lnTo>
                    <a:pt x="1758569" y="3611251"/>
                  </a:lnTo>
                  <a:lnTo>
                    <a:pt x="1806702" y="3611880"/>
                  </a:lnTo>
                  <a:lnTo>
                    <a:pt x="1854834" y="3611251"/>
                  </a:lnTo>
                  <a:lnTo>
                    <a:pt x="1902656" y="3609376"/>
                  </a:lnTo>
                  <a:lnTo>
                    <a:pt x="1950152" y="3606270"/>
                  </a:lnTo>
                  <a:lnTo>
                    <a:pt x="1997305" y="3601949"/>
                  </a:lnTo>
                  <a:lnTo>
                    <a:pt x="2044102" y="3596428"/>
                  </a:lnTo>
                  <a:lnTo>
                    <a:pt x="2090525" y="3589723"/>
                  </a:lnTo>
                  <a:lnTo>
                    <a:pt x="2136560" y="3581849"/>
                  </a:lnTo>
                  <a:lnTo>
                    <a:pt x="2182191" y="3572823"/>
                  </a:lnTo>
                  <a:lnTo>
                    <a:pt x="2227402" y="3562659"/>
                  </a:lnTo>
                  <a:lnTo>
                    <a:pt x="2272177" y="3551374"/>
                  </a:lnTo>
                  <a:lnTo>
                    <a:pt x="2316502" y="3538982"/>
                  </a:lnTo>
                  <a:lnTo>
                    <a:pt x="2360360" y="3525500"/>
                  </a:lnTo>
                  <a:lnTo>
                    <a:pt x="2403735" y="3510943"/>
                  </a:lnTo>
                  <a:lnTo>
                    <a:pt x="2446613" y="3495327"/>
                  </a:lnTo>
                  <a:lnTo>
                    <a:pt x="2488977" y="3478667"/>
                  </a:lnTo>
                  <a:lnTo>
                    <a:pt x="2530813" y="3460980"/>
                  </a:lnTo>
                  <a:lnTo>
                    <a:pt x="2572103" y="3442279"/>
                  </a:lnTo>
                  <a:lnTo>
                    <a:pt x="2612833" y="3422582"/>
                  </a:lnTo>
                  <a:lnTo>
                    <a:pt x="2652988" y="3401904"/>
                  </a:lnTo>
                  <a:lnTo>
                    <a:pt x="2692551" y="3380260"/>
                  </a:lnTo>
                  <a:lnTo>
                    <a:pt x="2731507" y="3357666"/>
                  </a:lnTo>
                  <a:lnTo>
                    <a:pt x="2769840" y="3334138"/>
                  </a:lnTo>
                  <a:lnTo>
                    <a:pt x="2807535" y="3309690"/>
                  </a:lnTo>
                  <a:lnTo>
                    <a:pt x="2844576" y="3284340"/>
                  </a:lnTo>
                  <a:lnTo>
                    <a:pt x="2880947" y="3258102"/>
                  </a:lnTo>
                  <a:lnTo>
                    <a:pt x="2916633" y="3230992"/>
                  </a:lnTo>
                  <a:lnTo>
                    <a:pt x="2951619" y="3203026"/>
                  </a:lnTo>
                  <a:lnTo>
                    <a:pt x="2985888" y="3174219"/>
                  </a:lnTo>
                  <a:lnTo>
                    <a:pt x="3019426" y="3144586"/>
                  </a:lnTo>
                  <a:lnTo>
                    <a:pt x="3052215" y="3114144"/>
                  </a:lnTo>
                  <a:lnTo>
                    <a:pt x="3084242" y="3082909"/>
                  </a:lnTo>
                  <a:lnTo>
                    <a:pt x="3115490" y="3050894"/>
                  </a:lnTo>
                  <a:lnTo>
                    <a:pt x="3145944" y="3018118"/>
                  </a:lnTo>
                  <a:lnTo>
                    <a:pt x="3175587" y="2984593"/>
                  </a:lnTo>
                  <a:lnTo>
                    <a:pt x="3204405" y="2950338"/>
                  </a:lnTo>
                  <a:lnTo>
                    <a:pt x="3232382" y="2915366"/>
                  </a:lnTo>
                  <a:lnTo>
                    <a:pt x="3259502" y="2879694"/>
                  </a:lnTo>
                  <a:lnTo>
                    <a:pt x="3285750" y="2843338"/>
                  </a:lnTo>
                  <a:lnTo>
                    <a:pt x="3311110" y="2806312"/>
                  </a:lnTo>
                  <a:lnTo>
                    <a:pt x="3335566" y="2768633"/>
                  </a:lnTo>
                  <a:lnTo>
                    <a:pt x="3359103" y="2730316"/>
                  </a:lnTo>
                  <a:lnTo>
                    <a:pt x="3381705" y="2691376"/>
                  </a:lnTo>
                  <a:lnTo>
                    <a:pt x="3403356" y="2651830"/>
                  </a:lnTo>
                  <a:lnTo>
                    <a:pt x="3424042" y="2611693"/>
                  </a:lnTo>
                  <a:lnTo>
                    <a:pt x="3443746" y="2570980"/>
                  </a:lnTo>
                  <a:lnTo>
                    <a:pt x="3462453" y="2529708"/>
                  </a:lnTo>
                  <a:lnTo>
                    <a:pt x="3480147" y="2487891"/>
                  </a:lnTo>
                  <a:lnTo>
                    <a:pt x="3496812" y="2445546"/>
                  </a:lnTo>
                  <a:lnTo>
                    <a:pt x="3512434" y="2402687"/>
                  </a:lnTo>
                  <a:lnTo>
                    <a:pt x="3526996" y="2359331"/>
                  </a:lnTo>
                  <a:lnTo>
                    <a:pt x="3540482" y="2315493"/>
                  </a:lnTo>
                  <a:lnTo>
                    <a:pt x="3552878" y="2271189"/>
                  </a:lnTo>
                  <a:lnTo>
                    <a:pt x="3564167" y="2226435"/>
                  </a:lnTo>
                  <a:lnTo>
                    <a:pt x="3574334" y="2181245"/>
                  </a:lnTo>
                  <a:lnTo>
                    <a:pt x="3583364" y="2135636"/>
                  </a:lnTo>
                  <a:lnTo>
                    <a:pt x="3591240" y="2089623"/>
                  </a:lnTo>
                  <a:lnTo>
                    <a:pt x="3597947" y="2043222"/>
                  </a:lnTo>
                  <a:lnTo>
                    <a:pt x="3603470" y="1996448"/>
                  </a:lnTo>
                  <a:lnTo>
                    <a:pt x="3607792" y="1949318"/>
                  </a:lnTo>
                  <a:lnTo>
                    <a:pt x="3610899" y="1901845"/>
                  </a:lnTo>
                  <a:lnTo>
                    <a:pt x="3612775" y="1854048"/>
                  </a:lnTo>
                  <a:lnTo>
                    <a:pt x="3613404" y="1805940"/>
                  </a:lnTo>
                  <a:lnTo>
                    <a:pt x="3612775" y="1757831"/>
                  </a:lnTo>
                  <a:lnTo>
                    <a:pt x="3610899" y="1710034"/>
                  </a:lnTo>
                  <a:lnTo>
                    <a:pt x="3607792" y="1662561"/>
                  </a:lnTo>
                  <a:lnTo>
                    <a:pt x="3603470" y="1615431"/>
                  </a:lnTo>
                  <a:lnTo>
                    <a:pt x="3597947" y="1568657"/>
                  </a:lnTo>
                  <a:lnTo>
                    <a:pt x="3591240" y="1522256"/>
                  </a:lnTo>
                  <a:lnTo>
                    <a:pt x="3583364" y="1476243"/>
                  </a:lnTo>
                  <a:lnTo>
                    <a:pt x="3574334" y="1430634"/>
                  </a:lnTo>
                  <a:lnTo>
                    <a:pt x="3564167" y="1385444"/>
                  </a:lnTo>
                  <a:lnTo>
                    <a:pt x="3552878" y="1340690"/>
                  </a:lnTo>
                  <a:lnTo>
                    <a:pt x="3540482" y="1296386"/>
                  </a:lnTo>
                  <a:lnTo>
                    <a:pt x="3526996" y="1252548"/>
                  </a:lnTo>
                  <a:lnTo>
                    <a:pt x="3512434" y="1209192"/>
                  </a:lnTo>
                  <a:lnTo>
                    <a:pt x="3496812" y="1166333"/>
                  </a:lnTo>
                  <a:lnTo>
                    <a:pt x="3480147" y="1123988"/>
                  </a:lnTo>
                  <a:lnTo>
                    <a:pt x="3462453" y="1082171"/>
                  </a:lnTo>
                  <a:lnTo>
                    <a:pt x="3443746" y="1040899"/>
                  </a:lnTo>
                  <a:lnTo>
                    <a:pt x="3424042" y="1000186"/>
                  </a:lnTo>
                  <a:lnTo>
                    <a:pt x="3403356" y="960049"/>
                  </a:lnTo>
                  <a:lnTo>
                    <a:pt x="3381705" y="920503"/>
                  </a:lnTo>
                  <a:lnTo>
                    <a:pt x="3359103" y="881563"/>
                  </a:lnTo>
                  <a:lnTo>
                    <a:pt x="3335566" y="843246"/>
                  </a:lnTo>
                  <a:lnTo>
                    <a:pt x="3311110" y="805567"/>
                  </a:lnTo>
                  <a:lnTo>
                    <a:pt x="3285750" y="768541"/>
                  </a:lnTo>
                  <a:lnTo>
                    <a:pt x="3259502" y="732185"/>
                  </a:lnTo>
                  <a:lnTo>
                    <a:pt x="3232382" y="696513"/>
                  </a:lnTo>
                  <a:lnTo>
                    <a:pt x="3204405" y="661541"/>
                  </a:lnTo>
                  <a:lnTo>
                    <a:pt x="3175587" y="627286"/>
                  </a:lnTo>
                  <a:lnTo>
                    <a:pt x="3145944" y="593761"/>
                  </a:lnTo>
                  <a:lnTo>
                    <a:pt x="3115490" y="560985"/>
                  </a:lnTo>
                  <a:lnTo>
                    <a:pt x="3084242" y="528970"/>
                  </a:lnTo>
                  <a:lnTo>
                    <a:pt x="3052215" y="497735"/>
                  </a:lnTo>
                  <a:lnTo>
                    <a:pt x="3019426" y="467293"/>
                  </a:lnTo>
                  <a:lnTo>
                    <a:pt x="2985888" y="437660"/>
                  </a:lnTo>
                  <a:lnTo>
                    <a:pt x="2951619" y="408853"/>
                  </a:lnTo>
                  <a:lnTo>
                    <a:pt x="2916633" y="380887"/>
                  </a:lnTo>
                  <a:lnTo>
                    <a:pt x="2880947" y="353777"/>
                  </a:lnTo>
                  <a:lnTo>
                    <a:pt x="2844576" y="327539"/>
                  </a:lnTo>
                  <a:lnTo>
                    <a:pt x="2807535" y="302189"/>
                  </a:lnTo>
                  <a:lnTo>
                    <a:pt x="2769840" y="277741"/>
                  </a:lnTo>
                  <a:lnTo>
                    <a:pt x="2731507" y="254213"/>
                  </a:lnTo>
                  <a:lnTo>
                    <a:pt x="2692551" y="231619"/>
                  </a:lnTo>
                  <a:lnTo>
                    <a:pt x="2652988" y="209975"/>
                  </a:lnTo>
                  <a:lnTo>
                    <a:pt x="2612833" y="189297"/>
                  </a:lnTo>
                  <a:lnTo>
                    <a:pt x="2572103" y="169600"/>
                  </a:lnTo>
                  <a:lnTo>
                    <a:pt x="2530813" y="150899"/>
                  </a:lnTo>
                  <a:lnTo>
                    <a:pt x="2488977" y="133212"/>
                  </a:lnTo>
                  <a:lnTo>
                    <a:pt x="2446613" y="116552"/>
                  </a:lnTo>
                  <a:lnTo>
                    <a:pt x="2403735" y="100936"/>
                  </a:lnTo>
                  <a:lnTo>
                    <a:pt x="2360360" y="86379"/>
                  </a:lnTo>
                  <a:lnTo>
                    <a:pt x="2316502" y="72897"/>
                  </a:lnTo>
                  <a:lnTo>
                    <a:pt x="2272177" y="60505"/>
                  </a:lnTo>
                  <a:lnTo>
                    <a:pt x="2227402" y="49220"/>
                  </a:lnTo>
                  <a:lnTo>
                    <a:pt x="2182191" y="39056"/>
                  </a:lnTo>
                  <a:lnTo>
                    <a:pt x="2136560" y="30030"/>
                  </a:lnTo>
                  <a:lnTo>
                    <a:pt x="2090525" y="22156"/>
                  </a:lnTo>
                  <a:lnTo>
                    <a:pt x="2044102" y="15451"/>
                  </a:lnTo>
                  <a:lnTo>
                    <a:pt x="1997305" y="9930"/>
                  </a:lnTo>
                  <a:lnTo>
                    <a:pt x="1950152" y="5609"/>
                  </a:lnTo>
                  <a:lnTo>
                    <a:pt x="1902656" y="2503"/>
                  </a:lnTo>
                  <a:lnTo>
                    <a:pt x="1854834" y="628"/>
                  </a:lnTo>
                  <a:lnTo>
                    <a:pt x="180670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603961"/>
            <a:ext cx="233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001F5F"/>
                </a:solidFill>
              </a:rPr>
              <a:t>Introduction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3713988" y="1580388"/>
            <a:ext cx="5422900" cy="3080385"/>
          </a:xfrm>
          <a:custGeom>
            <a:avLst/>
            <a:gdLst/>
            <a:ahLst/>
            <a:cxnLst/>
            <a:rect l="l" t="t" r="r" b="b"/>
            <a:pathLst>
              <a:path w="5422900" h="3080385">
                <a:moveTo>
                  <a:pt x="5422392" y="0"/>
                </a:moveTo>
                <a:lnTo>
                  <a:pt x="0" y="0"/>
                </a:lnTo>
                <a:lnTo>
                  <a:pt x="0" y="3080004"/>
                </a:lnTo>
                <a:lnTo>
                  <a:pt x="5422392" y="3080004"/>
                </a:lnTo>
                <a:lnTo>
                  <a:pt x="542239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92982" y="1876171"/>
            <a:ext cx="4971415" cy="187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185420" algn="l"/>
              </a:tabLst>
            </a:pPr>
            <a:r>
              <a:rPr sz="1100" spc="-5" dirty="0">
                <a:latin typeface="Calibri"/>
                <a:cs typeface="Calibri"/>
              </a:rPr>
              <a:t>Selenium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5" dirty="0">
                <a:latin typeface="Calibri"/>
                <a:cs typeface="Calibri"/>
              </a:rPr>
              <a:t>free </a:t>
            </a:r>
            <a:r>
              <a:rPr sz="1100" dirty="0">
                <a:latin typeface="Calibri"/>
                <a:cs typeface="Calibri"/>
              </a:rPr>
              <a:t>(open source) </a:t>
            </a:r>
            <a:r>
              <a:rPr sz="1100" spc="-5" dirty="0">
                <a:latin typeface="Calibri"/>
                <a:cs typeface="Calibri"/>
              </a:rPr>
              <a:t>automated testing suite for </a:t>
            </a:r>
            <a:r>
              <a:rPr sz="1100" dirty="0">
                <a:latin typeface="Calibri"/>
                <a:cs typeface="Calibri"/>
              </a:rPr>
              <a:t>web applications across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different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browsers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platforms.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supports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various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languages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Java,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PHP,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Perl,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Python,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Ruby, </a:t>
            </a:r>
            <a:r>
              <a:rPr sz="1100" dirty="0">
                <a:latin typeface="Calibri"/>
                <a:cs typeface="Calibri"/>
              </a:rPr>
              <a:t>C#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JavaScript.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supports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browser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IE,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Mozilla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Firefox,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Safari,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Google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Chrome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Opera.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supports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operating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systems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Window,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Linux,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Mac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Solaris.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050">
              <a:latin typeface="Calibri"/>
              <a:cs typeface="Calibri"/>
            </a:endParaRPr>
          </a:p>
          <a:p>
            <a:pPr marL="184785" marR="142240" indent="-1727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85420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very</a:t>
            </a:r>
            <a:r>
              <a:rPr sz="1100" spc="-5" dirty="0">
                <a:latin typeface="Calibri"/>
                <a:cs typeface="Calibri"/>
              </a:rPr>
              <a:t> flexible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easy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compared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functional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tools,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because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supports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multiple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languages.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2110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Cucumber</a:t>
            </a:r>
            <a:r>
              <a:rPr sz="1800" spc="-1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r>
              <a:rPr sz="1800" spc="-15" dirty="0">
                <a:solidFill>
                  <a:srgbClr val="001F5F"/>
                </a:solidFill>
              </a:rPr>
              <a:t> Data</a:t>
            </a:r>
            <a:r>
              <a:rPr sz="1800" spc="-2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table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</a:rPr>
              <a:t>and</a:t>
            </a:r>
            <a:r>
              <a:rPr sz="1800" spc="-5" dirty="0">
                <a:solidFill>
                  <a:srgbClr val="001F5F"/>
                </a:solidFill>
              </a:rPr>
              <a:t> Scenario</a:t>
            </a:r>
            <a:r>
              <a:rPr sz="1800" spc="-10" dirty="0">
                <a:solidFill>
                  <a:srgbClr val="001F5F"/>
                </a:solidFill>
              </a:rPr>
              <a:t> Outline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138932" y="1660017"/>
            <a:ext cx="4188460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Difference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Scenario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Outline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&amp;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Table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alibri"/>
                <a:cs typeface="Calibri"/>
              </a:rPr>
              <a:t>Scenario</a:t>
            </a:r>
            <a:r>
              <a:rPr sz="11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001F5F"/>
                </a:solidFill>
                <a:latin typeface="Calibri"/>
                <a:cs typeface="Calibri"/>
              </a:rPr>
              <a:t>Outline: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Example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keyword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define 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for 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Scenario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works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whole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endParaRPr sz="1100">
              <a:latin typeface="Calibri"/>
              <a:cs typeface="Calibri"/>
            </a:endParaRPr>
          </a:p>
          <a:p>
            <a:pPr marL="12700" marR="33655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Cucumber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automatically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run 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complete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test.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i.e.,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number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times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equal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number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1100" b="1" i="1" spc="-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keyword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works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only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single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step,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defined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separate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required 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understand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run for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single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multiple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104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Cucumber</a:t>
            </a:r>
            <a:r>
              <a:rPr sz="1800" spc="-5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</a:rPr>
              <a:t>Hooks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138932" y="1660016"/>
            <a:ext cx="4448175" cy="17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What</a:t>
            </a:r>
            <a:r>
              <a:rPr sz="1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Hooks</a:t>
            </a:r>
            <a:r>
              <a:rPr sz="1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Cucumber?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Cucumber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supports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hooks,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blocks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run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before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after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each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scenario.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them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anywhere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your</a:t>
            </a:r>
            <a:endParaRPr sz="1100">
              <a:latin typeface="Calibri"/>
              <a:cs typeface="Calibri"/>
            </a:endParaRPr>
          </a:p>
          <a:p>
            <a:pPr marL="299085" marR="1778635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definition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layers,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methods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@Before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@After.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299085" marR="565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Cucumber Hooks allows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 better manage the code workflow and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helps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reduce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redundancy.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say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unseen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step,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allows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us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perform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our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scenarios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334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Cucumber</a:t>
            </a:r>
            <a:r>
              <a:rPr sz="1800" spc="-2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</a:rPr>
              <a:t>Sample</a:t>
            </a:r>
            <a:r>
              <a:rPr sz="1800" spc="-65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Hooks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184905" y="1340358"/>
            <a:ext cx="36906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00080"/>
                </a:solidFill>
                <a:latin typeface="Calibri"/>
                <a:cs typeface="Calibri"/>
              </a:rPr>
              <a:t>package</a:t>
            </a:r>
            <a:r>
              <a:rPr sz="12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utilities;</a:t>
            </a:r>
            <a:endParaRPr sz="1200">
              <a:latin typeface="Calibri"/>
              <a:cs typeface="Calibri"/>
            </a:endParaRPr>
          </a:p>
          <a:p>
            <a:pPr marL="12700" marR="160909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import </a:t>
            </a:r>
            <a:r>
              <a:rPr sz="1200" spc="-10" dirty="0">
                <a:latin typeface="Calibri"/>
                <a:cs typeface="Calibri"/>
              </a:rPr>
              <a:t>cucumber.api.java.After;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rt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um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.a</a:t>
            </a:r>
            <a:r>
              <a:rPr sz="1200" dirty="0">
                <a:latin typeface="Calibri"/>
                <a:cs typeface="Calibri"/>
              </a:rPr>
              <a:t>pi.j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a.</a:t>
            </a:r>
            <a:r>
              <a:rPr sz="1200" spc="-10" dirty="0">
                <a:latin typeface="Calibri"/>
                <a:cs typeface="Calibri"/>
              </a:rPr>
              <a:t>Be</a:t>
            </a:r>
            <a:r>
              <a:rPr sz="1200" spc="-35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 marR="2465070">
              <a:lnSpc>
                <a:spcPct val="100000"/>
              </a:lnSpc>
            </a:pPr>
            <a:r>
              <a:rPr sz="1200" dirty="0">
                <a:solidFill>
                  <a:srgbClr val="800080"/>
                </a:solidFill>
                <a:latin typeface="Calibri"/>
                <a:cs typeface="Calibri"/>
              </a:rPr>
              <a:t>public</a:t>
            </a:r>
            <a:r>
              <a:rPr sz="12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00080"/>
                </a:solidFill>
                <a:latin typeface="Calibri"/>
                <a:cs typeface="Calibri"/>
              </a:rPr>
              <a:t>class</a:t>
            </a:r>
            <a:r>
              <a:rPr sz="12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Hooks </a:t>
            </a:r>
            <a:r>
              <a:rPr sz="1200" dirty="0">
                <a:latin typeface="Calibri"/>
                <a:cs typeface="Calibri"/>
              </a:rPr>
              <a:t>{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@Before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solidFill>
                  <a:srgbClr val="800080"/>
                </a:solidFill>
                <a:latin typeface="Calibri"/>
                <a:cs typeface="Calibri"/>
              </a:rPr>
              <a:t>public</a:t>
            </a:r>
            <a:r>
              <a:rPr sz="1200" spc="-5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00080"/>
                </a:solidFill>
                <a:latin typeface="Calibri"/>
                <a:cs typeface="Calibri"/>
              </a:rPr>
              <a:t>void</a:t>
            </a:r>
            <a:r>
              <a:rPr sz="12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beforeScenario(){</a:t>
            </a:r>
            <a:endParaRPr sz="1200">
              <a:latin typeface="Calibri"/>
              <a:cs typeface="Calibri"/>
            </a:endParaRPr>
          </a:p>
          <a:p>
            <a:pPr marL="29146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System.out.println(</a:t>
            </a:r>
            <a:r>
              <a:rPr sz="1200" spc="-5" dirty="0">
                <a:solidFill>
                  <a:srgbClr val="0828FA"/>
                </a:solidFill>
                <a:latin typeface="Calibri"/>
                <a:cs typeface="Calibri"/>
              </a:rPr>
              <a:t>"This</a:t>
            </a:r>
            <a:r>
              <a:rPr sz="1200" spc="-40" dirty="0">
                <a:solidFill>
                  <a:srgbClr val="0828FA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828FA"/>
                </a:solidFill>
                <a:latin typeface="Calibri"/>
                <a:cs typeface="Calibri"/>
              </a:rPr>
              <a:t>will</a:t>
            </a:r>
            <a:r>
              <a:rPr sz="1200" spc="10" dirty="0">
                <a:solidFill>
                  <a:srgbClr val="0828F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828FA"/>
                </a:solidFill>
                <a:latin typeface="Calibri"/>
                <a:cs typeface="Calibri"/>
              </a:rPr>
              <a:t>run</a:t>
            </a:r>
            <a:r>
              <a:rPr sz="1200" spc="-35" dirty="0">
                <a:solidFill>
                  <a:srgbClr val="0828F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828FA"/>
                </a:solidFill>
                <a:latin typeface="Calibri"/>
                <a:cs typeface="Calibri"/>
              </a:rPr>
              <a:t>before</a:t>
            </a:r>
            <a:r>
              <a:rPr sz="1200" spc="-25" dirty="0">
                <a:solidFill>
                  <a:srgbClr val="0828F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828FA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0828FA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828FA"/>
                </a:solidFill>
                <a:latin typeface="Calibri"/>
                <a:cs typeface="Calibri"/>
              </a:rPr>
              <a:t>Scenario"</a:t>
            </a:r>
            <a:r>
              <a:rPr sz="1200" spc="-5" dirty="0">
                <a:latin typeface="Calibri"/>
                <a:cs typeface="Calibri"/>
              </a:rPr>
              <a:t>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@After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solidFill>
                  <a:srgbClr val="800080"/>
                </a:solidFill>
                <a:latin typeface="Calibri"/>
                <a:cs typeface="Calibri"/>
              </a:rPr>
              <a:t>public</a:t>
            </a:r>
            <a:r>
              <a:rPr sz="1200" spc="-5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00080"/>
                </a:solidFill>
                <a:latin typeface="Calibri"/>
                <a:cs typeface="Calibri"/>
              </a:rPr>
              <a:t>void</a:t>
            </a:r>
            <a:r>
              <a:rPr sz="12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afterScenario(){</a:t>
            </a:r>
            <a:endParaRPr sz="1200">
              <a:latin typeface="Calibri"/>
              <a:cs typeface="Calibri"/>
            </a:endParaRPr>
          </a:p>
          <a:p>
            <a:pPr marL="29146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System.out.println(</a:t>
            </a:r>
            <a:r>
              <a:rPr sz="1200" spc="-5" dirty="0">
                <a:solidFill>
                  <a:srgbClr val="0828FA"/>
                </a:solidFill>
                <a:latin typeface="Calibri"/>
                <a:cs typeface="Calibri"/>
              </a:rPr>
              <a:t>"This</a:t>
            </a:r>
            <a:r>
              <a:rPr sz="1200" spc="-45" dirty="0">
                <a:solidFill>
                  <a:srgbClr val="0828FA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828FA"/>
                </a:solidFill>
                <a:latin typeface="Calibri"/>
                <a:cs typeface="Calibri"/>
              </a:rPr>
              <a:t>will</a:t>
            </a:r>
            <a:r>
              <a:rPr sz="1200" spc="10" dirty="0">
                <a:solidFill>
                  <a:srgbClr val="0828F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828FA"/>
                </a:solidFill>
                <a:latin typeface="Calibri"/>
                <a:cs typeface="Calibri"/>
              </a:rPr>
              <a:t>run</a:t>
            </a:r>
            <a:r>
              <a:rPr sz="1200" spc="-35" dirty="0">
                <a:solidFill>
                  <a:srgbClr val="0828FA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828FA"/>
                </a:solidFill>
                <a:latin typeface="Calibri"/>
                <a:cs typeface="Calibri"/>
              </a:rPr>
              <a:t>after</a:t>
            </a:r>
            <a:r>
              <a:rPr sz="1200" spc="-10" dirty="0">
                <a:solidFill>
                  <a:srgbClr val="0828F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828FA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0828FA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828FA"/>
                </a:solidFill>
                <a:latin typeface="Calibri"/>
                <a:cs typeface="Calibri"/>
              </a:rPr>
              <a:t>Scenario"</a:t>
            </a:r>
            <a:r>
              <a:rPr sz="1200" spc="-5" dirty="0">
                <a:latin typeface="Calibri"/>
                <a:cs typeface="Calibri"/>
              </a:rPr>
              <a:t>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125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Cucumber</a:t>
            </a:r>
            <a:r>
              <a:rPr sz="1800" spc="-7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</a:rPr>
              <a:t>Bac</a:t>
            </a:r>
            <a:r>
              <a:rPr sz="1800" spc="-10" dirty="0">
                <a:solidFill>
                  <a:srgbClr val="001F5F"/>
                </a:solidFill>
              </a:rPr>
              <a:t>k</a:t>
            </a:r>
            <a:r>
              <a:rPr sz="1800" dirty="0">
                <a:solidFill>
                  <a:srgbClr val="001F5F"/>
                </a:solidFill>
              </a:rPr>
              <a:t>g</a:t>
            </a:r>
            <a:r>
              <a:rPr sz="1800" spc="-25" dirty="0">
                <a:solidFill>
                  <a:srgbClr val="001F5F"/>
                </a:solidFill>
              </a:rPr>
              <a:t>r</a:t>
            </a:r>
            <a:r>
              <a:rPr sz="1800" spc="-5" dirty="0">
                <a:solidFill>
                  <a:srgbClr val="001F5F"/>
                </a:solidFill>
              </a:rPr>
              <a:t>ound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123945" y="657859"/>
            <a:ext cx="432625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Background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Cucumber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step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series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steps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common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feature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file.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3945" y="1161033"/>
            <a:ext cx="441579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222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allows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add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some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context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scenarios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a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feature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where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11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defined.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 MT"/>
              <a:buChar char="•"/>
            </a:pPr>
            <a:endParaRPr sz="10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Background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much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like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scenario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containing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number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steps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But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11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runs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before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each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every scenario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feature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defined.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12261" y="2567876"/>
          <a:ext cx="5215890" cy="2023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3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10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11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12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9525">
                      <a:solidFill>
                        <a:srgbClr val="008000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Feature: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Background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Feature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Description: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purpose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000" spc="-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00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1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10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Background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keyword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2545" marR="318833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Background: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Logged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000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Given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navigate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the login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page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545" marR="286766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When I submit username </a:t>
                      </a:r>
                      <a:r>
                        <a:rPr sz="1000" spc="-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password </a:t>
                      </a:r>
                      <a:r>
                        <a:rPr sz="1000" spc="-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Then</a:t>
                      </a:r>
                      <a:r>
                        <a:rPr sz="1000" spc="10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logged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in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2545" marR="255714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Scenario: Search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Ecommerce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site </a:t>
                      </a:r>
                      <a:r>
                        <a:rPr sz="1000" spc="-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Given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Keyboard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545" marR="287210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When Add the keyboard to the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Cart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Then</a:t>
                      </a:r>
                      <a:r>
                        <a:rPr sz="1000" spc="10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Cart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should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Keyboard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8000"/>
                      </a:solidFill>
                      <a:prstDash val="solid"/>
                    </a:lnL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5143500"/>
            </a:xfrm>
            <a:custGeom>
              <a:avLst/>
              <a:gdLst/>
              <a:ahLst/>
              <a:cxnLst/>
              <a:rect l="l" t="t" r="r" b="b"/>
              <a:pathLst>
                <a:path w="2915920" h="5143500">
                  <a:moveTo>
                    <a:pt x="291541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15412" y="5143500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916686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LAB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12492" y="0"/>
            <a:ext cx="6558280" cy="5143500"/>
            <a:chOff x="2412492" y="0"/>
            <a:chExt cx="6558280" cy="5143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12191"/>
              <a:ext cx="3430524" cy="51313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2492" y="0"/>
              <a:ext cx="1986280" cy="5143500"/>
            </a:xfrm>
            <a:custGeom>
              <a:avLst/>
              <a:gdLst/>
              <a:ahLst/>
              <a:cxnLst/>
              <a:rect l="l" t="t" r="r" b="b"/>
              <a:pathLst>
                <a:path w="1986279" h="5143500">
                  <a:moveTo>
                    <a:pt x="19857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985772" y="514350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FFD44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6334" y="522478"/>
            <a:ext cx="914400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2307" y="856869"/>
            <a:ext cx="285496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1.	Write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Cucumber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feature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definition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condition.</a:t>
            </a:r>
            <a:endParaRPr sz="1100">
              <a:latin typeface="Calibri"/>
              <a:cs typeface="Calibri"/>
            </a:endParaRPr>
          </a:p>
          <a:p>
            <a:pPr marL="355600" marR="197485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Scenario: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Login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orange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HR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application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Given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 open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my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login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credentials</a:t>
            </a:r>
            <a:endParaRPr sz="1100">
              <a:latin typeface="Calibri"/>
              <a:cs typeface="Calibri"/>
            </a:endParaRPr>
          </a:p>
          <a:p>
            <a:pPr marL="355600" marR="101346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r>
              <a:rPr sz="11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admin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r>
              <a:rPr sz="11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admin123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Validate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landing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|Title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page|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2307" y="2366264"/>
            <a:ext cx="2943225" cy="170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673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2.	Write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definition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GWT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Condition.</a:t>
            </a:r>
            <a:endParaRPr sz="11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Scenario: The sum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 a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list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numbers should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calculated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Given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list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numbers</a:t>
            </a:r>
            <a:endParaRPr sz="1100">
              <a:latin typeface="Calibri"/>
              <a:cs typeface="Calibri"/>
            </a:endParaRPr>
          </a:p>
          <a:p>
            <a:pPr marL="545465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4</a:t>
            </a:r>
            <a:r>
              <a:rPr sz="1100" spc="4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endParaRPr sz="1100">
              <a:latin typeface="Calibri"/>
              <a:cs typeface="Calibri"/>
            </a:endParaRPr>
          </a:p>
          <a:p>
            <a:pPr marL="545465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5</a:t>
            </a:r>
            <a:r>
              <a:rPr sz="1100" spc="4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endParaRPr sz="1100">
              <a:latin typeface="Calibri"/>
              <a:cs typeface="Calibri"/>
            </a:endParaRPr>
          </a:p>
          <a:p>
            <a:pPr marL="545465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6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endParaRPr sz="1100">
              <a:latin typeface="Calibri"/>
              <a:cs typeface="Calibri"/>
            </a:endParaRPr>
          </a:p>
          <a:p>
            <a:pPr marL="355600" marR="133604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When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Multiply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them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Then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should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get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120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63685" cy="5143500"/>
            <a:chOff x="0" y="0"/>
            <a:chExt cx="91636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291455" cy="3075940"/>
            </a:xfrm>
            <a:custGeom>
              <a:avLst/>
              <a:gdLst/>
              <a:ahLst/>
              <a:cxnLst/>
              <a:rect l="l" t="t" r="r" b="b"/>
              <a:pathLst>
                <a:path w="5291455" h="3075940">
                  <a:moveTo>
                    <a:pt x="5291328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5291328" y="3075432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138" y="4373117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4791" y="480059"/>
              <a:ext cx="1563623" cy="15651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6232" y="533399"/>
              <a:ext cx="1461770" cy="1463040"/>
            </a:xfrm>
            <a:custGeom>
              <a:avLst/>
              <a:gdLst/>
              <a:ahLst/>
              <a:cxnLst/>
              <a:rect l="l" t="t" r="r" b="b"/>
              <a:pathLst>
                <a:path w="1461770" h="1463039">
                  <a:moveTo>
                    <a:pt x="730757" y="0"/>
                  </a:moveTo>
                  <a:lnTo>
                    <a:pt x="682708" y="1556"/>
                  </a:lnTo>
                  <a:lnTo>
                    <a:pt x="635488" y="6160"/>
                  </a:lnTo>
                  <a:lnTo>
                    <a:pt x="589195" y="13715"/>
                  </a:lnTo>
                  <a:lnTo>
                    <a:pt x="543925" y="24126"/>
                  </a:lnTo>
                  <a:lnTo>
                    <a:pt x="499774" y="37295"/>
                  </a:lnTo>
                  <a:lnTo>
                    <a:pt x="456838" y="53126"/>
                  </a:lnTo>
                  <a:lnTo>
                    <a:pt x="415214" y="71524"/>
                  </a:lnTo>
                  <a:lnTo>
                    <a:pt x="374997" y="92390"/>
                  </a:lnTo>
                  <a:lnTo>
                    <a:pt x="336285" y="115630"/>
                  </a:lnTo>
                  <a:lnTo>
                    <a:pt x="299173" y="141146"/>
                  </a:lnTo>
                  <a:lnTo>
                    <a:pt x="263758" y="168843"/>
                  </a:lnTo>
                  <a:lnTo>
                    <a:pt x="230135" y="198623"/>
                  </a:lnTo>
                  <a:lnTo>
                    <a:pt x="198402" y="230391"/>
                  </a:lnTo>
                  <a:lnTo>
                    <a:pt x="168654" y="264049"/>
                  </a:lnTo>
                  <a:lnTo>
                    <a:pt x="140988" y="299502"/>
                  </a:lnTo>
                  <a:lnTo>
                    <a:pt x="115500" y="336653"/>
                  </a:lnTo>
                  <a:lnTo>
                    <a:pt x="92286" y="375406"/>
                  </a:lnTo>
                  <a:lnTo>
                    <a:pt x="71442" y="415664"/>
                  </a:lnTo>
                  <a:lnTo>
                    <a:pt x="53066" y="457331"/>
                  </a:lnTo>
                  <a:lnTo>
                    <a:pt x="37252" y="500310"/>
                  </a:lnTo>
                  <a:lnTo>
                    <a:pt x="24098" y="544506"/>
                  </a:lnTo>
                  <a:lnTo>
                    <a:pt x="13699" y="589821"/>
                  </a:lnTo>
                  <a:lnTo>
                    <a:pt x="6152" y="636159"/>
                  </a:lnTo>
                  <a:lnTo>
                    <a:pt x="1554" y="683424"/>
                  </a:lnTo>
                  <a:lnTo>
                    <a:pt x="0" y="731520"/>
                  </a:lnTo>
                  <a:lnTo>
                    <a:pt x="1554" y="779615"/>
                  </a:lnTo>
                  <a:lnTo>
                    <a:pt x="6152" y="826880"/>
                  </a:lnTo>
                  <a:lnTo>
                    <a:pt x="13699" y="873218"/>
                  </a:lnTo>
                  <a:lnTo>
                    <a:pt x="24098" y="918533"/>
                  </a:lnTo>
                  <a:lnTo>
                    <a:pt x="37252" y="962729"/>
                  </a:lnTo>
                  <a:lnTo>
                    <a:pt x="53066" y="1005708"/>
                  </a:lnTo>
                  <a:lnTo>
                    <a:pt x="71442" y="1047375"/>
                  </a:lnTo>
                  <a:lnTo>
                    <a:pt x="92286" y="1087633"/>
                  </a:lnTo>
                  <a:lnTo>
                    <a:pt x="115500" y="1126386"/>
                  </a:lnTo>
                  <a:lnTo>
                    <a:pt x="140988" y="1163537"/>
                  </a:lnTo>
                  <a:lnTo>
                    <a:pt x="168654" y="1198990"/>
                  </a:lnTo>
                  <a:lnTo>
                    <a:pt x="198402" y="1232648"/>
                  </a:lnTo>
                  <a:lnTo>
                    <a:pt x="230135" y="1264416"/>
                  </a:lnTo>
                  <a:lnTo>
                    <a:pt x="263758" y="1294196"/>
                  </a:lnTo>
                  <a:lnTo>
                    <a:pt x="299173" y="1321893"/>
                  </a:lnTo>
                  <a:lnTo>
                    <a:pt x="336285" y="1347409"/>
                  </a:lnTo>
                  <a:lnTo>
                    <a:pt x="374997" y="1370649"/>
                  </a:lnTo>
                  <a:lnTo>
                    <a:pt x="415214" y="1391515"/>
                  </a:lnTo>
                  <a:lnTo>
                    <a:pt x="456838" y="1409913"/>
                  </a:lnTo>
                  <a:lnTo>
                    <a:pt x="499774" y="1425744"/>
                  </a:lnTo>
                  <a:lnTo>
                    <a:pt x="543925" y="1438913"/>
                  </a:lnTo>
                  <a:lnTo>
                    <a:pt x="589195" y="1449324"/>
                  </a:lnTo>
                  <a:lnTo>
                    <a:pt x="635488" y="1456879"/>
                  </a:lnTo>
                  <a:lnTo>
                    <a:pt x="682708" y="1461483"/>
                  </a:lnTo>
                  <a:lnTo>
                    <a:pt x="730757" y="1463039"/>
                  </a:lnTo>
                  <a:lnTo>
                    <a:pt x="778807" y="1461483"/>
                  </a:lnTo>
                  <a:lnTo>
                    <a:pt x="826027" y="1456879"/>
                  </a:lnTo>
                  <a:lnTo>
                    <a:pt x="872320" y="1449324"/>
                  </a:lnTo>
                  <a:lnTo>
                    <a:pt x="917590" y="1438913"/>
                  </a:lnTo>
                  <a:lnTo>
                    <a:pt x="961741" y="1425744"/>
                  </a:lnTo>
                  <a:lnTo>
                    <a:pt x="1004677" y="1409913"/>
                  </a:lnTo>
                  <a:lnTo>
                    <a:pt x="1046301" y="1391515"/>
                  </a:lnTo>
                  <a:lnTo>
                    <a:pt x="1086518" y="1370649"/>
                  </a:lnTo>
                  <a:lnTo>
                    <a:pt x="1125230" y="1347409"/>
                  </a:lnTo>
                  <a:lnTo>
                    <a:pt x="1162342" y="1321893"/>
                  </a:lnTo>
                  <a:lnTo>
                    <a:pt x="1197757" y="1294196"/>
                  </a:lnTo>
                  <a:lnTo>
                    <a:pt x="1231380" y="1264416"/>
                  </a:lnTo>
                  <a:lnTo>
                    <a:pt x="1263113" y="1232648"/>
                  </a:lnTo>
                  <a:lnTo>
                    <a:pt x="1292861" y="1198990"/>
                  </a:lnTo>
                  <a:lnTo>
                    <a:pt x="1320527" y="1163537"/>
                  </a:lnTo>
                  <a:lnTo>
                    <a:pt x="1346015" y="1126386"/>
                  </a:lnTo>
                  <a:lnTo>
                    <a:pt x="1369229" y="1087633"/>
                  </a:lnTo>
                  <a:lnTo>
                    <a:pt x="1390073" y="1047375"/>
                  </a:lnTo>
                  <a:lnTo>
                    <a:pt x="1408449" y="1005708"/>
                  </a:lnTo>
                  <a:lnTo>
                    <a:pt x="1424263" y="962729"/>
                  </a:lnTo>
                  <a:lnTo>
                    <a:pt x="1437417" y="918533"/>
                  </a:lnTo>
                  <a:lnTo>
                    <a:pt x="1447816" y="873218"/>
                  </a:lnTo>
                  <a:lnTo>
                    <a:pt x="1455363" y="826880"/>
                  </a:lnTo>
                  <a:lnTo>
                    <a:pt x="1459961" y="779615"/>
                  </a:lnTo>
                  <a:lnTo>
                    <a:pt x="1461515" y="731520"/>
                  </a:lnTo>
                  <a:lnTo>
                    <a:pt x="1459961" y="683424"/>
                  </a:lnTo>
                  <a:lnTo>
                    <a:pt x="1455363" y="636159"/>
                  </a:lnTo>
                  <a:lnTo>
                    <a:pt x="1447816" y="589821"/>
                  </a:lnTo>
                  <a:lnTo>
                    <a:pt x="1437417" y="544506"/>
                  </a:lnTo>
                  <a:lnTo>
                    <a:pt x="1424263" y="500310"/>
                  </a:lnTo>
                  <a:lnTo>
                    <a:pt x="1408449" y="457331"/>
                  </a:lnTo>
                  <a:lnTo>
                    <a:pt x="1390073" y="415664"/>
                  </a:lnTo>
                  <a:lnTo>
                    <a:pt x="1369229" y="375406"/>
                  </a:lnTo>
                  <a:lnTo>
                    <a:pt x="1346015" y="336653"/>
                  </a:lnTo>
                  <a:lnTo>
                    <a:pt x="1320527" y="299502"/>
                  </a:lnTo>
                  <a:lnTo>
                    <a:pt x="1292861" y="264049"/>
                  </a:lnTo>
                  <a:lnTo>
                    <a:pt x="1263113" y="230391"/>
                  </a:lnTo>
                  <a:lnTo>
                    <a:pt x="1231380" y="198623"/>
                  </a:lnTo>
                  <a:lnTo>
                    <a:pt x="1197757" y="168843"/>
                  </a:lnTo>
                  <a:lnTo>
                    <a:pt x="1162342" y="141146"/>
                  </a:lnTo>
                  <a:lnTo>
                    <a:pt x="1125230" y="115630"/>
                  </a:lnTo>
                  <a:lnTo>
                    <a:pt x="1086518" y="92390"/>
                  </a:lnTo>
                  <a:lnTo>
                    <a:pt x="1046301" y="71524"/>
                  </a:lnTo>
                  <a:lnTo>
                    <a:pt x="1004677" y="53126"/>
                  </a:lnTo>
                  <a:lnTo>
                    <a:pt x="961741" y="37295"/>
                  </a:lnTo>
                  <a:lnTo>
                    <a:pt x="917590" y="24126"/>
                  </a:lnTo>
                  <a:lnTo>
                    <a:pt x="872320" y="13715"/>
                  </a:lnTo>
                  <a:lnTo>
                    <a:pt x="826027" y="6160"/>
                  </a:lnTo>
                  <a:lnTo>
                    <a:pt x="778807" y="1556"/>
                  </a:lnTo>
                  <a:lnTo>
                    <a:pt x="7307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9384" y="606551"/>
              <a:ext cx="1315720" cy="1316990"/>
            </a:xfrm>
            <a:custGeom>
              <a:avLst/>
              <a:gdLst/>
              <a:ahLst/>
              <a:cxnLst/>
              <a:rect l="l" t="t" r="r" b="b"/>
              <a:pathLst>
                <a:path w="1315720" h="1316989">
                  <a:moveTo>
                    <a:pt x="657605" y="0"/>
                  </a:moveTo>
                  <a:lnTo>
                    <a:pt x="610638" y="1653"/>
                  </a:lnTo>
                  <a:lnTo>
                    <a:pt x="564562" y="6538"/>
                  </a:lnTo>
                  <a:lnTo>
                    <a:pt x="519490" y="14543"/>
                  </a:lnTo>
                  <a:lnTo>
                    <a:pt x="475532" y="25557"/>
                  </a:lnTo>
                  <a:lnTo>
                    <a:pt x="432799" y="39469"/>
                  </a:lnTo>
                  <a:lnTo>
                    <a:pt x="391404" y="56168"/>
                  </a:lnTo>
                  <a:lnTo>
                    <a:pt x="351456" y="75541"/>
                  </a:lnTo>
                  <a:lnTo>
                    <a:pt x="313068" y="97477"/>
                  </a:lnTo>
                  <a:lnTo>
                    <a:pt x="276350" y="121866"/>
                  </a:lnTo>
                  <a:lnTo>
                    <a:pt x="241415" y="148595"/>
                  </a:lnTo>
                  <a:lnTo>
                    <a:pt x="208372" y="177553"/>
                  </a:lnTo>
                  <a:lnTo>
                    <a:pt x="177333" y="208629"/>
                  </a:lnTo>
                  <a:lnTo>
                    <a:pt x="148410" y="241711"/>
                  </a:lnTo>
                  <a:lnTo>
                    <a:pt x="121714" y="276688"/>
                  </a:lnTo>
                  <a:lnTo>
                    <a:pt x="97355" y="313448"/>
                  </a:lnTo>
                  <a:lnTo>
                    <a:pt x="75446" y="351881"/>
                  </a:lnTo>
                  <a:lnTo>
                    <a:pt x="56097" y="391874"/>
                  </a:lnTo>
                  <a:lnTo>
                    <a:pt x="39419" y="433317"/>
                  </a:lnTo>
                  <a:lnTo>
                    <a:pt x="25525" y="476097"/>
                  </a:lnTo>
                  <a:lnTo>
                    <a:pt x="14524" y="520103"/>
                  </a:lnTo>
                  <a:lnTo>
                    <a:pt x="6529" y="565225"/>
                  </a:lnTo>
                  <a:lnTo>
                    <a:pt x="1650" y="611350"/>
                  </a:lnTo>
                  <a:lnTo>
                    <a:pt x="0" y="658368"/>
                  </a:lnTo>
                  <a:lnTo>
                    <a:pt x="1650" y="705385"/>
                  </a:lnTo>
                  <a:lnTo>
                    <a:pt x="6529" y="751510"/>
                  </a:lnTo>
                  <a:lnTo>
                    <a:pt x="14524" y="796632"/>
                  </a:lnTo>
                  <a:lnTo>
                    <a:pt x="25525" y="840638"/>
                  </a:lnTo>
                  <a:lnTo>
                    <a:pt x="39419" y="883418"/>
                  </a:lnTo>
                  <a:lnTo>
                    <a:pt x="56097" y="924861"/>
                  </a:lnTo>
                  <a:lnTo>
                    <a:pt x="75446" y="964854"/>
                  </a:lnTo>
                  <a:lnTo>
                    <a:pt x="97355" y="1003287"/>
                  </a:lnTo>
                  <a:lnTo>
                    <a:pt x="121714" y="1040047"/>
                  </a:lnTo>
                  <a:lnTo>
                    <a:pt x="148410" y="1075024"/>
                  </a:lnTo>
                  <a:lnTo>
                    <a:pt x="177333" y="1108106"/>
                  </a:lnTo>
                  <a:lnTo>
                    <a:pt x="208372" y="1139182"/>
                  </a:lnTo>
                  <a:lnTo>
                    <a:pt x="241415" y="1168140"/>
                  </a:lnTo>
                  <a:lnTo>
                    <a:pt x="276350" y="1194869"/>
                  </a:lnTo>
                  <a:lnTo>
                    <a:pt x="313068" y="1219258"/>
                  </a:lnTo>
                  <a:lnTo>
                    <a:pt x="351456" y="1241194"/>
                  </a:lnTo>
                  <a:lnTo>
                    <a:pt x="391404" y="1260567"/>
                  </a:lnTo>
                  <a:lnTo>
                    <a:pt x="432799" y="1277266"/>
                  </a:lnTo>
                  <a:lnTo>
                    <a:pt x="475532" y="1291178"/>
                  </a:lnTo>
                  <a:lnTo>
                    <a:pt x="519490" y="1302192"/>
                  </a:lnTo>
                  <a:lnTo>
                    <a:pt x="564562" y="1310197"/>
                  </a:lnTo>
                  <a:lnTo>
                    <a:pt x="610638" y="1315082"/>
                  </a:lnTo>
                  <a:lnTo>
                    <a:pt x="657605" y="1316736"/>
                  </a:lnTo>
                  <a:lnTo>
                    <a:pt x="704573" y="1315082"/>
                  </a:lnTo>
                  <a:lnTo>
                    <a:pt x="750649" y="1310197"/>
                  </a:lnTo>
                  <a:lnTo>
                    <a:pt x="795721" y="1302192"/>
                  </a:lnTo>
                  <a:lnTo>
                    <a:pt x="839679" y="1291178"/>
                  </a:lnTo>
                  <a:lnTo>
                    <a:pt x="882412" y="1277266"/>
                  </a:lnTo>
                  <a:lnTo>
                    <a:pt x="923807" y="1260567"/>
                  </a:lnTo>
                  <a:lnTo>
                    <a:pt x="963755" y="1241194"/>
                  </a:lnTo>
                  <a:lnTo>
                    <a:pt x="1002143" y="1219258"/>
                  </a:lnTo>
                  <a:lnTo>
                    <a:pt x="1038861" y="1194869"/>
                  </a:lnTo>
                  <a:lnTo>
                    <a:pt x="1073796" y="1168140"/>
                  </a:lnTo>
                  <a:lnTo>
                    <a:pt x="1106839" y="1139182"/>
                  </a:lnTo>
                  <a:lnTo>
                    <a:pt x="1137878" y="1108106"/>
                  </a:lnTo>
                  <a:lnTo>
                    <a:pt x="1166801" y="1075024"/>
                  </a:lnTo>
                  <a:lnTo>
                    <a:pt x="1193497" y="1040047"/>
                  </a:lnTo>
                  <a:lnTo>
                    <a:pt x="1217856" y="1003287"/>
                  </a:lnTo>
                  <a:lnTo>
                    <a:pt x="1239765" y="964854"/>
                  </a:lnTo>
                  <a:lnTo>
                    <a:pt x="1259114" y="924861"/>
                  </a:lnTo>
                  <a:lnTo>
                    <a:pt x="1275792" y="883418"/>
                  </a:lnTo>
                  <a:lnTo>
                    <a:pt x="1289686" y="840638"/>
                  </a:lnTo>
                  <a:lnTo>
                    <a:pt x="1300687" y="796632"/>
                  </a:lnTo>
                  <a:lnTo>
                    <a:pt x="1308682" y="751510"/>
                  </a:lnTo>
                  <a:lnTo>
                    <a:pt x="1313561" y="705385"/>
                  </a:lnTo>
                  <a:lnTo>
                    <a:pt x="1315212" y="658368"/>
                  </a:lnTo>
                  <a:lnTo>
                    <a:pt x="1313561" y="611350"/>
                  </a:lnTo>
                  <a:lnTo>
                    <a:pt x="1308682" y="565225"/>
                  </a:lnTo>
                  <a:lnTo>
                    <a:pt x="1300687" y="520103"/>
                  </a:lnTo>
                  <a:lnTo>
                    <a:pt x="1289686" y="476097"/>
                  </a:lnTo>
                  <a:lnTo>
                    <a:pt x="1275792" y="433317"/>
                  </a:lnTo>
                  <a:lnTo>
                    <a:pt x="1259114" y="391874"/>
                  </a:lnTo>
                  <a:lnTo>
                    <a:pt x="1239765" y="351881"/>
                  </a:lnTo>
                  <a:lnTo>
                    <a:pt x="1217856" y="313448"/>
                  </a:lnTo>
                  <a:lnTo>
                    <a:pt x="1193497" y="276688"/>
                  </a:lnTo>
                  <a:lnTo>
                    <a:pt x="1166801" y="241711"/>
                  </a:lnTo>
                  <a:lnTo>
                    <a:pt x="1137878" y="208629"/>
                  </a:lnTo>
                  <a:lnTo>
                    <a:pt x="1106839" y="177553"/>
                  </a:lnTo>
                  <a:lnTo>
                    <a:pt x="1073796" y="148595"/>
                  </a:lnTo>
                  <a:lnTo>
                    <a:pt x="1038861" y="121866"/>
                  </a:lnTo>
                  <a:lnTo>
                    <a:pt x="1002143" y="97477"/>
                  </a:lnTo>
                  <a:lnTo>
                    <a:pt x="963755" y="75541"/>
                  </a:lnTo>
                  <a:lnTo>
                    <a:pt x="923807" y="56168"/>
                  </a:lnTo>
                  <a:lnTo>
                    <a:pt x="882412" y="39469"/>
                  </a:lnTo>
                  <a:lnTo>
                    <a:pt x="839679" y="25557"/>
                  </a:lnTo>
                  <a:lnTo>
                    <a:pt x="795721" y="14543"/>
                  </a:lnTo>
                  <a:lnTo>
                    <a:pt x="750649" y="6538"/>
                  </a:lnTo>
                  <a:lnTo>
                    <a:pt x="704573" y="1653"/>
                  </a:lnTo>
                  <a:lnTo>
                    <a:pt x="657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467" y="1013460"/>
              <a:ext cx="3941063" cy="32186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00450" y="2285238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95" y="4084320"/>
              <a:ext cx="4021835" cy="2286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37253" y="1655190"/>
            <a:ext cx="1359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Selenium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4109720" y="2337638"/>
            <a:ext cx="10140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9410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Maven </a:t>
            </a:r>
            <a:r>
              <a:rPr sz="1800" dirty="0">
                <a:solidFill>
                  <a:srgbClr val="001F5F"/>
                </a:solidFill>
              </a:rPr>
              <a:t>- </a:t>
            </a:r>
            <a:r>
              <a:rPr sz="1800" spc="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D</a:t>
            </a:r>
            <a:r>
              <a:rPr sz="1800" spc="-15" dirty="0">
                <a:solidFill>
                  <a:srgbClr val="001F5F"/>
                </a:solidFill>
              </a:rPr>
              <a:t>e</a:t>
            </a:r>
            <a:r>
              <a:rPr sz="1800" spc="-5" dirty="0">
                <a:solidFill>
                  <a:srgbClr val="001F5F"/>
                </a:solidFill>
              </a:rPr>
              <a:t>fin</a:t>
            </a:r>
            <a:r>
              <a:rPr sz="1800" spc="-10" dirty="0">
                <a:solidFill>
                  <a:srgbClr val="001F5F"/>
                </a:solidFill>
              </a:rPr>
              <a:t>i</a:t>
            </a:r>
            <a:r>
              <a:rPr sz="1800" dirty="0">
                <a:solidFill>
                  <a:srgbClr val="001F5F"/>
                </a:solidFill>
              </a:rPr>
              <a:t>t</a:t>
            </a:r>
            <a:r>
              <a:rPr sz="1800" spc="-10" dirty="0">
                <a:solidFill>
                  <a:srgbClr val="001F5F"/>
                </a:solidFill>
              </a:rPr>
              <a:t>i</a:t>
            </a:r>
            <a:r>
              <a:rPr sz="1800" spc="-5" dirty="0">
                <a:solidFill>
                  <a:srgbClr val="001F5F"/>
                </a:solidFill>
              </a:rPr>
              <a:t>on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4032" y="1563115"/>
            <a:ext cx="4572635" cy="287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Apache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Maven is a software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project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management and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comprehension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tool.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Based on the concept of a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project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object model (POM), Maven can manage a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project's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build,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reporting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and documentation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from a central piece of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information.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maven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build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manage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any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Java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based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project.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tutorial will teach you how to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Maven in your day-to-day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life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 any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project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development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Java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Maven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provides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developers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ways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manage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11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Builds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Documentation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Reporting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Dependencies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SCMs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Releases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Distribution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Mailing</a:t>
            </a:r>
            <a:r>
              <a:rPr sz="11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list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289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Maven</a:t>
            </a:r>
            <a:r>
              <a:rPr sz="1800" spc="-4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</a:rPr>
              <a:t>Configuration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123945" y="787399"/>
            <a:ext cx="38042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Download</a:t>
            </a:r>
            <a:r>
              <a:rPr sz="105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Maven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2.2.1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https://maven.apache.org/download.cg</a:t>
            </a:r>
            <a:r>
              <a:rPr sz="1050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3945" y="1107440"/>
            <a:ext cx="5060950" cy="2930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1.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Set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environment</a:t>
            </a:r>
            <a:r>
              <a:rPr sz="105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variables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system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properties.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 marR="690880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M2_HOME=C:\Program Files\Apache Software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Foundation\apache-maven-3.3.1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M2=%M2_HOME%\bin</a:t>
            </a:r>
            <a:r>
              <a:rPr sz="105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MAVEN_OPTS=-Xms256m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-Xmx512m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Steps</a:t>
            </a:r>
            <a:r>
              <a:rPr sz="1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Install: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Eclipse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IDE,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select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Help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Install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New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Software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Eclipse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Main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Menu.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Install dialog,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Enter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endParaRPr sz="1050">
              <a:latin typeface="Calibri"/>
              <a:cs typeface="Calibri"/>
            </a:endParaRPr>
          </a:p>
          <a:p>
            <a:pPr marL="299085" marR="5080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URL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http://download.eclipse.org/technology/m2e/releases/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105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Select</a:t>
            </a:r>
            <a:r>
              <a:rPr sz="105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Work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m2e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plugin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shown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in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screenshot: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on Next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button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finish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installation.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Configure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Eclipse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Maven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m2e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plugin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installed,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now need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Maven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project.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Eclipse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IDE,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new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selecting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File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| New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|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Other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Eclipse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menu.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New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dialog,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select Maven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| Maven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Next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New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Maven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Project dialog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select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simple project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Next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Enter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WebdriverTest</a:t>
            </a:r>
            <a:r>
              <a:rPr sz="105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Group</a:t>
            </a:r>
            <a:r>
              <a:rPr sz="105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Id: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Artifact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Id: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click finish.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23444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224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Maven-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</a:rPr>
              <a:t>Sample</a:t>
            </a:r>
            <a:r>
              <a:rPr sz="1800" spc="-7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POM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038982" y="1130300"/>
            <a:ext cx="4970780" cy="287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9372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&lt;project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xmlns =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  <a:hlinkClick r:id="rId3"/>
              </a:rPr>
              <a:t>"http:/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  <a:hlinkClick r:id="rId3"/>
              </a:rPr>
              <a:t>maven.apache.org/POM/4.0.0"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xmlns:xsi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=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  <a:hlinkClick r:id="rId4"/>
              </a:rPr>
              <a:t>"http:/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  <a:hlinkClick r:id="rId4"/>
              </a:rPr>
              <a:t>www.w3.org/2001/XMLSchema-instance"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xsi:schemaLocation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=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  <a:hlinkClick r:id="rId3"/>
              </a:rPr>
              <a:t>"http:/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  <a:hlinkClick r:id="rId3"/>
              </a:rPr>
              <a:t>maven.apache.org/POM/4.0.0</a:t>
            </a:r>
            <a:r>
              <a:rPr sz="1100" spc="15" dirty="0">
                <a:solidFill>
                  <a:srgbClr val="001F5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  <a:hlinkClick r:id="rId5"/>
              </a:rPr>
              <a:t>http://maven.apache.org/xsd/maven-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4.0.0.xsd"&gt;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&lt;modelVersion&gt;4.0.0&lt;/modelVersion&gt;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&lt;groupId&gt;com.companyname.project-group&lt;/groupId&gt;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&lt;artifactId&gt;project&lt;/artifactId&gt;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&lt;version&gt;1.0&lt;/version&gt;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&lt;dependencies&gt;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&lt;dependency&gt;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&lt;/dependency&gt;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&lt;/dependencies&gt;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&lt;/project&gt;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How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find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Maven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dependency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any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jar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file-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Visit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mvnrepository.com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dependency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(with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version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listed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Sample</a:t>
            </a:r>
            <a:r>
              <a:rPr sz="1100" spc="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dependency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TestNG-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https://mvnrepository.com/artifact/org.testng/testng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5143500"/>
            </a:xfrm>
            <a:custGeom>
              <a:avLst/>
              <a:gdLst/>
              <a:ahLst/>
              <a:cxnLst/>
              <a:rect l="l" t="t" r="r" b="b"/>
              <a:pathLst>
                <a:path w="2915920" h="5143500">
                  <a:moveTo>
                    <a:pt x="291541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15412" y="5143500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916686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0459" y="273558"/>
            <a:ext cx="73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LAB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12492" y="0"/>
            <a:ext cx="6558280" cy="5143500"/>
            <a:chOff x="2412492" y="0"/>
            <a:chExt cx="6558280" cy="5143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12191"/>
              <a:ext cx="3430524" cy="51313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2492" y="0"/>
              <a:ext cx="1986280" cy="5143500"/>
            </a:xfrm>
            <a:custGeom>
              <a:avLst/>
              <a:gdLst/>
              <a:ahLst/>
              <a:cxnLst/>
              <a:rect l="l" t="t" r="r" b="b"/>
              <a:pathLst>
                <a:path w="1986279" h="5143500">
                  <a:moveTo>
                    <a:pt x="19857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985772" y="514350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FFD44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6334" y="522478"/>
            <a:ext cx="914400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8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5200" y="1876806"/>
            <a:ext cx="25190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1.	Write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TestNg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Dependency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Maven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.x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fil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5200" y="2379980"/>
            <a:ext cx="292100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2.	Write a test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 launching google.com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 IE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Browser,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 Test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NG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annotation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@BeforeTest,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@Test,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@AfterTest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annotation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291455" cy="3723640"/>
            </a:xfrm>
            <a:custGeom>
              <a:avLst/>
              <a:gdLst/>
              <a:ahLst/>
              <a:cxnLst/>
              <a:rect l="l" t="t" r="r" b="b"/>
              <a:pathLst>
                <a:path w="5291455" h="3723640">
                  <a:moveTo>
                    <a:pt x="5291328" y="0"/>
                  </a:moveTo>
                  <a:lnTo>
                    <a:pt x="0" y="0"/>
                  </a:lnTo>
                  <a:lnTo>
                    <a:pt x="0" y="3723131"/>
                  </a:lnTo>
                  <a:lnTo>
                    <a:pt x="5291328" y="3723131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8079" y="141731"/>
              <a:ext cx="4567428" cy="45674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79520" y="195071"/>
              <a:ext cx="4465320" cy="4465320"/>
            </a:xfrm>
            <a:custGeom>
              <a:avLst/>
              <a:gdLst/>
              <a:ahLst/>
              <a:cxnLst/>
              <a:rect l="l" t="t" r="r" b="b"/>
              <a:pathLst>
                <a:path w="4465320" h="4465320">
                  <a:moveTo>
                    <a:pt x="2232659" y="0"/>
                  </a:moveTo>
                  <a:lnTo>
                    <a:pt x="2184110" y="517"/>
                  </a:lnTo>
                  <a:lnTo>
                    <a:pt x="2135813" y="2062"/>
                  </a:lnTo>
                  <a:lnTo>
                    <a:pt x="2087780" y="4625"/>
                  </a:lnTo>
                  <a:lnTo>
                    <a:pt x="2040020" y="8195"/>
                  </a:lnTo>
                  <a:lnTo>
                    <a:pt x="1992545" y="12761"/>
                  </a:lnTo>
                  <a:lnTo>
                    <a:pt x="1945365" y="18313"/>
                  </a:lnTo>
                  <a:lnTo>
                    <a:pt x="1898490" y="24841"/>
                  </a:lnTo>
                  <a:lnTo>
                    <a:pt x="1851930" y="32334"/>
                  </a:lnTo>
                  <a:lnTo>
                    <a:pt x="1805698" y="40782"/>
                  </a:lnTo>
                  <a:lnTo>
                    <a:pt x="1759801" y="50173"/>
                  </a:lnTo>
                  <a:lnTo>
                    <a:pt x="1714252" y="60499"/>
                  </a:lnTo>
                  <a:lnTo>
                    <a:pt x="1669061" y="71747"/>
                  </a:lnTo>
                  <a:lnTo>
                    <a:pt x="1624238" y="83908"/>
                  </a:lnTo>
                  <a:lnTo>
                    <a:pt x="1579793" y="96972"/>
                  </a:lnTo>
                  <a:lnTo>
                    <a:pt x="1535738" y="110927"/>
                  </a:lnTo>
                  <a:lnTo>
                    <a:pt x="1492082" y="125763"/>
                  </a:lnTo>
                  <a:lnTo>
                    <a:pt x="1448836" y="141471"/>
                  </a:lnTo>
                  <a:lnTo>
                    <a:pt x="1406011" y="158038"/>
                  </a:lnTo>
                  <a:lnTo>
                    <a:pt x="1363616" y="175456"/>
                  </a:lnTo>
                  <a:lnTo>
                    <a:pt x="1321663" y="193713"/>
                  </a:lnTo>
                  <a:lnTo>
                    <a:pt x="1280162" y="212799"/>
                  </a:lnTo>
                  <a:lnTo>
                    <a:pt x="1239124" y="232703"/>
                  </a:lnTo>
                  <a:lnTo>
                    <a:pt x="1198558" y="253416"/>
                  </a:lnTo>
                  <a:lnTo>
                    <a:pt x="1158476" y="274925"/>
                  </a:lnTo>
                  <a:lnTo>
                    <a:pt x="1118887" y="297222"/>
                  </a:lnTo>
                  <a:lnTo>
                    <a:pt x="1079803" y="320296"/>
                  </a:lnTo>
                  <a:lnTo>
                    <a:pt x="1041233" y="344135"/>
                  </a:lnTo>
                  <a:lnTo>
                    <a:pt x="1003189" y="368731"/>
                  </a:lnTo>
                  <a:lnTo>
                    <a:pt x="965681" y="394071"/>
                  </a:lnTo>
                  <a:lnTo>
                    <a:pt x="928718" y="420146"/>
                  </a:lnTo>
                  <a:lnTo>
                    <a:pt x="892313" y="446945"/>
                  </a:lnTo>
                  <a:lnTo>
                    <a:pt x="856474" y="474458"/>
                  </a:lnTo>
                  <a:lnTo>
                    <a:pt x="821213" y="502675"/>
                  </a:lnTo>
                  <a:lnTo>
                    <a:pt x="786540" y="531584"/>
                  </a:lnTo>
                  <a:lnTo>
                    <a:pt x="752466" y="561175"/>
                  </a:lnTo>
                  <a:lnTo>
                    <a:pt x="719000" y="591438"/>
                  </a:lnTo>
                  <a:lnTo>
                    <a:pt x="686154" y="622363"/>
                  </a:lnTo>
                  <a:lnTo>
                    <a:pt x="653938" y="653938"/>
                  </a:lnTo>
                  <a:lnTo>
                    <a:pt x="622363" y="686154"/>
                  </a:lnTo>
                  <a:lnTo>
                    <a:pt x="591438" y="719000"/>
                  </a:lnTo>
                  <a:lnTo>
                    <a:pt x="561175" y="752466"/>
                  </a:lnTo>
                  <a:lnTo>
                    <a:pt x="531584" y="786540"/>
                  </a:lnTo>
                  <a:lnTo>
                    <a:pt x="502675" y="821213"/>
                  </a:lnTo>
                  <a:lnTo>
                    <a:pt x="474458" y="856474"/>
                  </a:lnTo>
                  <a:lnTo>
                    <a:pt x="446945" y="892313"/>
                  </a:lnTo>
                  <a:lnTo>
                    <a:pt x="420146" y="928718"/>
                  </a:lnTo>
                  <a:lnTo>
                    <a:pt x="394071" y="965681"/>
                  </a:lnTo>
                  <a:lnTo>
                    <a:pt x="368731" y="1003189"/>
                  </a:lnTo>
                  <a:lnTo>
                    <a:pt x="344135" y="1041233"/>
                  </a:lnTo>
                  <a:lnTo>
                    <a:pt x="320296" y="1079803"/>
                  </a:lnTo>
                  <a:lnTo>
                    <a:pt x="297222" y="1118887"/>
                  </a:lnTo>
                  <a:lnTo>
                    <a:pt x="274925" y="1158476"/>
                  </a:lnTo>
                  <a:lnTo>
                    <a:pt x="253416" y="1198558"/>
                  </a:lnTo>
                  <a:lnTo>
                    <a:pt x="232703" y="1239124"/>
                  </a:lnTo>
                  <a:lnTo>
                    <a:pt x="212799" y="1280162"/>
                  </a:lnTo>
                  <a:lnTo>
                    <a:pt x="193713" y="1321663"/>
                  </a:lnTo>
                  <a:lnTo>
                    <a:pt x="175456" y="1363616"/>
                  </a:lnTo>
                  <a:lnTo>
                    <a:pt x="158038" y="1406011"/>
                  </a:lnTo>
                  <a:lnTo>
                    <a:pt x="141471" y="1448836"/>
                  </a:lnTo>
                  <a:lnTo>
                    <a:pt x="125763" y="1492082"/>
                  </a:lnTo>
                  <a:lnTo>
                    <a:pt x="110927" y="1535738"/>
                  </a:lnTo>
                  <a:lnTo>
                    <a:pt x="96972" y="1579793"/>
                  </a:lnTo>
                  <a:lnTo>
                    <a:pt x="83908" y="1624238"/>
                  </a:lnTo>
                  <a:lnTo>
                    <a:pt x="71747" y="1669061"/>
                  </a:lnTo>
                  <a:lnTo>
                    <a:pt x="60499" y="1714252"/>
                  </a:lnTo>
                  <a:lnTo>
                    <a:pt x="50173" y="1759801"/>
                  </a:lnTo>
                  <a:lnTo>
                    <a:pt x="40782" y="1805698"/>
                  </a:lnTo>
                  <a:lnTo>
                    <a:pt x="32334" y="1851930"/>
                  </a:lnTo>
                  <a:lnTo>
                    <a:pt x="24841" y="1898490"/>
                  </a:lnTo>
                  <a:lnTo>
                    <a:pt x="18313" y="1945365"/>
                  </a:lnTo>
                  <a:lnTo>
                    <a:pt x="12761" y="1992545"/>
                  </a:lnTo>
                  <a:lnTo>
                    <a:pt x="8195" y="2040020"/>
                  </a:lnTo>
                  <a:lnTo>
                    <a:pt x="4625" y="2087780"/>
                  </a:lnTo>
                  <a:lnTo>
                    <a:pt x="2062" y="2135813"/>
                  </a:lnTo>
                  <a:lnTo>
                    <a:pt x="517" y="2184110"/>
                  </a:lnTo>
                  <a:lnTo>
                    <a:pt x="0" y="2232660"/>
                  </a:lnTo>
                  <a:lnTo>
                    <a:pt x="517" y="2281209"/>
                  </a:lnTo>
                  <a:lnTo>
                    <a:pt x="2062" y="2329506"/>
                  </a:lnTo>
                  <a:lnTo>
                    <a:pt x="4625" y="2377539"/>
                  </a:lnTo>
                  <a:lnTo>
                    <a:pt x="8195" y="2425299"/>
                  </a:lnTo>
                  <a:lnTo>
                    <a:pt x="12761" y="2472774"/>
                  </a:lnTo>
                  <a:lnTo>
                    <a:pt x="18313" y="2519954"/>
                  </a:lnTo>
                  <a:lnTo>
                    <a:pt x="24841" y="2566829"/>
                  </a:lnTo>
                  <a:lnTo>
                    <a:pt x="32334" y="2613389"/>
                  </a:lnTo>
                  <a:lnTo>
                    <a:pt x="40782" y="2659621"/>
                  </a:lnTo>
                  <a:lnTo>
                    <a:pt x="50173" y="2705518"/>
                  </a:lnTo>
                  <a:lnTo>
                    <a:pt x="60499" y="2751067"/>
                  </a:lnTo>
                  <a:lnTo>
                    <a:pt x="71747" y="2796258"/>
                  </a:lnTo>
                  <a:lnTo>
                    <a:pt x="83908" y="2841081"/>
                  </a:lnTo>
                  <a:lnTo>
                    <a:pt x="96972" y="2885526"/>
                  </a:lnTo>
                  <a:lnTo>
                    <a:pt x="110927" y="2929581"/>
                  </a:lnTo>
                  <a:lnTo>
                    <a:pt x="125763" y="2973237"/>
                  </a:lnTo>
                  <a:lnTo>
                    <a:pt x="141471" y="3016483"/>
                  </a:lnTo>
                  <a:lnTo>
                    <a:pt x="158038" y="3059308"/>
                  </a:lnTo>
                  <a:lnTo>
                    <a:pt x="175456" y="3101703"/>
                  </a:lnTo>
                  <a:lnTo>
                    <a:pt x="193713" y="3143656"/>
                  </a:lnTo>
                  <a:lnTo>
                    <a:pt x="212799" y="3185157"/>
                  </a:lnTo>
                  <a:lnTo>
                    <a:pt x="232703" y="3226195"/>
                  </a:lnTo>
                  <a:lnTo>
                    <a:pt x="253416" y="3266761"/>
                  </a:lnTo>
                  <a:lnTo>
                    <a:pt x="274925" y="3306843"/>
                  </a:lnTo>
                  <a:lnTo>
                    <a:pt x="297222" y="3346432"/>
                  </a:lnTo>
                  <a:lnTo>
                    <a:pt x="320296" y="3385516"/>
                  </a:lnTo>
                  <a:lnTo>
                    <a:pt x="344135" y="3424086"/>
                  </a:lnTo>
                  <a:lnTo>
                    <a:pt x="368731" y="3462130"/>
                  </a:lnTo>
                  <a:lnTo>
                    <a:pt x="394071" y="3499638"/>
                  </a:lnTo>
                  <a:lnTo>
                    <a:pt x="420146" y="3536601"/>
                  </a:lnTo>
                  <a:lnTo>
                    <a:pt x="446945" y="3573006"/>
                  </a:lnTo>
                  <a:lnTo>
                    <a:pt x="474458" y="3608845"/>
                  </a:lnTo>
                  <a:lnTo>
                    <a:pt x="502675" y="3644106"/>
                  </a:lnTo>
                  <a:lnTo>
                    <a:pt x="531584" y="3678779"/>
                  </a:lnTo>
                  <a:lnTo>
                    <a:pt x="561175" y="3712853"/>
                  </a:lnTo>
                  <a:lnTo>
                    <a:pt x="591438" y="3746319"/>
                  </a:lnTo>
                  <a:lnTo>
                    <a:pt x="622363" y="3779165"/>
                  </a:lnTo>
                  <a:lnTo>
                    <a:pt x="653938" y="3811381"/>
                  </a:lnTo>
                  <a:lnTo>
                    <a:pt x="686154" y="3842956"/>
                  </a:lnTo>
                  <a:lnTo>
                    <a:pt x="719000" y="3873881"/>
                  </a:lnTo>
                  <a:lnTo>
                    <a:pt x="752466" y="3904144"/>
                  </a:lnTo>
                  <a:lnTo>
                    <a:pt x="786540" y="3933735"/>
                  </a:lnTo>
                  <a:lnTo>
                    <a:pt x="821213" y="3962644"/>
                  </a:lnTo>
                  <a:lnTo>
                    <a:pt x="856474" y="3990861"/>
                  </a:lnTo>
                  <a:lnTo>
                    <a:pt x="892313" y="4018374"/>
                  </a:lnTo>
                  <a:lnTo>
                    <a:pt x="928718" y="4045173"/>
                  </a:lnTo>
                  <a:lnTo>
                    <a:pt x="965681" y="4071248"/>
                  </a:lnTo>
                  <a:lnTo>
                    <a:pt x="1003189" y="4096588"/>
                  </a:lnTo>
                  <a:lnTo>
                    <a:pt x="1041233" y="4121184"/>
                  </a:lnTo>
                  <a:lnTo>
                    <a:pt x="1079803" y="4145023"/>
                  </a:lnTo>
                  <a:lnTo>
                    <a:pt x="1118887" y="4168097"/>
                  </a:lnTo>
                  <a:lnTo>
                    <a:pt x="1158476" y="4190394"/>
                  </a:lnTo>
                  <a:lnTo>
                    <a:pt x="1198558" y="4211903"/>
                  </a:lnTo>
                  <a:lnTo>
                    <a:pt x="1239124" y="4232616"/>
                  </a:lnTo>
                  <a:lnTo>
                    <a:pt x="1280162" y="4252520"/>
                  </a:lnTo>
                  <a:lnTo>
                    <a:pt x="1321663" y="4271606"/>
                  </a:lnTo>
                  <a:lnTo>
                    <a:pt x="1363616" y="4289863"/>
                  </a:lnTo>
                  <a:lnTo>
                    <a:pt x="1406011" y="4307281"/>
                  </a:lnTo>
                  <a:lnTo>
                    <a:pt x="1448836" y="4323848"/>
                  </a:lnTo>
                  <a:lnTo>
                    <a:pt x="1492082" y="4339556"/>
                  </a:lnTo>
                  <a:lnTo>
                    <a:pt x="1535738" y="4354392"/>
                  </a:lnTo>
                  <a:lnTo>
                    <a:pt x="1579793" y="4368347"/>
                  </a:lnTo>
                  <a:lnTo>
                    <a:pt x="1624238" y="4381411"/>
                  </a:lnTo>
                  <a:lnTo>
                    <a:pt x="1669061" y="4393572"/>
                  </a:lnTo>
                  <a:lnTo>
                    <a:pt x="1714252" y="4404820"/>
                  </a:lnTo>
                  <a:lnTo>
                    <a:pt x="1759801" y="4415146"/>
                  </a:lnTo>
                  <a:lnTo>
                    <a:pt x="1805698" y="4424537"/>
                  </a:lnTo>
                  <a:lnTo>
                    <a:pt x="1851930" y="4432985"/>
                  </a:lnTo>
                  <a:lnTo>
                    <a:pt x="1898490" y="4440478"/>
                  </a:lnTo>
                  <a:lnTo>
                    <a:pt x="1945365" y="4447006"/>
                  </a:lnTo>
                  <a:lnTo>
                    <a:pt x="1992545" y="4452558"/>
                  </a:lnTo>
                  <a:lnTo>
                    <a:pt x="2040020" y="4457124"/>
                  </a:lnTo>
                  <a:lnTo>
                    <a:pt x="2087780" y="4460694"/>
                  </a:lnTo>
                  <a:lnTo>
                    <a:pt x="2135813" y="4463257"/>
                  </a:lnTo>
                  <a:lnTo>
                    <a:pt x="2184110" y="4464802"/>
                  </a:lnTo>
                  <a:lnTo>
                    <a:pt x="2232659" y="4465320"/>
                  </a:lnTo>
                  <a:lnTo>
                    <a:pt x="2281209" y="4464802"/>
                  </a:lnTo>
                  <a:lnTo>
                    <a:pt x="2329506" y="4463257"/>
                  </a:lnTo>
                  <a:lnTo>
                    <a:pt x="2377539" y="4460694"/>
                  </a:lnTo>
                  <a:lnTo>
                    <a:pt x="2425299" y="4457124"/>
                  </a:lnTo>
                  <a:lnTo>
                    <a:pt x="2472774" y="4452558"/>
                  </a:lnTo>
                  <a:lnTo>
                    <a:pt x="2519954" y="4447006"/>
                  </a:lnTo>
                  <a:lnTo>
                    <a:pt x="2566829" y="4440478"/>
                  </a:lnTo>
                  <a:lnTo>
                    <a:pt x="2613389" y="4432985"/>
                  </a:lnTo>
                  <a:lnTo>
                    <a:pt x="2659621" y="4424537"/>
                  </a:lnTo>
                  <a:lnTo>
                    <a:pt x="2705518" y="4415146"/>
                  </a:lnTo>
                  <a:lnTo>
                    <a:pt x="2751067" y="4404820"/>
                  </a:lnTo>
                  <a:lnTo>
                    <a:pt x="2796258" y="4393572"/>
                  </a:lnTo>
                  <a:lnTo>
                    <a:pt x="2841081" y="4381411"/>
                  </a:lnTo>
                  <a:lnTo>
                    <a:pt x="2885526" y="4368347"/>
                  </a:lnTo>
                  <a:lnTo>
                    <a:pt x="2929581" y="4354392"/>
                  </a:lnTo>
                  <a:lnTo>
                    <a:pt x="2973237" y="4339556"/>
                  </a:lnTo>
                  <a:lnTo>
                    <a:pt x="3016483" y="4323848"/>
                  </a:lnTo>
                  <a:lnTo>
                    <a:pt x="3059308" y="4307281"/>
                  </a:lnTo>
                  <a:lnTo>
                    <a:pt x="3101703" y="4289863"/>
                  </a:lnTo>
                  <a:lnTo>
                    <a:pt x="3143656" y="4271606"/>
                  </a:lnTo>
                  <a:lnTo>
                    <a:pt x="3185157" y="4252520"/>
                  </a:lnTo>
                  <a:lnTo>
                    <a:pt x="3226195" y="4232616"/>
                  </a:lnTo>
                  <a:lnTo>
                    <a:pt x="3266761" y="4211903"/>
                  </a:lnTo>
                  <a:lnTo>
                    <a:pt x="3306843" y="4190394"/>
                  </a:lnTo>
                  <a:lnTo>
                    <a:pt x="3346432" y="4168097"/>
                  </a:lnTo>
                  <a:lnTo>
                    <a:pt x="3385516" y="4145023"/>
                  </a:lnTo>
                  <a:lnTo>
                    <a:pt x="3424086" y="4121184"/>
                  </a:lnTo>
                  <a:lnTo>
                    <a:pt x="3462130" y="4096588"/>
                  </a:lnTo>
                  <a:lnTo>
                    <a:pt x="3499638" y="4071248"/>
                  </a:lnTo>
                  <a:lnTo>
                    <a:pt x="3536601" y="4045173"/>
                  </a:lnTo>
                  <a:lnTo>
                    <a:pt x="3573006" y="4018374"/>
                  </a:lnTo>
                  <a:lnTo>
                    <a:pt x="3608845" y="3990861"/>
                  </a:lnTo>
                  <a:lnTo>
                    <a:pt x="3644106" y="3962644"/>
                  </a:lnTo>
                  <a:lnTo>
                    <a:pt x="3678779" y="3933735"/>
                  </a:lnTo>
                  <a:lnTo>
                    <a:pt x="3712853" y="3904144"/>
                  </a:lnTo>
                  <a:lnTo>
                    <a:pt x="3746319" y="3873881"/>
                  </a:lnTo>
                  <a:lnTo>
                    <a:pt x="3779165" y="3842956"/>
                  </a:lnTo>
                  <a:lnTo>
                    <a:pt x="3811381" y="3811381"/>
                  </a:lnTo>
                  <a:lnTo>
                    <a:pt x="3842956" y="3779165"/>
                  </a:lnTo>
                  <a:lnTo>
                    <a:pt x="3873881" y="3746319"/>
                  </a:lnTo>
                  <a:lnTo>
                    <a:pt x="3904144" y="3712853"/>
                  </a:lnTo>
                  <a:lnTo>
                    <a:pt x="3933735" y="3678779"/>
                  </a:lnTo>
                  <a:lnTo>
                    <a:pt x="3962644" y="3644106"/>
                  </a:lnTo>
                  <a:lnTo>
                    <a:pt x="3990861" y="3608845"/>
                  </a:lnTo>
                  <a:lnTo>
                    <a:pt x="4018374" y="3573006"/>
                  </a:lnTo>
                  <a:lnTo>
                    <a:pt x="4045173" y="3536601"/>
                  </a:lnTo>
                  <a:lnTo>
                    <a:pt x="4071248" y="3499638"/>
                  </a:lnTo>
                  <a:lnTo>
                    <a:pt x="4096588" y="3462130"/>
                  </a:lnTo>
                  <a:lnTo>
                    <a:pt x="4121184" y="3424086"/>
                  </a:lnTo>
                  <a:lnTo>
                    <a:pt x="4145023" y="3385516"/>
                  </a:lnTo>
                  <a:lnTo>
                    <a:pt x="4168097" y="3346432"/>
                  </a:lnTo>
                  <a:lnTo>
                    <a:pt x="4190394" y="3306843"/>
                  </a:lnTo>
                  <a:lnTo>
                    <a:pt x="4211903" y="3266761"/>
                  </a:lnTo>
                  <a:lnTo>
                    <a:pt x="4232616" y="3226195"/>
                  </a:lnTo>
                  <a:lnTo>
                    <a:pt x="4252520" y="3185157"/>
                  </a:lnTo>
                  <a:lnTo>
                    <a:pt x="4271606" y="3143656"/>
                  </a:lnTo>
                  <a:lnTo>
                    <a:pt x="4289863" y="3101703"/>
                  </a:lnTo>
                  <a:lnTo>
                    <a:pt x="4307281" y="3059308"/>
                  </a:lnTo>
                  <a:lnTo>
                    <a:pt x="4323848" y="3016483"/>
                  </a:lnTo>
                  <a:lnTo>
                    <a:pt x="4339556" y="2973237"/>
                  </a:lnTo>
                  <a:lnTo>
                    <a:pt x="4354392" y="2929581"/>
                  </a:lnTo>
                  <a:lnTo>
                    <a:pt x="4368347" y="2885526"/>
                  </a:lnTo>
                  <a:lnTo>
                    <a:pt x="4381411" y="2841081"/>
                  </a:lnTo>
                  <a:lnTo>
                    <a:pt x="4393572" y="2796258"/>
                  </a:lnTo>
                  <a:lnTo>
                    <a:pt x="4404820" y="2751067"/>
                  </a:lnTo>
                  <a:lnTo>
                    <a:pt x="4415146" y="2705518"/>
                  </a:lnTo>
                  <a:lnTo>
                    <a:pt x="4424537" y="2659621"/>
                  </a:lnTo>
                  <a:lnTo>
                    <a:pt x="4432985" y="2613389"/>
                  </a:lnTo>
                  <a:lnTo>
                    <a:pt x="4440478" y="2566829"/>
                  </a:lnTo>
                  <a:lnTo>
                    <a:pt x="4447006" y="2519954"/>
                  </a:lnTo>
                  <a:lnTo>
                    <a:pt x="4452558" y="2472774"/>
                  </a:lnTo>
                  <a:lnTo>
                    <a:pt x="4457124" y="2425299"/>
                  </a:lnTo>
                  <a:lnTo>
                    <a:pt x="4460694" y="2377539"/>
                  </a:lnTo>
                  <a:lnTo>
                    <a:pt x="4463257" y="2329506"/>
                  </a:lnTo>
                  <a:lnTo>
                    <a:pt x="4464802" y="2281209"/>
                  </a:lnTo>
                  <a:lnTo>
                    <a:pt x="4465320" y="2232660"/>
                  </a:lnTo>
                  <a:lnTo>
                    <a:pt x="4464802" y="2184110"/>
                  </a:lnTo>
                  <a:lnTo>
                    <a:pt x="4463257" y="2135813"/>
                  </a:lnTo>
                  <a:lnTo>
                    <a:pt x="4460694" y="2087780"/>
                  </a:lnTo>
                  <a:lnTo>
                    <a:pt x="4457124" y="2040020"/>
                  </a:lnTo>
                  <a:lnTo>
                    <a:pt x="4452558" y="1992545"/>
                  </a:lnTo>
                  <a:lnTo>
                    <a:pt x="4447006" y="1945365"/>
                  </a:lnTo>
                  <a:lnTo>
                    <a:pt x="4440478" y="1898490"/>
                  </a:lnTo>
                  <a:lnTo>
                    <a:pt x="4432985" y="1851930"/>
                  </a:lnTo>
                  <a:lnTo>
                    <a:pt x="4424537" y="1805698"/>
                  </a:lnTo>
                  <a:lnTo>
                    <a:pt x="4415146" y="1759801"/>
                  </a:lnTo>
                  <a:lnTo>
                    <a:pt x="4404820" y="1714252"/>
                  </a:lnTo>
                  <a:lnTo>
                    <a:pt x="4393572" y="1669061"/>
                  </a:lnTo>
                  <a:lnTo>
                    <a:pt x="4381411" y="1624238"/>
                  </a:lnTo>
                  <a:lnTo>
                    <a:pt x="4368347" y="1579793"/>
                  </a:lnTo>
                  <a:lnTo>
                    <a:pt x="4354392" y="1535738"/>
                  </a:lnTo>
                  <a:lnTo>
                    <a:pt x="4339556" y="1492082"/>
                  </a:lnTo>
                  <a:lnTo>
                    <a:pt x="4323848" y="1448836"/>
                  </a:lnTo>
                  <a:lnTo>
                    <a:pt x="4307281" y="1406011"/>
                  </a:lnTo>
                  <a:lnTo>
                    <a:pt x="4289863" y="1363616"/>
                  </a:lnTo>
                  <a:lnTo>
                    <a:pt x="4271606" y="1321663"/>
                  </a:lnTo>
                  <a:lnTo>
                    <a:pt x="4252520" y="1280162"/>
                  </a:lnTo>
                  <a:lnTo>
                    <a:pt x="4232616" y="1239124"/>
                  </a:lnTo>
                  <a:lnTo>
                    <a:pt x="4211903" y="1198558"/>
                  </a:lnTo>
                  <a:lnTo>
                    <a:pt x="4190394" y="1158476"/>
                  </a:lnTo>
                  <a:lnTo>
                    <a:pt x="4168097" y="1118887"/>
                  </a:lnTo>
                  <a:lnTo>
                    <a:pt x="4145023" y="1079803"/>
                  </a:lnTo>
                  <a:lnTo>
                    <a:pt x="4121184" y="1041233"/>
                  </a:lnTo>
                  <a:lnTo>
                    <a:pt x="4096588" y="1003189"/>
                  </a:lnTo>
                  <a:lnTo>
                    <a:pt x="4071248" y="965681"/>
                  </a:lnTo>
                  <a:lnTo>
                    <a:pt x="4045173" y="928718"/>
                  </a:lnTo>
                  <a:lnTo>
                    <a:pt x="4018374" y="892313"/>
                  </a:lnTo>
                  <a:lnTo>
                    <a:pt x="3990861" y="856474"/>
                  </a:lnTo>
                  <a:lnTo>
                    <a:pt x="3962644" y="821213"/>
                  </a:lnTo>
                  <a:lnTo>
                    <a:pt x="3933735" y="786540"/>
                  </a:lnTo>
                  <a:lnTo>
                    <a:pt x="3904144" y="752466"/>
                  </a:lnTo>
                  <a:lnTo>
                    <a:pt x="3873881" y="719000"/>
                  </a:lnTo>
                  <a:lnTo>
                    <a:pt x="3842956" y="686154"/>
                  </a:lnTo>
                  <a:lnTo>
                    <a:pt x="3811381" y="653938"/>
                  </a:lnTo>
                  <a:lnTo>
                    <a:pt x="3779165" y="622363"/>
                  </a:lnTo>
                  <a:lnTo>
                    <a:pt x="3746319" y="591438"/>
                  </a:lnTo>
                  <a:lnTo>
                    <a:pt x="3712853" y="561175"/>
                  </a:lnTo>
                  <a:lnTo>
                    <a:pt x="3678779" y="531584"/>
                  </a:lnTo>
                  <a:lnTo>
                    <a:pt x="3644106" y="502675"/>
                  </a:lnTo>
                  <a:lnTo>
                    <a:pt x="3608845" y="474458"/>
                  </a:lnTo>
                  <a:lnTo>
                    <a:pt x="3573006" y="446945"/>
                  </a:lnTo>
                  <a:lnTo>
                    <a:pt x="3536601" y="420146"/>
                  </a:lnTo>
                  <a:lnTo>
                    <a:pt x="3499638" y="394071"/>
                  </a:lnTo>
                  <a:lnTo>
                    <a:pt x="3462130" y="368731"/>
                  </a:lnTo>
                  <a:lnTo>
                    <a:pt x="3424086" y="344135"/>
                  </a:lnTo>
                  <a:lnTo>
                    <a:pt x="3385516" y="320296"/>
                  </a:lnTo>
                  <a:lnTo>
                    <a:pt x="3346432" y="297222"/>
                  </a:lnTo>
                  <a:lnTo>
                    <a:pt x="3306843" y="274925"/>
                  </a:lnTo>
                  <a:lnTo>
                    <a:pt x="3266761" y="253416"/>
                  </a:lnTo>
                  <a:lnTo>
                    <a:pt x="3226195" y="232703"/>
                  </a:lnTo>
                  <a:lnTo>
                    <a:pt x="3185157" y="212799"/>
                  </a:lnTo>
                  <a:lnTo>
                    <a:pt x="3143656" y="193713"/>
                  </a:lnTo>
                  <a:lnTo>
                    <a:pt x="3101703" y="175456"/>
                  </a:lnTo>
                  <a:lnTo>
                    <a:pt x="3059308" y="158038"/>
                  </a:lnTo>
                  <a:lnTo>
                    <a:pt x="3016483" y="141471"/>
                  </a:lnTo>
                  <a:lnTo>
                    <a:pt x="2973237" y="125763"/>
                  </a:lnTo>
                  <a:lnTo>
                    <a:pt x="2929581" y="110927"/>
                  </a:lnTo>
                  <a:lnTo>
                    <a:pt x="2885526" y="96972"/>
                  </a:lnTo>
                  <a:lnTo>
                    <a:pt x="2841081" y="83908"/>
                  </a:lnTo>
                  <a:lnTo>
                    <a:pt x="2796258" y="71747"/>
                  </a:lnTo>
                  <a:lnTo>
                    <a:pt x="2751067" y="60499"/>
                  </a:lnTo>
                  <a:lnTo>
                    <a:pt x="2705518" y="50173"/>
                  </a:lnTo>
                  <a:lnTo>
                    <a:pt x="2659621" y="40782"/>
                  </a:lnTo>
                  <a:lnTo>
                    <a:pt x="2613389" y="32334"/>
                  </a:lnTo>
                  <a:lnTo>
                    <a:pt x="2566829" y="24841"/>
                  </a:lnTo>
                  <a:lnTo>
                    <a:pt x="2519954" y="18313"/>
                  </a:lnTo>
                  <a:lnTo>
                    <a:pt x="2472774" y="12761"/>
                  </a:lnTo>
                  <a:lnTo>
                    <a:pt x="2425299" y="8195"/>
                  </a:lnTo>
                  <a:lnTo>
                    <a:pt x="2377539" y="4625"/>
                  </a:lnTo>
                  <a:lnTo>
                    <a:pt x="2329506" y="2062"/>
                  </a:lnTo>
                  <a:lnTo>
                    <a:pt x="2281209" y="517"/>
                  </a:lnTo>
                  <a:lnTo>
                    <a:pt x="223265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03547" y="419099"/>
              <a:ext cx="4017645" cy="4017645"/>
            </a:xfrm>
            <a:custGeom>
              <a:avLst/>
              <a:gdLst/>
              <a:ahLst/>
              <a:cxnLst/>
              <a:rect l="l" t="t" r="r" b="b"/>
              <a:pathLst>
                <a:path w="4017645" h="4017645">
                  <a:moveTo>
                    <a:pt x="2008631" y="0"/>
                  </a:moveTo>
                  <a:lnTo>
                    <a:pt x="1960534" y="564"/>
                  </a:lnTo>
                  <a:lnTo>
                    <a:pt x="1912713" y="2249"/>
                  </a:lnTo>
                  <a:lnTo>
                    <a:pt x="1865182" y="5043"/>
                  </a:lnTo>
                  <a:lnTo>
                    <a:pt x="1817954" y="8932"/>
                  </a:lnTo>
                  <a:lnTo>
                    <a:pt x="1771041" y="13904"/>
                  </a:lnTo>
                  <a:lnTo>
                    <a:pt x="1724455" y="19946"/>
                  </a:lnTo>
                  <a:lnTo>
                    <a:pt x="1678210" y="27046"/>
                  </a:lnTo>
                  <a:lnTo>
                    <a:pt x="1632318" y="35191"/>
                  </a:lnTo>
                  <a:lnTo>
                    <a:pt x="1586791" y="44369"/>
                  </a:lnTo>
                  <a:lnTo>
                    <a:pt x="1541642" y="54567"/>
                  </a:lnTo>
                  <a:lnTo>
                    <a:pt x="1496883" y="65773"/>
                  </a:lnTo>
                  <a:lnTo>
                    <a:pt x="1452528" y="77973"/>
                  </a:lnTo>
                  <a:lnTo>
                    <a:pt x="1408589" y="91155"/>
                  </a:lnTo>
                  <a:lnTo>
                    <a:pt x="1365078" y="105308"/>
                  </a:lnTo>
                  <a:lnTo>
                    <a:pt x="1322008" y="120417"/>
                  </a:lnTo>
                  <a:lnTo>
                    <a:pt x="1279391" y="136470"/>
                  </a:lnTo>
                  <a:lnTo>
                    <a:pt x="1237241" y="153456"/>
                  </a:lnTo>
                  <a:lnTo>
                    <a:pt x="1195569" y="171361"/>
                  </a:lnTo>
                  <a:lnTo>
                    <a:pt x="1154389" y="190173"/>
                  </a:lnTo>
                  <a:lnTo>
                    <a:pt x="1113713" y="209878"/>
                  </a:lnTo>
                  <a:lnTo>
                    <a:pt x="1073553" y="230466"/>
                  </a:lnTo>
                  <a:lnTo>
                    <a:pt x="1033922" y="251922"/>
                  </a:lnTo>
                  <a:lnTo>
                    <a:pt x="994833" y="274235"/>
                  </a:lnTo>
                  <a:lnTo>
                    <a:pt x="956298" y="297391"/>
                  </a:lnTo>
                  <a:lnTo>
                    <a:pt x="918330" y="321379"/>
                  </a:lnTo>
                  <a:lnTo>
                    <a:pt x="880941" y="346185"/>
                  </a:lnTo>
                  <a:lnTo>
                    <a:pt x="844145" y="371798"/>
                  </a:lnTo>
                  <a:lnTo>
                    <a:pt x="807953" y="398203"/>
                  </a:lnTo>
                  <a:lnTo>
                    <a:pt x="772378" y="425390"/>
                  </a:lnTo>
                  <a:lnTo>
                    <a:pt x="737433" y="453345"/>
                  </a:lnTo>
                  <a:lnTo>
                    <a:pt x="703130" y="482055"/>
                  </a:lnTo>
                  <a:lnTo>
                    <a:pt x="669482" y="511509"/>
                  </a:lnTo>
                  <a:lnTo>
                    <a:pt x="636502" y="541693"/>
                  </a:lnTo>
                  <a:lnTo>
                    <a:pt x="604202" y="572595"/>
                  </a:lnTo>
                  <a:lnTo>
                    <a:pt x="572595" y="604202"/>
                  </a:lnTo>
                  <a:lnTo>
                    <a:pt x="541693" y="636502"/>
                  </a:lnTo>
                  <a:lnTo>
                    <a:pt x="511509" y="669482"/>
                  </a:lnTo>
                  <a:lnTo>
                    <a:pt x="482055" y="703130"/>
                  </a:lnTo>
                  <a:lnTo>
                    <a:pt x="453345" y="737433"/>
                  </a:lnTo>
                  <a:lnTo>
                    <a:pt x="425390" y="772378"/>
                  </a:lnTo>
                  <a:lnTo>
                    <a:pt x="398203" y="807953"/>
                  </a:lnTo>
                  <a:lnTo>
                    <a:pt x="371798" y="844145"/>
                  </a:lnTo>
                  <a:lnTo>
                    <a:pt x="346185" y="880941"/>
                  </a:lnTo>
                  <a:lnTo>
                    <a:pt x="321379" y="918330"/>
                  </a:lnTo>
                  <a:lnTo>
                    <a:pt x="297391" y="956298"/>
                  </a:lnTo>
                  <a:lnTo>
                    <a:pt x="274235" y="994833"/>
                  </a:lnTo>
                  <a:lnTo>
                    <a:pt x="251922" y="1033922"/>
                  </a:lnTo>
                  <a:lnTo>
                    <a:pt x="230466" y="1073553"/>
                  </a:lnTo>
                  <a:lnTo>
                    <a:pt x="209878" y="1113713"/>
                  </a:lnTo>
                  <a:lnTo>
                    <a:pt x="190173" y="1154389"/>
                  </a:lnTo>
                  <a:lnTo>
                    <a:pt x="171361" y="1195569"/>
                  </a:lnTo>
                  <a:lnTo>
                    <a:pt x="153456" y="1237241"/>
                  </a:lnTo>
                  <a:lnTo>
                    <a:pt x="136470" y="1279391"/>
                  </a:lnTo>
                  <a:lnTo>
                    <a:pt x="120417" y="1322008"/>
                  </a:lnTo>
                  <a:lnTo>
                    <a:pt x="105308" y="1365078"/>
                  </a:lnTo>
                  <a:lnTo>
                    <a:pt x="91155" y="1408589"/>
                  </a:lnTo>
                  <a:lnTo>
                    <a:pt x="77973" y="1452528"/>
                  </a:lnTo>
                  <a:lnTo>
                    <a:pt x="65773" y="1496883"/>
                  </a:lnTo>
                  <a:lnTo>
                    <a:pt x="54567" y="1541642"/>
                  </a:lnTo>
                  <a:lnTo>
                    <a:pt x="44369" y="1586791"/>
                  </a:lnTo>
                  <a:lnTo>
                    <a:pt x="35191" y="1632318"/>
                  </a:lnTo>
                  <a:lnTo>
                    <a:pt x="27046" y="1678210"/>
                  </a:lnTo>
                  <a:lnTo>
                    <a:pt x="19946" y="1724455"/>
                  </a:lnTo>
                  <a:lnTo>
                    <a:pt x="13904" y="1771041"/>
                  </a:lnTo>
                  <a:lnTo>
                    <a:pt x="8932" y="1817954"/>
                  </a:lnTo>
                  <a:lnTo>
                    <a:pt x="5043" y="1865182"/>
                  </a:lnTo>
                  <a:lnTo>
                    <a:pt x="2249" y="1912713"/>
                  </a:lnTo>
                  <a:lnTo>
                    <a:pt x="564" y="1960534"/>
                  </a:lnTo>
                  <a:lnTo>
                    <a:pt x="0" y="2008632"/>
                  </a:lnTo>
                  <a:lnTo>
                    <a:pt x="564" y="2056729"/>
                  </a:lnTo>
                  <a:lnTo>
                    <a:pt x="2249" y="2104550"/>
                  </a:lnTo>
                  <a:lnTo>
                    <a:pt x="5043" y="2152081"/>
                  </a:lnTo>
                  <a:lnTo>
                    <a:pt x="8932" y="2199309"/>
                  </a:lnTo>
                  <a:lnTo>
                    <a:pt x="13904" y="2246222"/>
                  </a:lnTo>
                  <a:lnTo>
                    <a:pt x="19946" y="2292808"/>
                  </a:lnTo>
                  <a:lnTo>
                    <a:pt x="27046" y="2339053"/>
                  </a:lnTo>
                  <a:lnTo>
                    <a:pt x="35191" y="2384945"/>
                  </a:lnTo>
                  <a:lnTo>
                    <a:pt x="44369" y="2430472"/>
                  </a:lnTo>
                  <a:lnTo>
                    <a:pt x="54567" y="2475621"/>
                  </a:lnTo>
                  <a:lnTo>
                    <a:pt x="65773" y="2520380"/>
                  </a:lnTo>
                  <a:lnTo>
                    <a:pt x="77973" y="2564735"/>
                  </a:lnTo>
                  <a:lnTo>
                    <a:pt x="91155" y="2608674"/>
                  </a:lnTo>
                  <a:lnTo>
                    <a:pt x="105308" y="2652185"/>
                  </a:lnTo>
                  <a:lnTo>
                    <a:pt x="120417" y="2695255"/>
                  </a:lnTo>
                  <a:lnTo>
                    <a:pt x="136470" y="2737872"/>
                  </a:lnTo>
                  <a:lnTo>
                    <a:pt x="153456" y="2780022"/>
                  </a:lnTo>
                  <a:lnTo>
                    <a:pt x="171361" y="2821694"/>
                  </a:lnTo>
                  <a:lnTo>
                    <a:pt x="190173" y="2862874"/>
                  </a:lnTo>
                  <a:lnTo>
                    <a:pt x="209878" y="2903550"/>
                  </a:lnTo>
                  <a:lnTo>
                    <a:pt x="230466" y="2943710"/>
                  </a:lnTo>
                  <a:lnTo>
                    <a:pt x="251922" y="2983341"/>
                  </a:lnTo>
                  <a:lnTo>
                    <a:pt x="274235" y="3022430"/>
                  </a:lnTo>
                  <a:lnTo>
                    <a:pt x="297391" y="3060965"/>
                  </a:lnTo>
                  <a:lnTo>
                    <a:pt x="321379" y="3098933"/>
                  </a:lnTo>
                  <a:lnTo>
                    <a:pt x="346185" y="3136322"/>
                  </a:lnTo>
                  <a:lnTo>
                    <a:pt x="371798" y="3173118"/>
                  </a:lnTo>
                  <a:lnTo>
                    <a:pt x="398203" y="3209310"/>
                  </a:lnTo>
                  <a:lnTo>
                    <a:pt x="425390" y="3244885"/>
                  </a:lnTo>
                  <a:lnTo>
                    <a:pt x="453345" y="3279830"/>
                  </a:lnTo>
                  <a:lnTo>
                    <a:pt x="482055" y="3314133"/>
                  </a:lnTo>
                  <a:lnTo>
                    <a:pt x="511509" y="3347781"/>
                  </a:lnTo>
                  <a:lnTo>
                    <a:pt x="541693" y="3380761"/>
                  </a:lnTo>
                  <a:lnTo>
                    <a:pt x="572595" y="3413061"/>
                  </a:lnTo>
                  <a:lnTo>
                    <a:pt x="604202" y="3444668"/>
                  </a:lnTo>
                  <a:lnTo>
                    <a:pt x="636502" y="3475570"/>
                  </a:lnTo>
                  <a:lnTo>
                    <a:pt x="669482" y="3505754"/>
                  </a:lnTo>
                  <a:lnTo>
                    <a:pt x="703130" y="3535208"/>
                  </a:lnTo>
                  <a:lnTo>
                    <a:pt x="737433" y="3563918"/>
                  </a:lnTo>
                  <a:lnTo>
                    <a:pt x="772378" y="3591873"/>
                  </a:lnTo>
                  <a:lnTo>
                    <a:pt x="807953" y="3619060"/>
                  </a:lnTo>
                  <a:lnTo>
                    <a:pt x="844145" y="3645465"/>
                  </a:lnTo>
                  <a:lnTo>
                    <a:pt x="880941" y="3671078"/>
                  </a:lnTo>
                  <a:lnTo>
                    <a:pt x="918330" y="3695884"/>
                  </a:lnTo>
                  <a:lnTo>
                    <a:pt x="956298" y="3719872"/>
                  </a:lnTo>
                  <a:lnTo>
                    <a:pt x="994833" y="3743028"/>
                  </a:lnTo>
                  <a:lnTo>
                    <a:pt x="1033922" y="3765341"/>
                  </a:lnTo>
                  <a:lnTo>
                    <a:pt x="1073553" y="3786797"/>
                  </a:lnTo>
                  <a:lnTo>
                    <a:pt x="1113713" y="3807385"/>
                  </a:lnTo>
                  <a:lnTo>
                    <a:pt x="1154389" y="3827090"/>
                  </a:lnTo>
                  <a:lnTo>
                    <a:pt x="1195569" y="3845902"/>
                  </a:lnTo>
                  <a:lnTo>
                    <a:pt x="1237241" y="3863807"/>
                  </a:lnTo>
                  <a:lnTo>
                    <a:pt x="1279391" y="3880793"/>
                  </a:lnTo>
                  <a:lnTo>
                    <a:pt x="1322008" y="3896846"/>
                  </a:lnTo>
                  <a:lnTo>
                    <a:pt x="1365078" y="3911955"/>
                  </a:lnTo>
                  <a:lnTo>
                    <a:pt x="1408589" y="3926108"/>
                  </a:lnTo>
                  <a:lnTo>
                    <a:pt x="1452528" y="3939290"/>
                  </a:lnTo>
                  <a:lnTo>
                    <a:pt x="1496883" y="3951490"/>
                  </a:lnTo>
                  <a:lnTo>
                    <a:pt x="1541642" y="3962696"/>
                  </a:lnTo>
                  <a:lnTo>
                    <a:pt x="1586791" y="3972894"/>
                  </a:lnTo>
                  <a:lnTo>
                    <a:pt x="1632318" y="3982072"/>
                  </a:lnTo>
                  <a:lnTo>
                    <a:pt x="1678210" y="3990217"/>
                  </a:lnTo>
                  <a:lnTo>
                    <a:pt x="1724455" y="3997317"/>
                  </a:lnTo>
                  <a:lnTo>
                    <a:pt x="1771041" y="4003359"/>
                  </a:lnTo>
                  <a:lnTo>
                    <a:pt x="1817954" y="4008331"/>
                  </a:lnTo>
                  <a:lnTo>
                    <a:pt x="1865182" y="4012220"/>
                  </a:lnTo>
                  <a:lnTo>
                    <a:pt x="1912713" y="4015014"/>
                  </a:lnTo>
                  <a:lnTo>
                    <a:pt x="1960534" y="4016699"/>
                  </a:lnTo>
                  <a:lnTo>
                    <a:pt x="2008631" y="4017264"/>
                  </a:lnTo>
                  <a:lnTo>
                    <a:pt x="2056729" y="4016699"/>
                  </a:lnTo>
                  <a:lnTo>
                    <a:pt x="2104550" y="4015014"/>
                  </a:lnTo>
                  <a:lnTo>
                    <a:pt x="2152081" y="4012220"/>
                  </a:lnTo>
                  <a:lnTo>
                    <a:pt x="2199309" y="4008331"/>
                  </a:lnTo>
                  <a:lnTo>
                    <a:pt x="2246222" y="4003359"/>
                  </a:lnTo>
                  <a:lnTo>
                    <a:pt x="2292808" y="3997317"/>
                  </a:lnTo>
                  <a:lnTo>
                    <a:pt x="2339053" y="3990217"/>
                  </a:lnTo>
                  <a:lnTo>
                    <a:pt x="2384945" y="3982072"/>
                  </a:lnTo>
                  <a:lnTo>
                    <a:pt x="2430472" y="3972894"/>
                  </a:lnTo>
                  <a:lnTo>
                    <a:pt x="2475621" y="3962696"/>
                  </a:lnTo>
                  <a:lnTo>
                    <a:pt x="2520380" y="3951490"/>
                  </a:lnTo>
                  <a:lnTo>
                    <a:pt x="2564735" y="3939290"/>
                  </a:lnTo>
                  <a:lnTo>
                    <a:pt x="2608674" y="3926108"/>
                  </a:lnTo>
                  <a:lnTo>
                    <a:pt x="2652185" y="3911955"/>
                  </a:lnTo>
                  <a:lnTo>
                    <a:pt x="2695255" y="3896846"/>
                  </a:lnTo>
                  <a:lnTo>
                    <a:pt x="2737872" y="3880793"/>
                  </a:lnTo>
                  <a:lnTo>
                    <a:pt x="2780022" y="3863807"/>
                  </a:lnTo>
                  <a:lnTo>
                    <a:pt x="2821694" y="3845902"/>
                  </a:lnTo>
                  <a:lnTo>
                    <a:pt x="2862874" y="3827090"/>
                  </a:lnTo>
                  <a:lnTo>
                    <a:pt x="2903550" y="3807385"/>
                  </a:lnTo>
                  <a:lnTo>
                    <a:pt x="2943710" y="3786797"/>
                  </a:lnTo>
                  <a:lnTo>
                    <a:pt x="2983341" y="3765341"/>
                  </a:lnTo>
                  <a:lnTo>
                    <a:pt x="3022430" y="3743028"/>
                  </a:lnTo>
                  <a:lnTo>
                    <a:pt x="3060965" y="3719872"/>
                  </a:lnTo>
                  <a:lnTo>
                    <a:pt x="3098933" y="3695884"/>
                  </a:lnTo>
                  <a:lnTo>
                    <a:pt x="3136322" y="3671078"/>
                  </a:lnTo>
                  <a:lnTo>
                    <a:pt x="3173118" y="3645465"/>
                  </a:lnTo>
                  <a:lnTo>
                    <a:pt x="3209310" y="3619060"/>
                  </a:lnTo>
                  <a:lnTo>
                    <a:pt x="3244885" y="3591873"/>
                  </a:lnTo>
                  <a:lnTo>
                    <a:pt x="3279830" y="3563918"/>
                  </a:lnTo>
                  <a:lnTo>
                    <a:pt x="3314133" y="3535208"/>
                  </a:lnTo>
                  <a:lnTo>
                    <a:pt x="3347781" y="3505754"/>
                  </a:lnTo>
                  <a:lnTo>
                    <a:pt x="3380761" y="3475570"/>
                  </a:lnTo>
                  <a:lnTo>
                    <a:pt x="3413061" y="3444668"/>
                  </a:lnTo>
                  <a:lnTo>
                    <a:pt x="3444668" y="3413061"/>
                  </a:lnTo>
                  <a:lnTo>
                    <a:pt x="3475570" y="3380761"/>
                  </a:lnTo>
                  <a:lnTo>
                    <a:pt x="3505754" y="3347781"/>
                  </a:lnTo>
                  <a:lnTo>
                    <a:pt x="3535208" y="3314133"/>
                  </a:lnTo>
                  <a:lnTo>
                    <a:pt x="3563918" y="3279830"/>
                  </a:lnTo>
                  <a:lnTo>
                    <a:pt x="3591873" y="3244885"/>
                  </a:lnTo>
                  <a:lnTo>
                    <a:pt x="3619060" y="3209310"/>
                  </a:lnTo>
                  <a:lnTo>
                    <a:pt x="3645465" y="3173118"/>
                  </a:lnTo>
                  <a:lnTo>
                    <a:pt x="3671078" y="3136322"/>
                  </a:lnTo>
                  <a:lnTo>
                    <a:pt x="3695884" y="3098933"/>
                  </a:lnTo>
                  <a:lnTo>
                    <a:pt x="3719872" y="3060965"/>
                  </a:lnTo>
                  <a:lnTo>
                    <a:pt x="3743028" y="3022430"/>
                  </a:lnTo>
                  <a:lnTo>
                    <a:pt x="3765341" y="2983341"/>
                  </a:lnTo>
                  <a:lnTo>
                    <a:pt x="3786797" y="2943710"/>
                  </a:lnTo>
                  <a:lnTo>
                    <a:pt x="3807385" y="2903550"/>
                  </a:lnTo>
                  <a:lnTo>
                    <a:pt x="3827090" y="2862874"/>
                  </a:lnTo>
                  <a:lnTo>
                    <a:pt x="3845902" y="2821694"/>
                  </a:lnTo>
                  <a:lnTo>
                    <a:pt x="3863807" y="2780022"/>
                  </a:lnTo>
                  <a:lnTo>
                    <a:pt x="3880793" y="2737872"/>
                  </a:lnTo>
                  <a:lnTo>
                    <a:pt x="3896846" y="2695255"/>
                  </a:lnTo>
                  <a:lnTo>
                    <a:pt x="3911955" y="2652185"/>
                  </a:lnTo>
                  <a:lnTo>
                    <a:pt x="3926108" y="2608674"/>
                  </a:lnTo>
                  <a:lnTo>
                    <a:pt x="3939290" y="2564735"/>
                  </a:lnTo>
                  <a:lnTo>
                    <a:pt x="3951490" y="2520380"/>
                  </a:lnTo>
                  <a:lnTo>
                    <a:pt x="3962696" y="2475621"/>
                  </a:lnTo>
                  <a:lnTo>
                    <a:pt x="3972894" y="2430472"/>
                  </a:lnTo>
                  <a:lnTo>
                    <a:pt x="3982072" y="2384945"/>
                  </a:lnTo>
                  <a:lnTo>
                    <a:pt x="3990217" y="2339053"/>
                  </a:lnTo>
                  <a:lnTo>
                    <a:pt x="3997317" y="2292808"/>
                  </a:lnTo>
                  <a:lnTo>
                    <a:pt x="4003359" y="2246222"/>
                  </a:lnTo>
                  <a:lnTo>
                    <a:pt x="4008331" y="2199309"/>
                  </a:lnTo>
                  <a:lnTo>
                    <a:pt x="4012220" y="2152081"/>
                  </a:lnTo>
                  <a:lnTo>
                    <a:pt x="4015014" y="2104550"/>
                  </a:lnTo>
                  <a:lnTo>
                    <a:pt x="4016699" y="2056729"/>
                  </a:lnTo>
                  <a:lnTo>
                    <a:pt x="4017263" y="2008632"/>
                  </a:lnTo>
                  <a:lnTo>
                    <a:pt x="4016699" y="1960534"/>
                  </a:lnTo>
                  <a:lnTo>
                    <a:pt x="4015014" y="1912713"/>
                  </a:lnTo>
                  <a:lnTo>
                    <a:pt x="4012220" y="1865182"/>
                  </a:lnTo>
                  <a:lnTo>
                    <a:pt x="4008331" y="1817954"/>
                  </a:lnTo>
                  <a:lnTo>
                    <a:pt x="4003359" y="1771041"/>
                  </a:lnTo>
                  <a:lnTo>
                    <a:pt x="3997317" y="1724455"/>
                  </a:lnTo>
                  <a:lnTo>
                    <a:pt x="3990217" y="1678210"/>
                  </a:lnTo>
                  <a:lnTo>
                    <a:pt x="3982072" y="1632318"/>
                  </a:lnTo>
                  <a:lnTo>
                    <a:pt x="3972894" y="1586791"/>
                  </a:lnTo>
                  <a:lnTo>
                    <a:pt x="3962696" y="1541642"/>
                  </a:lnTo>
                  <a:lnTo>
                    <a:pt x="3951490" y="1496883"/>
                  </a:lnTo>
                  <a:lnTo>
                    <a:pt x="3939290" y="1452528"/>
                  </a:lnTo>
                  <a:lnTo>
                    <a:pt x="3926108" y="1408589"/>
                  </a:lnTo>
                  <a:lnTo>
                    <a:pt x="3911955" y="1365078"/>
                  </a:lnTo>
                  <a:lnTo>
                    <a:pt x="3896846" y="1322008"/>
                  </a:lnTo>
                  <a:lnTo>
                    <a:pt x="3880793" y="1279391"/>
                  </a:lnTo>
                  <a:lnTo>
                    <a:pt x="3863807" y="1237241"/>
                  </a:lnTo>
                  <a:lnTo>
                    <a:pt x="3845902" y="1195569"/>
                  </a:lnTo>
                  <a:lnTo>
                    <a:pt x="3827090" y="1154389"/>
                  </a:lnTo>
                  <a:lnTo>
                    <a:pt x="3807385" y="1113713"/>
                  </a:lnTo>
                  <a:lnTo>
                    <a:pt x="3786797" y="1073553"/>
                  </a:lnTo>
                  <a:lnTo>
                    <a:pt x="3765341" y="1033922"/>
                  </a:lnTo>
                  <a:lnTo>
                    <a:pt x="3743028" y="994833"/>
                  </a:lnTo>
                  <a:lnTo>
                    <a:pt x="3719872" y="956298"/>
                  </a:lnTo>
                  <a:lnTo>
                    <a:pt x="3695884" y="918330"/>
                  </a:lnTo>
                  <a:lnTo>
                    <a:pt x="3671078" y="880941"/>
                  </a:lnTo>
                  <a:lnTo>
                    <a:pt x="3645465" y="844145"/>
                  </a:lnTo>
                  <a:lnTo>
                    <a:pt x="3619060" y="807953"/>
                  </a:lnTo>
                  <a:lnTo>
                    <a:pt x="3591873" y="772378"/>
                  </a:lnTo>
                  <a:lnTo>
                    <a:pt x="3563918" y="737433"/>
                  </a:lnTo>
                  <a:lnTo>
                    <a:pt x="3535208" y="703130"/>
                  </a:lnTo>
                  <a:lnTo>
                    <a:pt x="3505754" y="669482"/>
                  </a:lnTo>
                  <a:lnTo>
                    <a:pt x="3475570" y="636502"/>
                  </a:lnTo>
                  <a:lnTo>
                    <a:pt x="3444668" y="604202"/>
                  </a:lnTo>
                  <a:lnTo>
                    <a:pt x="3413061" y="572595"/>
                  </a:lnTo>
                  <a:lnTo>
                    <a:pt x="3380761" y="541693"/>
                  </a:lnTo>
                  <a:lnTo>
                    <a:pt x="3347781" y="511509"/>
                  </a:lnTo>
                  <a:lnTo>
                    <a:pt x="3314133" y="482055"/>
                  </a:lnTo>
                  <a:lnTo>
                    <a:pt x="3279830" y="453345"/>
                  </a:lnTo>
                  <a:lnTo>
                    <a:pt x="3244885" y="425390"/>
                  </a:lnTo>
                  <a:lnTo>
                    <a:pt x="3209310" y="398203"/>
                  </a:lnTo>
                  <a:lnTo>
                    <a:pt x="3173118" y="371798"/>
                  </a:lnTo>
                  <a:lnTo>
                    <a:pt x="3136322" y="346185"/>
                  </a:lnTo>
                  <a:lnTo>
                    <a:pt x="3098933" y="321379"/>
                  </a:lnTo>
                  <a:lnTo>
                    <a:pt x="3060965" y="297391"/>
                  </a:lnTo>
                  <a:lnTo>
                    <a:pt x="3022430" y="274235"/>
                  </a:lnTo>
                  <a:lnTo>
                    <a:pt x="2983341" y="251922"/>
                  </a:lnTo>
                  <a:lnTo>
                    <a:pt x="2943710" y="230466"/>
                  </a:lnTo>
                  <a:lnTo>
                    <a:pt x="2903550" y="209878"/>
                  </a:lnTo>
                  <a:lnTo>
                    <a:pt x="2862874" y="190173"/>
                  </a:lnTo>
                  <a:lnTo>
                    <a:pt x="2821694" y="171361"/>
                  </a:lnTo>
                  <a:lnTo>
                    <a:pt x="2780022" y="153456"/>
                  </a:lnTo>
                  <a:lnTo>
                    <a:pt x="2737872" y="136470"/>
                  </a:lnTo>
                  <a:lnTo>
                    <a:pt x="2695255" y="120417"/>
                  </a:lnTo>
                  <a:lnTo>
                    <a:pt x="2652185" y="105308"/>
                  </a:lnTo>
                  <a:lnTo>
                    <a:pt x="2608674" y="91155"/>
                  </a:lnTo>
                  <a:lnTo>
                    <a:pt x="2564735" y="77973"/>
                  </a:lnTo>
                  <a:lnTo>
                    <a:pt x="2520380" y="65773"/>
                  </a:lnTo>
                  <a:lnTo>
                    <a:pt x="2475621" y="54567"/>
                  </a:lnTo>
                  <a:lnTo>
                    <a:pt x="2430472" y="44369"/>
                  </a:lnTo>
                  <a:lnTo>
                    <a:pt x="2384945" y="35191"/>
                  </a:lnTo>
                  <a:lnTo>
                    <a:pt x="2339053" y="27046"/>
                  </a:lnTo>
                  <a:lnTo>
                    <a:pt x="2292808" y="19946"/>
                  </a:lnTo>
                  <a:lnTo>
                    <a:pt x="2246222" y="13904"/>
                  </a:lnTo>
                  <a:lnTo>
                    <a:pt x="2199309" y="8932"/>
                  </a:lnTo>
                  <a:lnTo>
                    <a:pt x="2152081" y="5043"/>
                  </a:lnTo>
                  <a:lnTo>
                    <a:pt x="2104550" y="2249"/>
                  </a:lnTo>
                  <a:lnTo>
                    <a:pt x="2056729" y="564"/>
                  </a:lnTo>
                  <a:lnTo>
                    <a:pt x="200863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032" y="603961"/>
            <a:ext cx="2393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b="1" spc="-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4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od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ction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066032" y="117347"/>
            <a:ext cx="4904740" cy="4232275"/>
            <a:chOff x="4066032" y="117347"/>
            <a:chExt cx="4904740" cy="42322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3668" y="714756"/>
              <a:ext cx="310896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0580" y="928115"/>
              <a:ext cx="240791" cy="3276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6004" y="496823"/>
              <a:ext cx="283463" cy="2849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6148" y="477011"/>
              <a:ext cx="246887" cy="2453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40196" y="487679"/>
              <a:ext cx="466344" cy="2941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06539" y="585215"/>
              <a:ext cx="330707" cy="3794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4744" y="899160"/>
              <a:ext cx="914400" cy="2926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0392" y="3535680"/>
              <a:ext cx="298703" cy="313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59096" y="3796283"/>
              <a:ext cx="348996" cy="3368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72356" y="3165347"/>
              <a:ext cx="333755" cy="3398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6032" y="2356103"/>
              <a:ext cx="327660" cy="3154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62044" y="2769108"/>
              <a:ext cx="361188" cy="3474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91328" y="3918203"/>
              <a:ext cx="432815" cy="4312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01483" y="3110483"/>
              <a:ext cx="387096" cy="3215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87411" y="2671571"/>
              <a:ext cx="403859" cy="3886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65135" y="2272283"/>
              <a:ext cx="326135" cy="310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51904" y="3479292"/>
              <a:ext cx="512064" cy="2514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63897" y="1368551"/>
              <a:ext cx="2486659" cy="20309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80304" y="1892808"/>
              <a:ext cx="1077468" cy="11490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683758" y="1018413"/>
            <a:ext cx="6038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solidFill>
                  <a:srgbClr val="FFD44F"/>
                </a:solidFill>
                <a:latin typeface="Calibri"/>
                <a:cs typeface="Calibri"/>
              </a:rPr>
              <a:t>L</a:t>
            </a:r>
            <a:r>
              <a:rPr sz="900" spc="-10" dirty="0">
                <a:solidFill>
                  <a:srgbClr val="FFD44F"/>
                </a:solidFill>
                <a:latin typeface="Calibri"/>
                <a:cs typeface="Calibri"/>
              </a:rPr>
              <a:t>A</a:t>
            </a:r>
            <a:r>
              <a:rPr sz="900" spc="-5" dirty="0">
                <a:solidFill>
                  <a:srgbClr val="FFD44F"/>
                </a:solidFill>
                <a:latin typeface="Calibri"/>
                <a:cs typeface="Calibri"/>
              </a:rPr>
              <a:t>NG</a:t>
            </a:r>
            <a:r>
              <a:rPr sz="900" dirty="0">
                <a:solidFill>
                  <a:srgbClr val="FFD44F"/>
                </a:solidFill>
                <a:latin typeface="Calibri"/>
                <a:cs typeface="Calibri"/>
              </a:rPr>
              <a:t>U</a:t>
            </a:r>
            <a:r>
              <a:rPr sz="900" spc="-10" dirty="0">
                <a:solidFill>
                  <a:srgbClr val="FFD44F"/>
                </a:solidFill>
                <a:latin typeface="Calibri"/>
                <a:cs typeface="Calibri"/>
              </a:rPr>
              <a:t>A</a:t>
            </a:r>
            <a:r>
              <a:rPr sz="900" spc="-5" dirty="0">
                <a:solidFill>
                  <a:srgbClr val="FFD44F"/>
                </a:solidFill>
                <a:latin typeface="Calibri"/>
                <a:cs typeface="Calibri"/>
              </a:rPr>
              <a:t>G</a:t>
            </a:r>
            <a:r>
              <a:rPr sz="900" dirty="0">
                <a:solidFill>
                  <a:srgbClr val="FFD44F"/>
                </a:solidFill>
                <a:latin typeface="Calibri"/>
                <a:cs typeface="Calibri"/>
              </a:rPr>
              <a:t>ES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63685" cy="5143500"/>
            <a:chOff x="0" y="0"/>
            <a:chExt cx="91636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291455" cy="3075940"/>
            </a:xfrm>
            <a:custGeom>
              <a:avLst/>
              <a:gdLst/>
              <a:ahLst/>
              <a:cxnLst/>
              <a:rect l="l" t="t" r="r" b="b"/>
              <a:pathLst>
                <a:path w="5291455" h="3075940">
                  <a:moveTo>
                    <a:pt x="5291328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5291328" y="3075432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138" y="4373117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4791" y="480059"/>
              <a:ext cx="1563623" cy="15651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6232" y="533399"/>
              <a:ext cx="1461770" cy="1463040"/>
            </a:xfrm>
            <a:custGeom>
              <a:avLst/>
              <a:gdLst/>
              <a:ahLst/>
              <a:cxnLst/>
              <a:rect l="l" t="t" r="r" b="b"/>
              <a:pathLst>
                <a:path w="1461770" h="1463039">
                  <a:moveTo>
                    <a:pt x="730757" y="0"/>
                  </a:moveTo>
                  <a:lnTo>
                    <a:pt x="682708" y="1556"/>
                  </a:lnTo>
                  <a:lnTo>
                    <a:pt x="635488" y="6160"/>
                  </a:lnTo>
                  <a:lnTo>
                    <a:pt x="589195" y="13715"/>
                  </a:lnTo>
                  <a:lnTo>
                    <a:pt x="543925" y="24126"/>
                  </a:lnTo>
                  <a:lnTo>
                    <a:pt x="499774" y="37295"/>
                  </a:lnTo>
                  <a:lnTo>
                    <a:pt x="456838" y="53126"/>
                  </a:lnTo>
                  <a:lnTo>
                    <a:pt x="415214" y="71524"/>
                  </a:lnTo>
                  <a:lnTo>
                    <a:pt x="374997" y="92390"/>
                  </a:lnTo>
                  <a:lnTo>
                    <a:pt x="336285" y="115630"/>
                  </a:lnTo>
                  <a:lnTo>
                    <a:pt x="299173" y="141146"/>
                  </a:lnTo>
                  <a:lnTo>
                    <a:pt x="263758" y="168843"/>
                  </a:lnTo>
                  <a:lnTo>
                    <a:pt x="230135" y="198623"/>
                  </a:lnTo>
                  <a:lnTo>
                    <a:pt x="198402" y="230391"/>
                  </a:lnTo>
                  <a:lnTo>
                    <a:pt x="168654" y="264049"/>
                  </a:lnTo>
                  <a:lnTo>
                    <a:pt x="140988" y="299502"/>
                  </a:lnTo>
                  <a:lnTo>
                    <a:pt x="115500" y="336653"/>
                  </a:lnTo>
                  <a:lnTo>
                    <a:pt x="92286" y="375406"/>
                  </a:lnTo>
                  <a:lnTo>
                    <a:pt x="71442" y="415664"/>
                  </a:lnTo>
                  <a:lnTo>
                    <a:pt x="53066" y="457331"/>
                  </a:lnTo>
                  <a:lnTo>
                    <a:pt x="37252" y="500310"/>
                  </a:lnTo>
                  <a:lnTo>
                    <a:pt x="24098" y="544506"/>
                  </a:lnTo>
                  <a:lnTo>
                    <a:pt x="13699" y="589821"/>
                  </a:lnTo>
                  <a:lnTo>
                    <a:pt x="6152" y="636159"/>
                  </a:lnTo>
                  <a:lnTo>
                    <a:pt x="1554" y="683424"/>
                  </a:lnTo>
                  <a:lnTo>
                    <a:pt x="0" y="731520"/>
                  </a:lnTo>
                  <a:lnTo>
                    <a:pt x="1554" y="779615"/>
                  </a:lnTo>
                  <a:lnTo>
                    <a:pt x="6152" y="826880"/>
                  </a:lnTo>
                  <a:lnTo>
                    <a:pt x="13699" y="873218"/>
                  </a:lnTo>
                  <a:lnTo>
                    <a:pt x="24098" y="918533"/>
                  </a:lnTo>
                  <a:lnTo>
                    <a:pt x="37252" y="962729"/>
                  </a:lnTo>
                  <a:lnTo>
                    <a:pt x="53066" y="1005708"/>
                  </a:lnTo>
                  <a:lnTo>
                    <a:pt x="71442" y="1047375"/>
                  </a:lnTo>
                  <a:lnTo>
                    <a:pt x="92286" y="1087633"/>
                  </a:lnTo>
                  <a:lnTo>
                    <a:pt x="115500" y="1126386"/>
                  </a:lnTo>
                  <a:lnTo>
                    <a:pt x="140988" y="1163537"/>
                  </a:lnTo>
                  <a:lnTo>
                    <a:pt x="168654" y="1198990"/>
                  </a:lnTo>
                  <a:lnTo>
                    <a:pt x="198402" y="1232648"/>
                  </a:lnTo>
                  <a:lnTo>
                    <a:pt x="230135" y="1264416"/>
                  </a:lnTo>
                  <a:lnTo>
                    <a:pt x="263758" y="1294196"/>
                  </a:lnTo>
                  <a:lnTo>
                    <a:pt x="299173" y="1321893"/>
                  </a:lnTo>
                  <a:lnTo>
                    <a:pt x="336285" y="1347409"/>
                  </a:lnTo>
                  <a:lnTo>
                    <a:pt x="374997" y="1370649"/>
                  </a:lnTo>
                  <a:lnTo>
                    <a:pt x="415214" y="1391515"/>
                  </a:lnTo>
                  <a:lnTo>
                    <a:pt x="456838" y="1409913"/>
                  </a:lnTo>
                  <a:lnTo>
                    <a:pt x="499774" y="1425744"/>
                  </a:lnTo>
                  <a:lnTo>
                    <a:pt x="543925" y="1438913"/>
                  </a:lnTo>
                  <a:lnTo>
                    <a:pt x="589195" y="1449324"/>
                  </a:lnTo>
                  <a:lnTo>
                    <a:pt x="635488" y="1456879"/>
                  </a:lnTo>
                  <a:lnTo>
                    <a:pt x="682708" y="1461483"/>
                  </a:lnTo>
                  <a:lnTo>
                    <a:pt x="730757" y="1463039"/>
                  </a:lnTo>
                  <a:lnTo>
                    <a:pt x="778807" y="1461483"/>
                  </a:lnTo>
                  <a:lnTo>
                    <a:pt x="826027" y="1456879"/>
                  </a:lnTo>
                  <a:lnTo>
                    <a:pt x="872320" y="1449324"/>
                  </a:lnTo>
                  <a:lnTo>
                    <a:pt x="917590" y="1438913"/>
                  </a:lnTo>
                  <a:lnTo>
                    <a:pt x="961741" y="1425744"/>
                  </a:lnTo>
                  <a:lnTo>
                    <a:pt x="1004677" y="1409913"/>
                  </a:lnTo>
                  <a:lnTo>
                    <a:pt x="1046301" y="1391515"/>
                  </a:lnTo>
                  <a:lnTo>
                    <a:pt x="1086518" y="1370649"/>
                  </a:lnTo>
                  <a:lnTo>
                    <a:pt x="1125230" y="1347409"/>
                  </a:lnTo>
                  <a:lnTo>
                    <a:pt x="1162342" y="1321893"/>
                  </a:lnTo>
                  <a:lnTo>
                    <a:pt x="1197757" y="1294196"/>
                  </a:lnTo>
                  <a:lnTo>
                    <a:pt x="1231380" y="1264416"/>
                  </a:lnTo>
                  <a:lnTo>
                    <a:pt x="1263113" y="1232648"/>
                  </a:lnTo>
                  <a:lnTo>
                    <a:pt x="1292861" y="1198990"/>
                  </a:lnTo>
                  <a:lnTo>
                    <a:pt x="1320527" y="1163537"/>
                  </a:lnTo>
                  <a:lnTo>
                    <a:pt x="1346015" y="1126386"/>
                  </a:lnTo>
                  <a:lnTo>
                    <a:pt x="1369229" y="1087633"/>
                  </a:lnTo>
                  <a:lnTo>
                    <a:pt x="1390073" y="1047375"/>
                  </a:lnTo>
                  <a:lnTo>
                    <a:pt x="1408449" y="1005708"/>
                  </a:lnTo>
                  <a:lnTo>
                    <a:pt x="1424263" y="962729"/>
                  </a:lnTo>
                  <a:lnTo>
                    <a:pt x="1437417" y="918533"/>
                  </a:lnTo>
                  <a:lnTo>
                    <a:pt x="1447816" y="873218"/>
                  </a:lnTo>
                  <a:lnTo>
                    <a:pt x="1455363" y="826880"/>
                  </a:lnTo>
                  <a:lnTo>
                    <a:pt x="1459961" y="779615"/>
                  </a:lnTo>
                  <a:lnTo>
                    <a:pt x="1461515" y="731520"/>
                  </a:lnTo>
                  <a:lnTo>
                    <a:pt x="1459961" y="683424"/>
                  </a:lnTo>
                  <a:lnTo>
                    <a:pt x="1455363" y="636159"/>
                  </a:lnTo>
                  <a:lnTo>
                    <a:pt x="1447816" y="589821"/>
                  </a:lnTo>
                  <a:lnTo>
                    <a:pt x="1437417" y="544506"/>
                  </a:lnTo>
                  <a:lnTo>
                    <a:pt x="1424263" y="500310"/>
                  </a:lnTo>
                  <a:lnTo>
                    <a:pt x="1408449" y="457331"/>
                  </a:lnTo>
                  <a:lnTo>
                    <a:pt x="1390073" y="415664"/>
                  </a:lnTo>
                  <a:lnTo>
                    <a:pt x="1369229" y="375406"/>
                  </a:lnTo>
                  <a:lnTo>
                    <a:pt x="1346015" y="336653"/>
                  </a:lnTo>
                  <a:lnTo>
                    <a:pt x="1320527" y="299502"/>
                  </a:lnTo>
                  <a:lnTo>
                    <a:pt x="1292861" y="264049"/>
                  </a:lnTo>
                  <a:lnTo>
                    <a:pt x="1263113" y="230391"/>
                  </a:lnTo>
                  <a:lnTo>
                    <a:pt x="1231380" y="198623"/>
                  </a:lnTo>
                  <a:lnTo>
                    <a:pt x="1197757" y="168843"/>
                  </a:lnTo>
                  <a:lnTo>
                    <a:pt x="1162342" y="141146"/>
                  </a:lnTo>
                  <a:lnTo>
                    <a:pt x="1125230" y="115630"/>
                  </a:lnTo>
                  <a:lnTo>
                    <a:pt x="1086518" y="92390"/>
                  </a:lnTo>
                  <a:lnTo>
                    <a:pt x="1046301" y="71524"/>
                  </a:lnTo>
                  <a:lnTo>
                    <a:pt x="1004677" y="53126"/>
                  </a:lnTo>
                  <a:lnTo>
                    <a:pt x="961741" y="37295"/>
                  </a:lnTo>
                  <a:lnTo>
                    <a:pt x="917590" y="24126"/>
                  </a:lnTo>
                  <a:lnTo>
                    <a:pt x="872320" y="13715"/>
                  </a:lnTo>
                  <a:lnTo>
                    <a:pt x="826027" y="6160"/>
                  </a:lnTo>
                  <a:lnTo>
                    <a:pt x="778807" y="1556"/>
                  </a:lnTo>
                  <a:lnTo>
                    <a:pt x="7307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9384" y="606551"/>
              <a:ext cx="1315720" cy="1316990"/>
            </a:xfrm>
            <a:custGeom>
              <a:avLst/>
              <a:gdLst/>
              <a:ahLst/>
              <a:cxnLst/>
              <a:rect l="l" t="t" r="r" b="b"/>
              <a:pathLst>
                <a:path w="1315720" h="1316989">
                  <a:moveTo>
                    <a:pt x="657605" y="0"/>
                  </a:moveTo>
                  <a:lnTo>
                    <a:pt x="610638" y="1653"/>
                  </a:lnTo>
                  <a:lnTo>
                    <a:pt x="564562" y="6538"/>
                  </a:lnTo>
                  <a:lnTo>
                    <a:pt x="519490" y="14543"/>
                  </a:lnTo>
                  <a:lnTo>
                    <a:pt x="475532" y="25557"/>
                  </a:lnTo>
                  <a:lnTo>
                    <a:pt x="432799" y="39469"/>
                  </a:lnTo>
                  <a:lnTo>
                    <a:pt x="391404" y="56168"/>
                  </a:lnTo>
                  <a:lnTo>
                    <a:pt x="351456" y="75541"/>
                  </a:lnTo>
                  <a:lnTo>
                    <a:pt x="313068" y="97477"/>
                  </a:lnTo>
                  <a:lnTo>
                    <a:pt x="276350" y="121866"/>
                  </a:lnTo>
                  <a:lnTo>
                    <a:pt x="241415" y="148595"/>
                  </a:lnTo>
                  <a:lnTo>
                    <a:pt x="208372" y="177553"/>
                  </a:lnTo>
                  <a:lnTo>
                    <a:pt x="177333" y="208629"/>
                  </a:lnTo>
                  <a:lnTo>
                    <a:pt x="148410" y="241711"/>
                  </a:lnTo>
                  <a:lnTo>
                    <a:pt x="121714" y="276688"/>
                  </a:lnTo>
                  <a:lnTo>
                    <a:pt x="97355" y="313448"/>
                  </a:lnTo>
                  <a:lnTo>
                    <a:pt x="75446" y="351881"/>
                  </a:lnTo>
                  <a:lnTo>
                    <a:pt x="56097" y="391874"/>
                  </a:lnTo>
                  <a:lnTo>
                    <a:pt x="39419" y="433317"/>
                  </a:lnTo>
                  <a:lnTo>
                    <a:pt x="25525" y="476097"/>
                  </a:lnTo>
                  <a:lnTo>
                    <a:pt x="14524" y="520103"/>
                  </a:lnTo>
                  <a:lnTo>
                    <a:pt x="6529" y="565225"/>
                  </a:lnTo>
                  <a:lnTo>
                    <a:pt x="1650" y="611350"/>
                  </a:lnTo>
                  <a:lnTo>
                    <a:pt x="0" y="658368"/>
                  </a:lnTo>
                  <a:lnTo>
                    <a:pt x="1650" y="705385"/>
                  </a:lnTo>
                  <a:lnTo>
                    <a:pt x="6529" y="751510"/>
                  </a:lnTo>
                  <a:lnTo>
                    <a:pt x="14524" y="796632"/>
                  </a:lnTo>
                  <a:lnTo>
                    <a:pt x="25525" y="840638"/>
                  </a:lnTo>
                  <a:lnTo>
                    <a:pt x="39419" y="883418"/>
                  </a:lnTo>
                  <a:lnTo>
                    <a:pt x="56097" y="924861"/>
                  </a:lnTo>
                  <a:lnTo>
                    <a:pt x="75446" y="964854"/>
                  </a:lnTo>
                  <a:lnTo>
                    <a:pt x="97355" y="1003287"/>
                  </a:lnTo>
                  <a:lnTo>
                    <a:pt x="121714" y="1040047"/>
                  </a:lnTo>
                  <a:lnTo>
                    <a:pt x="148410" y="1075024"/>
                  </a:lnTo>
                  <a:lnTo>
                    <a:pt x="177333" y="1108106"/>
                  </a:lnTo>
                  <a:lnTo>
                    <a:pt x="208372" y="1139182"/>
                  </a:lnTo>
                  <a:lnTo>
                    <a:pt x="241415" y="1168140"/>
                  </a:lnTo>
                  <a:lnTo>
                    <a:pt x="276350" y="1194869"/>
                  </a:lnTo>
                  <a:lnTo>
                    <a:pt x="313068" y="1219258"/>
                  </a:lnTo>
                  <a:lnTo>
                    <a:pt x="351456" y="1241194"/>
                  </a:lnTo>
                  <a:lnTo>
                    <a:pt x="391404" y="1260567"/>
                  </a:lnTo>
                  <a:lnTo>
                    <a:pt x="432799" y="1277266"/>
                  </a:lnTo>
                  <a:lnTo>
                    <a:pt x="475532" y="1291178"/>
                  </a:lnTo>
                  <a:lnTo>
                    <a:pt x="519490" y="1302192"/>
                  </a:lnTo>
                  <a:lnTo>
                    <a:pt x="564562" y="1310197"/>
                  </a:lnTo>
                  <a:lnTo>
                    <a:pt x="610638" y="1315082"/>
                  </a:lnTo>
                  <a:lnTo>
                    <a:pt x="657605" y="1316736"/>
                  </a:lnTo>
                  <a:lnTo>
                    <a:pt x="704573" y="1315082"/>
                  </a:lnTo>
                  <a:lnTo>
                    <a:pt x="750649" y="1310197"/>
                  </a:lnTo>
                  <a:lnTo>
                    <a:pt x="795721" y="1302192"/>
                  </a:lnTo>
                  <a:lnTo>
                    <a:pt x="839679" y="1291178"/>
                  </a:lnTo>
                  <a:lnTo>
                    <a:pt x="882412" y="1277266"/>
                  </a:lnTo>
                  <a:lnTo>
                    <a:pt x="923807" y="1260567"/>
                  </a:lnTo>
                  <a:lnTo>
                    <a:pt x="963755" y="1241194"/>
                  </a:lnTo>
                  <a:lnTo>
                    <a:pt x="1002143" y="1219258"/>
                  </a:lnTo>
                  <a:lnTo>
                    <a:pt x="1038861" y="1194869"/>
                  </a:lnTo>
                  <a:lnTo>
                    <a:pt x="1073796" y="1168140"/>
                  </a:lnTo>
                  <a:lnTo>
                    <a:pt x="1106839" y="1139182"/>
                  </a:lnTo>
                  <a:lnTo>
                    <a:pt x="1137878" y="1108106"/>
                  </a:lnTo>
                  <a:lnTo>
                    <a:pt x="1166801" y="1075024"/>
                  </a:lnTo>
                  <a:lnTo>
                    <a:pt x="1193497" y="1040047"/>
                  </a:lnTo>
                  <a:lnTo>
                    <a:pt x="1217856" y="1003287"/>
                  </a:lnTo>
                  <a:lnTo>
                    <a:pt x="1239765" y="964854"/>
                  </a:lnTo>
                  <a:lnTo>
                    <a:pt x="1259114" y="924861"/>
                  </a:lnTo>
                  <a:lnTo>
                    <a:pt x="1275792" y="883418"/>
                  </a:lnTo>
                  <a:lnTo>
                    <a:pt x="1289686" y="840638"/>
                  </a:lnTo>
                  <a:lnTo>
                    <a:pt x="1300687" y="796632"/>
                  </a:lnTo>
                  <a:lnTo>
                    <a:pt x="1308682" y="751510"/>
                  </a:lnTo>
                  <a:lnTo>
                    <a:pt x="1313561" y="705385"/>
                  </a:lnTo>
                  <a:lnTo>
                    <a:pt x="1315212" y="658368"/>
                  </a:lnTo>
                  <a:lnTo>
                    <a:pt x="1313561" y="611350"/>
                  </a:lnTo>
                  <a:lnTo>
                    <a:pt x="1308682" y="565225"/>
                  </a:lnTo>
                  <a:lnTo>
                    <a:pt x="1300687" y="520103"/>
                  </a:lnTo>
                  <a:lnTo>
                    <a:pt x="1289686" y="476097"/>
                  </a:lnTo>
                  <a:lnTo>
                    <a:pt x="1275792" y="433317"/>
                  </a:lnTo>
                  <a:lnTo>
                    <a:pt x="1259114" y="391874"/>
                  </a:lnTo>
                  <a:lnTo>
                    <a:pt x="1239765" y="351881"/>
                  </a:lnTo>
                  <a:lnTo>
                    <a:pt x="1217856" y="313448"/>
                  </a:lnTo>
                  <a:lnTo>
                    <a:pt x="1193497" y="276688"/>
                  </a:lnTo>
                  <a:lnTo>
                    <a:pt x="1166801" y="241711"/>
                  </a:lnTo>
                  <a:lnTo>
                    <a:pt x="1137878" y="208629"/>
                  </a:lnTo>
                  <a:lnTo>
                    <a:pt x="1106839" y="177553"/>
                  </a:lnTo>
                  <a:lnTo>
                    <a:pt x="1073796" y="148595"/>
                  </a:lnTo>
                  <a:lnTo>
                    <a:pt x="1038861" y="121866"/>
                  </a:lnTo>
                  <a:lnTo>
                    <a:pt x="1002143" y="97477"/>
                  </a:lnTo>
                  <a:lnTo>
                    <a:pt x="963755" y="75541"/>
                  </a:lnTo>
                  <a:lnTo>
                    <a:pt x="923807" y="56168"/>
                  </a:lnTo>
                  <a:lnTo>
                    <a:pt x="882412" y="39469"/>
                  </a:lnTo>
                  <a:lnTo>
                    <a:pt x="839679" y="25557"/>
                  </a:lnTo>
                  <a:lnTo>
                    <a:pt x="795721" y="14543"/>
                  </a:lnTo>
                  <a:lnTo>
                    <a:pt x="750649" y="6538"/>
                  </a:lnTo>
                  <a:lnTo>
                    <a:pt x="704573" y="1653"/>
                  </a:lnTo>
                  <a:lnTo>
                    <a:pt x="657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467" y="1013460"/>
              <a:ext cx="3941063" cy="32186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00450" y="2285238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95" y="4084320"/>
              <a:ext cx="4021835" cy="2286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43705" y="1655190"/>
            <a:ext cx="1746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Au</a:t>
            </a:r>
            <a:r>
              <a:rPr sz="2800" spc="-35" dirty="0"/>
              <a:t>t</a:t>
            </a:r>
            <a:r>
              <a:rPr sz="2800" spc="-10" dirty="0"/>
              <a:t>om</a:t>
            </a:r>
            <a:r>
              <a:rPr sz="2800" spc="-30" dirty="0"/>
              <a:t>a</a:t>
            </a:r>
            <a:r>
              <a:rPr sz="2800" spc="-5" dirty="0"/>
              <a:t>tion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3787902" y="2337638"/>
            <a:ext cx="1657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2200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Automation</a:t>
            </a:r>
            <a:r>
              <a:rPr sz="1800" spc="-65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framework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</a:rPr>
              <a:t>–</a:t>
            </a:r>
            <a:r>
              <a:rPr sz="1800" spc="-30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Definition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88920" cy="5143500"/>
            <a:chOff x="6181344" y="0"/>
            <a:chExt cx="278892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40537" y="1948052"/>
            <a:ext cx="4152900" cy="153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Automation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framework-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Automation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framework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how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frame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our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work,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includes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Where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 keep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how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 are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Scripting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logic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- Quality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scripts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terms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reusability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Reporting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- Detailed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Consolidated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execution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logs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help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users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understand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execution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status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94330" cy="3075940"/>
            </a:xfrm>
            <a:custGeom>
              <a:avLst/>
              <a:gdLst/>
              <a:ahLst/>
              <a:cxnLst/>
              <a:rect l="l" t="t" r="r" b="b"/>
              <a:pathLst>
                <a:path w="2894330" h="3075940">
                  <a:moveTo>
                    <a:pt x="2894076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894076" y="3075432"/>
                  </a:lnTo>
                  <a:lnTo>
                    <a:pt x="2894076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8218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Automation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</a:rPr>
              <a:t>Framework</a:t>
            </a:r>
            <a:r>
              <a:rPr sz="1800" spc="-3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–</a:t>
            </a:r>
            <a:r>
              <a:rPr sz="1800" spc="-35" dirty="0">
                <a:solidFill>
                  <a:srgbClr val="001F5F"/>
                </a:solidFill>
              </a:rPr>
              <a:t> </a:t>
            </a:r>
            <a:r>
              <a:rPr sz="1800" spc="-20" dirty="0">
                <a:solidFill>
                  <a:srgbClr val="001F5F"/>
                </a:solidFill>
              </a:rPr>
              <a:t>Types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074670" y="1517141"/>
            <a:ext cx="3541395" cy="2468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8971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There are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majorly 6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types of </a:t>
            </a:r>
            <a:r>
              <a:rPr sz="1400" spc="-3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framework</a:t>
            </a:r>
            <a:r>
              <a:rPr sz="1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exist</a:t>
            </a:r>
            <a:r>
              <a:rPr sz="1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Linear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Scripting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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Library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Architecture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Framework.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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Data-Driven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Testing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Framework.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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Keyword-Driven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Table-Driven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Testing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Framework.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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Hybrid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Automation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Framework.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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Behaviour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Driven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Development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14925"/>
            <a:chOff x="0" y="0"/>
            <a:chExt cx="9144000" cy="5114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145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887980" cy="3075940"/>
            </a:xfrm>
            <a:custGeom>
              <a:avLst/>
              <a:gdLst/>
              <a:ahLst/>
              <a:cxnLst/>
              <a:rect l="l" t="t" r="r" b="b"/>
              <a:pathLst>
                <a:path w="2887980" h="3075940">
                  <a:moveTo>
                    <a:pt x="2887980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887980" y="3075432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209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Automation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</a:rPr>
              <a:t>Framework</a:t>
            </a:r>
            <a:r>
              <a:rPr sz="1800" spc="-3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–</a:t>
            </a:r>
            <a:r>
              <a:rPr sz="1800" spc="-3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Planning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074670" y="1520190"/>
            <a:ext cx="43922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64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most of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organisation, they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have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2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separate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teams or logical </a:t>
            </a:r>
            <a:r>
              <a:rPr sz="1200" spc="-2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segregation</a:t>
            </a:r>
            <a:r>
              <a:rPr sz="1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them-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 marR="1965960">
              <a:lnSpc>
                <a:spcPct val="100000"/>
              </a:lnSpc>
            </a:pP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1-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Script creation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new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Functionality </a:t>
            </a:r>
            <a:r>
              <a:rPr sz="1200" spc="-2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2-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Script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Maintenance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Estimation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any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automation project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is done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largely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done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on following </a:t>
            </a:r>
            <a:r>
              <a:rPr sz="1200" spc="-2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Calibri"/>
                <a:cs typeface="Calibri"/>
              </a:rPr>
              <a:t>key</a:t>
            </a:r>
            <a:r>
              <a:rPr sz="1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points-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Application technology</a:t>
            </a:r>
            <a:r>
              <a:rPr sz="1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functionality(complexity)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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Framework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 usability</a:t>
            </a:r>
            <a:r>
              <a:rPr sz="1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features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75940"/>
            </a:xfrm>
            <a:custGeom>
              <a:avLst/>
              <a:gdLst/>
              <a:ahLst/>
              <a:cxnLst/>
              <a:rect l="l" t="t" r="r" b="b"/>
              <a:pathLst>
                <a:path w="2887980" h="3075940">
                  <a:moveTo>
                    <a:pt x="2887980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887980" y="3075432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76755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5182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Automation </a:t>
            </a:r>
            <a:r>
              <a:rPr sz="1800" spc="-5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Framework </a:t>
            </a:r>
            <a:r>
              <a:rPr sz="1800" dirty="0">
                <a:solidFill>
                  <a:srgbClr val="001F5F"/>
                </a:solidFill>
              </a:rPr>
              <a:t>– </a:t>
            </a:r>
            <a:r>
              <a:rPr sz="1800" spc="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Im</a:t>
            </a:r>
            <a:r>
              <a:rPr sz="1800" spc="5" dirty="0">
                <a:solidFill>
                  <a:srgbClr val="001F5F"/>
                </a:solidFill>
              </a:rPr>
              <a:t>p</a:t>
            </a:r>
            <a:r>
              <a:rPr sz="1800" spc="-5" dirty="0">
                <a:solidFill>
                  <a:srgbClr val="001F5F"/>
                </a:solidFill>
              </a:rPr>
              <a:t>l</a:t>
            </a:r>
            <a:r>
              <a:rPr sz="1800" dirty="0">
                <a:solidFill>
                  <a:srgbClr val="001F5F"/>
                </a:solidFill>
              </a:rPr>
              <a:t>em</a:t>
            </a:r>
            <a:r>
              <a:rPr sz="1800" spc="5" dirty="0">
                <a:solidFill>
                  <a:srgbClr val="001F5F"/>
                </a:solidFill>
              </a:rPr>
              <a:t>e</a:t>
            </a:r>
            <a:r>
              <a:rPr sz="1800" spc="-10" dirty="0">
                <a:solidFill>
                  <a:srgbClr val="001F5F"/>
                </a:solidFill>
              </a:rPr>
              <a:t>n</a:t>
            </a:r>
            <a:r>
              <a:rPr sz="1800" spc="-30" dirty="0">
                <a:solidFill>
                  <a:srgbClr val="001F5F"/>
                </a:solidFill>
              </a:rPr>
              <a:t>t</a:t>
            </a:r>
            <a:r>
              <a:rPr sz="1800" spc="-15" dirty="0">
                <a:solidFill>
                  <a:srgbClr val="001F5F"/>
                </a:solidFill>
              </a:rPr>
              <a:t>a</a:t>
            </a:r>
            <a:r>
              <a:rPr sz="1800" dirty="0">
                <a:solidFill>
                  <a:srgbClr val="001F5F"/>
                </a:solidFill>
              </a:rPr>
              <a:t>t</a:t>
            </a:r>
            <a:r>
              <a:rPr sz="1800" spc="-10" dirty="0">
                <a:solidFill>
                  <a:srgbClr val="001F5F"/>
                </a:solidFill>
              </a:rPr>
              <a:t>i</a:t>
            </a:r>
            <a:r>
              <a:rPr sz="1800" spc="-5" dirty="0">
                <a:solidFill>
                  <a:srgbClr val="001F5F"/>
                </a:solidFill>
              </a:rPr>
              <a:t>on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093211" y="1296365"/>
            <a:ext cx="4518660" cy="2894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16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sz="16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Implement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framework</a:t>
            </a:r>
            <a:r>
              <a:rPr sz="16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comprises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6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IN" sz="1200" spc="-5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"/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IN" sz="1200" dirty="0">
                <a:solidFill>
                  <a:srgbClr val="001F5F"/>
                </a:solidFill>
                <a:latin typeface="Calibri"/>
                <a:cs typeface="Calibri"/>
              </a:rPr>
              <a:t>TestNG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"/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r>
              <a:rPr sz="1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Layer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"/>
            </a:pPr>
            <a:endParaRPr sz="115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Utility</a:t>
            </a:r>
            <a:r>
              <a:rPr sz="1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classes</a:t>
            </a:r>
            <a:endParaRPr sz="1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"/>
            </a:pPr>
            <a:endParaRPr sz="115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Reusable</a:t>
            </a:r>
            <a:r>
              <a:rPr sz="1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methods- Application functionality</a:t>
            </a:r>
            <a:r>
              <a:rPr sz="1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implemented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endParaRPr sz="12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r>
              <a:rPr sz="1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Object</a:t>
            </a:r>
            <a:r>
              <a:rPr sz="1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Model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Reporting-</a:t>
            </a:r>
            <a:r>
              <a:rPr sz="12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Extent</a:t>
            </a:r>
            <a:r>
              <a:rPr sz="1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Reports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75940"/>
            </a:xfrm>
            <a:custGeom>
              <a:avLst/>
              <a:gdLst/>
              <a:ahLst/>
              <a:cxnLst/>
              <a:rect l="l" t="t" r="r" b="b"/>
              <a:pathLst>
                <a:path w="2887980" h="3075940">
                  <a:moveTo>
                    <a:pt x="2887980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887980" y="3075432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76755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9545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Automation </a:t>
            </a:r>
            <a:r>
              <a:rPr sz="1800" spc="-5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Framework </a:t>
            </a:r>
            <a:r>
              <a:rPr sz="1800" dirty="0">
                <a:solidFill>
                  <a:srgbClr val="001F5F"/>
                </a:solidFill>
              </a:rPr>
              <a:t>– </a:t>
            </a:r>
            <a:r>
              <a:rPr sz="1800" spc="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Im</a:t>
            </a:r>
            <a:r>
              <a:rPr sz="1800" spc="5" dirty="0">
                <a:solidFill>
                  <a:srgbClr val="001F5F"/>
                </a:solidFill>
              </a:rPr>
              <a:t>p</a:t>
            </a:r>
            <a:r>
              <a:rPr sz="1800" spc="-5" dirty="0">
                <a:solidFill>
                  <a:srgbClr val="001F5F"/>
                </a:solidFill>
              </a:rPr>
              <a:t>l</a:t>
            </a:r>
            <a:r>
              <a:rPr sz="1800" dirty="0">
                <a:solidFill>
                  <a:srgbClr val="001F5F"/>
                </a:solidFill>
              </a:rPr>
              <a:t>em</a:t>
            </a:r>
            <a:r>
              <a:rPr sz="1800" spc="5" dirty="0">
                <a:solidFill>
                  <a:srgbClr val="001F5F"/>
                </a:solidFill>
              </a:rPr>
              <a:t>e</a:t>
            </a:r>
            <a:r>
              <a:rPr sz="1800" spc="-10" dirty="0">
                <a:solidFill>
                  <a:srgbClr val="001F5F"/>
                </a:solidFill>
              </a:rPr>
              <a:t>n</a:t>
            </a:r>
            <a:r>
              <a:rPr sz="1800" spc="-30" dirty="0">
                <a:solidFill>
                  <a:srgbClr val="001F5F"/>
                </a:solidFill>
              </a:rPr>
              <a:t>t</a:t>
            </a:r>
            <a:r>
              <a:rPr sz="1800" spc="-15" dirty="0">
                <a:solidFill>
                  <a:srgbClr val="001F5F"/>
                </a:solidFill>
              </a:rPr>
              <a:t>a</a:t>
            </a:r>
            <a:r>
              <a:rPr sz="1800" dirty="0">
                <a:solidFill>
                  <a:srgbClr val="001F5F"/>
                </a:solidFill>
              </a:rPr>
              <a:t>t</a:t>
            </a:r>
            <a:r>
              <a:rPr sz="1800" spc="-10" dirty="0">
                <a:solidFill>
                  <a:srgbClr val="001F5F"/>
                </a:solidFill>
              </a:rPr>
              <a:t>i</a:t>
            </a:r>
            <a:r>
              <a:rPr sz="1800" spc="-5" dirty="0">
                <a:solidFill>
                  <a:srgbClr val="001F5F"/>
                </a:solidFill>
              </a:rPr>
              <a:t>on.</a:t>
            </a:r>
            <a:r>
              <a:rPr sz="1800" dirty="0">
                <a:solidFill>
                  <a:srgbClr val="001F5F"/>
                </a:solidFill>
              </a:rPr>
              <a:t>.1/2</a:t>
            </a:r>
            <a:endParaRPr sz="1800"/>
          </a:p>
        </p:txBody>
      </p:sp>
      <p:grpSp>
        <p:nvGrpSpPr>
          <p:cNvPr id="9" name="object 9"/>
          <p:cNvGrpSpPr/>
          <p:nvPr/>
        </p:nvGrpSpPr>
        <p:grpSpPr>
          <a:xfrm>
            <a:off x="2941320" y="1109472"/>
            <a:ext cx="3413125" cy="3249295"/>
            <a:chOff x="2941320" y="1109472"/>
            <a:chExt cx="3413125" cy="3249295"/>
          </a:xfrm>
        </p:grpSpPr>
        <p:sp>
          <p:nvSpPr>
            <p:cNvPr id="10" name="object 10"/>
            <p:cNvSpPr/>
            <p:nvPr/>
          </p:nvSpPr>
          <p:spPr>
            <a:xfrm>
              <a:off x="5954268" y="3278123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394843" y="0"/>
                  </a:lnTo>
                </a:path>
              </a:pathLst>
            </a:custGeom>
            <a:ln w="9525">
              <a:solidFill>
                <a:srgbClr val="1B41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5972" y="2712719"/>
              <a:ext cx="394970" cy="564515"/>
            </a:xfrm>
            <a:custGeom>
              <a:avLst/>
              <a:gdLst/>
              <a:ahLst/>
              <a:cxnLst/>
              <a:rect l="l" t="t" r="r" b="b"/>
              <a:pathLst>
                <a:path w="394970" h="564514">
                  <a:moveTo>
                    <a:pt x="0" y="0"/>
                  </a:moveTo>
                  <a:lnTo>
                    <a:pt x="197485" y="0"/>
                  </a:lnTo>
                  <a:lnTo>
                    <a:pt x="197485" y="564261"/>
                  </a:lnTo>
                  <a:lnTo>
                    <a:pt x="394842" y="564261"/>
                  </a:lnTo>
                </a:path>
              </a:pathLst>
            </a:custGeom>
            <a:ln w="9525">
              <a:solidFill>
                <a:srgbClr val="1638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54268" y="1772412"/>
              <a:ext cx="394970" cy="753110"/>
            </a:xfrm>
            <a:custGeom>
              <a:avLst/>
              <a:gdLst/>
              <a:ahLst/>
              <a:cxnLst/>
              <a:rect l="l" t="t" r="r" b="b"/>
              <a:pathLst>
                <a:path w="394970" h="753110">
                  <a:moveTo>
                    <a:pt x="0" y="376427"/>
                  </a:moveTo>
                  <a:lnTo>
                    <a:pt x="197485" y="376427"/>
                  </a:lnTo>
                  <a:lnTo>
                    <a:pt x="197485" y="752601"/>
                  </a:lnTo>
                  <a:lnTo>
                    <a:pt x="394843" y="752601"/>
                  </a:lnTo>
                </a:path>
                <a:path w="394970" h="753110">
                  <a:moveTo>
                    <a:pt x="0" y="376174"/>
                  </a:moveTo>
                  <a:lnTo>
                    <a:pt x="197485" y="376174"/>
                  </a:lnTo>
                  <a:lnTo>
                    <a:pt x="197485" y="0"/>
                  </a:lnTo>
                  <a:lnTo>
                    <a:pt x="394843" y="0"/>
                  </a:lnTo>
                </a:path>
              </a:pathLst>
            </a:custGeom>
            <a:ln w="9525">
              <a:solidFill>
                <a:srgbClr val="1B41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5972" y="2148839"/>
              <a:ext cx="394970" cy="564515"/>
            </a:xfrm>
            <a:custGeom>
              <a:avLst/>
              <a:gdLst/>
              <a:ahLst/>
              <a:cxnLst/>
              <a:rect l="l" t="t" r="r" b="b"/>
              <a:pathLst>
                <a:path w="394970" h="564514">
                  <a:moveTo>
                    <a:pt x="0" y="564261"/>
                  </a:moveTo>
                  <a:lnTo>
                    <a:pt x="197485" y="564261"/>
                  </a:lnTo>
                  <a:lnTo>
                    <a:pt x="197485" y="0"/>
                  </a:lnTo>
                  <a:lnTo>
                    <a:pt x="394842" y="0"/>
                  </a:lnTo>
                </a:path>
              </a:pathLst>
            </a:custGeom>
            <a:ln w="9525">
              <a:solidFill>
                <a:srgbClr val="1638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1320" y="1109472"/>
              <a:ext cx="682739" cy="32491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0296" y="2164092"/>
              <a:ext cx="324611" cy="11414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3992" y="1129284"/>
              <a:ext cx="601980" cy="316839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218688" y="2240782"/>
            <a:ext cx="139700" cy="9474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file+Runner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38015" y="1828812"/>
            <a:ext cx="2054860" cy="683260"/>
            <a:chOff x="3938015" y="1828812"/>
            <a:chExt cx="2054860" cy="68326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015" y="1828812"/>
              <a:ext cx="2054352" cy="6827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6947" y="2017776"/>
              <a:ext cx="856475" cy="3246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0687" y="1848612"/>
              <a:ext cx="1973580" cy="60198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980688" y="1848611"/>
            <a:ext cx="197358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68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Utility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07835" y="1452384"/>
            <a:ext cx="2054860" cy="683260"/>
            <a:chOff x="6307835" y="1452384"/>
            <a:chExt cx="2054860" cy="68326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7835" y="1452384"/>
              <a:ext cx="2054352" cy="6827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1651" y="1641347"/>
              <a:ext cx="426707" cy="3246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0507" y="1472184"/>
              <a:ext cx="1973580" cy="60197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350508" y="1472183"/>
            <a:ext cx="197358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685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Logs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07835" y="2205240"/>
            <a:ext cx="2054860" cy="683260"/>
            <a:chOff x="6307835" y="2205240"/>
            <a:chExt cx="2054860" cy="68326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7835" y="2205240"/>
              <a:ext cx="2054352" cy="6827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0987" y="2331694"/>
              <a:ext cx="1932432" cy="44960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50507" y="2225040"/>
              <a:ext cx="1973580" cy="60198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350508" y="2225039"/>
            <a:ext cx="197358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596900" marR="135255" indent="-454659">
              <a:lnSpc>
                <a:spcPts val="1000"/>
              </a:lnSpc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Others- Exception handling</a:t>
            </a:r>
            <a:r>
              <a:rPr sz="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classes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9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custom methods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81628" y="2956572"/>
            <a:ext cx="2167255" cy="683260"/>
            <a:chOff x="3881628" y="2956572"/>
            <a:chExt cx="2167255" cy="683260"/>
          </a:xfrm>
        </p:grpSpPr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016" y="2956572"/>
              <a:ext cx="2054352" cy="6827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1628" y="3147034"/>
              <a:ext cx="2167128" cy="32311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80688" y="2976371"/>
              <a:ext cx="1973580" cy="60197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980688" y="2976372"/>
            <a:ext cx="197358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Definition/PoM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07835" y="2956572"/>
            <a:ext cx="2054860" cy="683260"/>
            <a:chOff x="6307835" y="2956572"/>
            <a:chExt cx="2054860" cy="683260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7835" y="2956572"/>
              <a:ext cx="2054352" cy="68273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69379" y="3147034"/>
              <a:ext cx="1731264" cy="32311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50507" y="2976371"/>
              <a:ext cx="1973580" cy="60197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350508" y="2976372"/>
            <a:ext cx="197358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3114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wise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division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75940"/>
            </a:xfrm>
            <a:custGeom>
              <a:avLst/>
              <a:gdLst/>
              <a:ahLst/>
              <a:cxnLst/>
              <a:rect l="l" t="t" r="r" b="b"/>
              <a:pathLst>
                <a:path w="2887980" h="3075940">
                  <a:moveTo>
                    <a:pt x="2887980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887980" y="3075432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76755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0200" y="566420"/>
            <a:ext cx="19545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Automation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Framework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– 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Im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on.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.2/2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05327" y="734580"/>
            <a:ext cx="5171440" cy="3982720"/>
            <a:chOff x="3005327" y="734580"/>
            <a:chExt cx="5171440" cy="39827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327" y="2542031"/>
              <a:ext cx="1767839" cy="11216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1235" y="2567939"/>
              <a:ext cx="1665732" cy="10195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3279" y="984516"/>
              <a:ext cx="807732" cy="9113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9187" y="1010411"/>
              <a:ext cx="705612" cy="8092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1827" y="734580"/>
              <a:ext cx="606564" cy="6004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7735" y="760475"/>
              <a:ext cx="504443" cy="4983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65263" y="781811"/>
              <a:ext cx="1110996" cy="8092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1172" y="807719"/>
              <a:ext cx="1008887" cy="7071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45936" y="3587496"/>
              <a:ext cx="1665732" cy="11292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71843" y="3613404"/>
              <a:ext cx="1563624" cy="10271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28746" y="1641347"/>
              <a:ext cx="1807210" cy="813435"/>
            </a:xfrm>
            <a:custGeom>
              <a:avLst/>
              <a:gdLst/>
              <a:ahLst/>
              <a:cxnLst/>
              <a:rect l="l" t="t" r="r" b="b"/>
              <a:pathLst>
                <a:path w="1807210" h="813435">
                  <a:moveTo>
                    <a:pt x="117856" y="380619"/>
                  </a:moveTo>
                  <a:lnTo>
                    <a:pt x="114300" y="374650"/>
                  </a:lnTo>
                  <a:lnTo>
                    <a:pt x="73583" y="304800"/>
                  </a:lnTo>
                  <a:lnTo>
                    <a:pt x="58928" y="279654"/>
                  </a:lnTo>
                  <a:lnTo>
                    <a:pt x="3556" y="374650"/>
                  </a:lnTo>
                  <a:lnTo>
                    <a:pt x="0" y="380619"/>
                  </a:lnTo>
                  <a:lnTo>
                    <a:pt x="2032" y="388493"/>
                  </a:lnTo>
                  <a:lnTo>
                    <a:pt x="8128" y="391922"/>
                  </a:lnTo>
                  <a:lnTo>
                    <a:pt x="14097" y="395478"/>
                  </a:lnTo>
                  <a:lnTo>
                    <a:pt x="21971" y="393446"/>
                  </a:lnTo>
                  <a:lnTo>
                    <a:pt x="25400" y="387350"/>
                  </a:lnTo>
                  <a:lnTo>
                    <a:pt x="46228" y="351650"/>
                  </a:lnTo>
                  <a:lnTo>
                    <a:pt x="46228" y="813054"/>
                  </a:lnTo>
                  <a:lnTo>
                    <a:pt x="71628" y="813054"/>
                  </a:lnTo>
                  <a:lnTo>
                    <a:pt x="71628" y="351650"/>
                  </a:lnTo>
                  <a:lnTo>
                    <a:pt x="92456" y="387350"/>
                  </a:lnTo>
                  <a:lnTo>
                    <a:pt x="95885" y="393446"/>
                  </a:lnTo>
                  <a:lnTo>
                    <a:pt x="103759" y="395478"/>
                  </a:lnTo>
                  <a:lnTo>
                    <a:pt x="109728" y="391922"/>
                  </a:lnTo>
                  <a:lnTo>
                    <a:pt x="115824" y="388493"/>
                  </a:lnTo>
                  <a:lnTo>
                    <a:pt x="117856" y="380619"/>
                  </a:lnTo>
                  <a:close/>
                </a:path>
                <a:path w="1807210" h="813435">
                  <a:moveTo>
                    <a:pt x="402844" y="679323"/>
                  </a:moveTo>
                  <a:lnTo>
                    <a:pt x="400812" y="671576"/>
                  </a:lnTo>
                  <a:lnTo>
                    <a:pt x="394716" y="668020"/>
                  </a:lnTo>
                  <a:lnTo>
                    <a:pt x="388747" y="664464"/>
                  </a:lnTo>
                  <a:lnTo>
                    <a:pt x="380873" y="666623"/>
                  </a:lnTo>
                  <a:lnTo>
                    <a:pt x="377444" y="672592"/>
                  </a:lnTo>
                  <a:lnTo>
                    <a:pt x="356616" y="708304"/>
                  </a:lnTo>
                  <a:lnTo>
                    <a:pt x="356616" y="310134"/>
                  </a:lnTo>
                  <a:lnTo>
                    <a:pt x="331216" y="310134"/>
                  </a:lnTo>
                  <a:lnTo>
                    <a:pt x="331216" y="708304"/>
                  </a:lnTo>
                  <a:lnTo>
                    <a:pt x="310388" y="672592"/>
                  </a:lnTo>
                  <a:lnTo>
                    <a:pt x="306959" y="666623"/>
                  </a:lnTo>
                  <a:lnTo>
                    <a:pt x="299085" y="664464"/>
                  </a:lnTo>
                  <a:lnTo>
                    <a:pt x="293116" y="668020"/>
                  </a:lnTo>
                  <a:lnTo>
                    <a:pt x="287020" y="671576"/>
                  </a:lnTo>
                  <a:lnTo>
                    <a:pt x="284988" y="679323"/>
                  </a:lnTo>
                  <a:lnTo>
                    <a:pt x="343916" y="780415"/>
                  </a:lnTo>
                  <a:lnTo>
                    <a:pt x="358571" y="755269"/>
                  </a:lnTo>
                  <a:lnTo>
                    <a:pt x="402844" y="679323"/>
                  </a:lnTo>
                  <a:close/>
                </a:path>
                <a:path w="1807210" h="813435">
                  <a:moveTo>
                    <a:pt x="1807083" y="19812"/>
                  </a:moveTo>
                  <a:lnTo>
                    <a:pt x="1791081" y="0"/>
                  </a:lnTo>
                  <a:lnTo>
                    <a:pt x="899401" y="723912"/>
                  </a:lnTo>
                  <a:lnTo>
                    <a:pt x="914019" y="685292"/>
                  </a:lnTo>
                  <a:lnTo>
                    <a:pt x="916432" y="678688"/>
                  </a:lnTo>
                  <a:lnTo>
                    <a:pt x="913130" y="671449"/>
                  </a:lnTo>
                  <a:lnTo>
                    <a:pt x="906526" y="668909"/>
                  </a:lnTo>
                  <a:lnTo>
                    <a:pt x="900049" y="666496"/>
                  </a:lnTo>
                  <a:lnTo>
                    <a:pt x="892683" y="669798"/>
                  </a:lnTo>
                  <a:lnTo>
                    <a:pt x="890143" y="676275"/>
                  </a:lnTo>
                  <a:lnTo>
                    <a:pt x="851408" y="779272"/>
                  </a:lnTo>
                  <a:lnTo>
                    <a:pt x="890587" y="773176"/>
                  </a:lnTo>
                  <a:lnTo>
                    <a:pt x="959993" y="762381"/>
                  </a:lnTo>
                  <a:lnTo>
                    <a:pt x="966978" y="761365"/>
                  </a:lnTo>
                  <a:lnTo>
                    <a:pt x="971677" y="754761"/>
                  </a:lnTo>
                  <a:lnTo>
                    <a:pt x="969645" y="740918"/>
                  </a:lnTo>
                  <a:lnTo>
                    <a:pt x="963041" y="736219"/>
                  </a:lnTo>
                  <a:lnTo>
                    <a:pt x="915416" y="743585"/>
                  </a:lnTo>
                  <a:lnTo>
                    <a:pt x="1807083" y="19812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97729" y="2586989"/>
              <a:ext cx="2755900" cy="0"/>
            </a:xfrm>
            <a:custGeom>
              <a:avLst/>
              <a:gdLst/>
              <a:ahLst/>
              <a:cxnLst/>
              <a:rect l="l" t="t" r="r" b="b"/>
              <a:pathLst>
                <a:path w="2755900">
                  <a:moveTo>
                    <a:pt x="0" y="0"/>
                  </a:moveTo>
                  <a:lnTo>
                    <a:pt x="2755392" y="0"/>
                  </a:lnTo>
                </a:path>
              </a:pathLst>
            </a:custGeom>
            <a:ln w="25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94193" y="1558290"/>
              <a:ext cx="118110" cy="1028700"/>
            </a:xfrm>
            <a:custGeom>
              <a:avLst/>
              <a:gdLst/>
              <a:ahLst/>
              <a:cxnLst/>
              <a:rect l="l" t="t" r="r" b="b"/>
              <a:pathLst>
                <a:path w="118109" h="1028700">
                  <a:moveTo>
                    <a:pt x="58927" y="50219"/>
                  </a:moveTo>
                  <a:lnTo>
                    <a:pt x="46227" y="71990"/>
                  </a:lnTo>
                  <a:lnTo>
                    <a:pt x="46227" y="1028573"/>
                  </a:lnTo>
                  <a:lnTo>
                    <a:pt x="71627" y="1028573"/>
                  </a:lnTo>
                  <a:lnTo>
                    <a:pt x="71627" y="71990"/>
                  </a:lnTo>
                  <a:lnTo>
                    <a:pt x="58927" y="50219"/>
                  </a:lnTo>
                  <a:close/>
                </a:path>
                <a:path w="118109" h="1028700">
                  <a:moveTo>
                    <a:pt x="58927" y="0"/>
                  </a:moveTo>
                  <a:lnTo>
                    <a:pt x="3555" y="94996"/>
                  </a:lnTo>
                  <a:lnTo>
                    <a:pt x="0" y="100964"/>
                  </a:lnTo>
                  <a:lnTo>
                    <a:pt x="2031" y="108838"/>
                  </a:lnTo>
                  <a:lnTo>
                    <a:pt x="8127" y="112268"/>
                  </a:lnTo>
                  <a:lnTo>
                    <a:pt x="14097" y="115824"/>
                  </a:lnTo>
                  <a:lnTo>
                    <a:pt x="21971" y="113792"/>
                  </a:lnTo>
                  <a:lnTo>
                    <a:pt x="25400" y="107696"/>
                  </a:lnTo>
                  <a:lnTo>
                    <a:pt x="46227" y="71990"/>
                  </a:lnTo>
                  <a:lnTo>
                    <a:pt x="46227" y="25146"/>
                  </a:lnTo>
                  <a:lnTo>
                    <a:pt x="73585" y="25146"/>
                  </a:lnTo>
                  <a:lnTo>
                    <a:pt x="58927" y="0"/>
                  </a:lnTo>
                  <a:close/>
                </a:path>
                <a:path w="118109" h="1028700">
                  <a:moveTo>
                    <a:pt x="73585" y="25146"/>
                  </a:moveTo>
                  <a:lnTo>
                    <a:pt x="71627" y="25146"/>
                  </a:lnTo>
                  <a:lnTo>
                    <a:pt x="71627" y="71990"/>
                  </a:lnTo>
                  <a:lnTo>
                    <a:pt x="92455" y="107696"/>
                  </a:lnTo>
                  <a:lnTo>
                    <a:pt x="95884" y="113792"/>
                  </a:lnTo>
                  <a:lnTo>
                    <a:pt x="103758" y="115824"/>
                  </a:lnTo>
                  <a:lnTo>
                    <a:pt x="109727" y="112268"/>
                  </a:lnTo>
                  <a:lnTo>
                    <a:pt x="115824" y="108838"/>
                  </a:lnTo>
                  <a:lnTo>
                    <a:pt x="117855" y="100964"/>
                  </a:lnTo>
                  <a:lnTo>
                    <a:pt x="114300" y="94996"/>
                  </a:lnTo>
                  <a:lnTo>
                    <a:pt x="73585" y="25146"/>
                  </a:lnTo>
                  <a:close/>
                </a:path>
                <a:path w="118109" h="1028700">
                  <a:moveTo>
                    <a:pt x="71627" y="25146"/>
                  </a:moveTo>
                  <a:lnTo>
                    <a:pt x="46227" y="25146"/>
                  </a:lnTo>
                  <a:lnTo>
                    <a:pt x="46227" y="71990"/>
                  </a:lnTo>
                  <a:lnTo>
                    <a:pt x="58927" y="50219"/>
                  </a:lnTo>
                  <a:lnTo>
                    <a:pt x="48005" y="31496"/>
                  </a:lnTo>
                  <a:lnTo>
                    <a:pt x="71627" y="31496"/>
                  </a:lnTo>
                  <a:lnTo>
                    <a:pt x="71627" y="25146"/>
                  </a:lnTo>
                  <a:close/>
                </a:path>
                <a:path w="118109" h="1028700">
                  <a:moveTo>
                    <a:pt x="71627" y="31496"/>
                  </a:moveTo>
                  <a:lnTo>
                    <a:pt x="69850" y="31496"/>
                  </a:lnTo>
                  <a:lnTo>
                    <a:pt x="58927" y="50219"/>
                  </a:lnTo>
                  <a:lnTo>
                    <a:pt x="71627" y="71990"/>
                  </a:lnTo>
                  <a:lnTo>
                    <a:pt x="71627" y="31496"/>
                  </a:lnTo>
                  <a:close/>
                </a:path>
                <a:path w="118109" h="1028700">
                  <a:moveTo>
                    <a:pt x="69850" y="31496"/>
                  </a:moveTo>
                  <a:lnTo>
                    <a:pt x="48005" y="31496"/>
                  </a:lnTo>
                  <a:lnTo>
                    <a:pt x="58927" y="50219"/>
                  </a:lnTo>
                  <a:lnTo>
                    <a:pt x="69850" y="3149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16550" y="2762249"/>
              <a:ext cx="730250" cy="692150"/>
            </a:xfrm>
            <a:custGeom>
              <a:avLst/>
              <a:gdLst/>
              <a:ahLst/>
              <a:cxnLst/>
              <a:rect l="l" t="t" r="r" b="b"/>
              <a:pathLst>
                <a:path w="730250" h="692150">
                  <a:moveTo>
                    <a:pt x="225551" y="0"/>
                  </a:moveTo>
                  <a:lnTo>
                    <a:pt x="0" y="280669"/>
                  </a:lnTo>
                  <a:lnTo>
                    <a:pt x="336676" y="551307"/>
                  </a:lnTo>
                  <a:lnTo>
                    <a:pt x="223900" y="691642"/>
                  </a:lnTo>
                  <a:lnTo>
                    <a:pt x="730123" y="636651"/>
                  </a:lnTo>
                  <a:lnTo>
                    <a:pt x="675004" y="130429"/>
                  </a:lnTo>
                  <a:lnTo>
                    <a:pt x="562228" y="270763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86709" y="240538"/>
            <a:ext cx="837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Input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files</a:t>
            </a:r>
            <a:endParaRPr sz="11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-Text</a:t>
            </a:r>
            <a:endParaRPr sz="11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-XML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-CSV/Excel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61508" y="271399"/>
            <a:ext cx="7410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Test </a:t>
            </a:r>
            <a:r>
              <a:rPr sz="1100" dirty="0">
                <a:latin typeface="Calibri"/>
                <a:cs typeface="Calibri"/>
              </a:rPr>
              <a:t>Driver-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er class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06436" y="585596"/>
            <a:ext cx="5854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Ex</a:t>
            </a:r>
            <a:r>
              <a:rPr sz="1100" dirty="0">
                <a:latin typeface="Calibri"/>
                <a:cs typeface="Calibri"/>
              </a:rPr>
              <a:t>ecution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53530" y="3302889"/>
            <a:ext cx="10007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Ex</a:t>
            </a:r>
            <a:r>
              <a:rPr sz="1100" dirty="0">
                <a:latin typeface="Calibri"/>
                <a:cs typeface="Calibri"/>
              </a:rPr>
              <a:t>ecution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Report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68651" y="3651630"/>
            <a:ext cx="1997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Communication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between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Utility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classes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PoM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75940"/>
            </a:xfrm>
            <a:custGeom>
              <a:avLst/>
              <a:gdLst/>
              <a:ahLst/>
              <a:cxnLst/>
              <a:rect l="l" t="t" r="r" b="b"/>
              <a:pathLst>
                <a:path w="2887980" h="3075940">
                  <a:moveTo>
                    <a:pt x="2887980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887980" y="3075432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76755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134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Page</a:t>
            </a:r>
            <a:r>
              <a:rPr sz="1800" spc="-6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Object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</a:rPr>
              <a:t>Model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138932" y="1541145"/>
            <a:ext cx="47510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621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Page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Object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Model is a design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pattern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create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Object Repository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200" spc="-2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UI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elements.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Under this model,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each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web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page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application, there should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1200" spc="-2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corresponding page class.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Page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class will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find the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WebElements of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web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page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and also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contains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Page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methods which perform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operations</a:t>
            </a:r>
            <a:r>
              <a:rPr sz="1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those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WebElements.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marR="8064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Name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these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methods should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given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as per the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task they are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performing,</a:t>
            </a:r>
            <a:r>
              <a:rPr sz="1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i.e.,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login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page,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1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need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login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12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where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web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object properties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needs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be mentioned and then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methods to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1200" spc="-2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written</a:t>
            </a:r>
            <a:r>
              <a:rPr sz="1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 same</a:t>
            </a:r>
            <a:r>
              <a:rPr sz="1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class.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75940"/>
            </a:xfrm>
            <a:custGeom>
              <a:avLst/>
              <a:gdLst/>
              <a:ahLst/>
              <a:cxnLst/>
              <a:rect l="l" t="t" r="r" b="b"/>
              <a:pathLst>
                <a:path w="2887980" h="3075940">
                  <a:moveTo>
                    <a:pt x="2887980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887980" y="3075432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76755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562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Page</a:t>
            </a:r>
            <a:r>
              <a:rPr sz="1800" spc="-3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Object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</a:rPr>
              <a:t>Model</a:t>
            </a:r>
            <a:r>
              <a:rPr sz="1800" spc="-2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r>
              <a:rPr sz="1800" spc="-3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Benefits</a:t>
            </a:r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5717666" y="2560320"/>
            <a:ext cx="29209" cy="9525"/>
          </a:xfrm>
          <a:custGeom>
            <a:avLst/>
            <a:gdLst/>
            <a:ahLst/>
            <a:cxnLst/>
            <a:rect l="l" t="t" r="r" b="b"/>
            <a:pathLst>
              <a:path w="29210" h="9525">
                <a:moveTo>
                  <a:pt x="28955" y="0"/>
                </a:moveTo>
                <a:lnTo>
                  <a:pt x="0" y="0"/>
                </a:lnTo>
                <a:lnTo>
                  <a:pt x="0" y="9143"/>
                </a:lnTo>
                <a:lnTo>
                  <a:pt x="28955" y="9143"/>
                </a:lnTo>
                <a:lnTo>
                  <a:pt x="289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38932" y="1218945"/>
            <a:ext cx="459295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74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Object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Pattern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flow,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related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methods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 verification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needs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implemented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separately,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results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easier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maintenance.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Its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Benefits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independent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cases,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 can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same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object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repository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a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different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purpose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 different tools. For example, we can integrate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POM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with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TestNG/JUnit for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functional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Testing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 at the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same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 with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JBehave/Cucumber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acceptance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testing.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 MT"/>
              <a:buChar char="•"/>
            </a:pPr>
            <a:endParaRPr sz="1050">
              <a:latin typeface="Calibri"/>
              <a:cs typeface="Calibri"/>
            </a:endParaRPr>
          </a:p>
          <a:p>
            <a:pPr marL="299085" marR="952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becomes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less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optimized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because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reusable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methods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POM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 MT"/>
              <a:buChar char="•"/>
            </a:pPr>
            <a:endParaRPr sz="1050">
              <a:latin typeface="Calibri"/>
              <a:cs typeface="Calibri"/>
            </a:endParaRPr>
          </a:p>
          <a:p>
            <a:pPr marL="299085" marR="177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Methods get more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realistic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names which can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easily mapped with the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operation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happening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 UI.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i.e.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if after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clicking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button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land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home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page,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 like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'gotoHomePage()'.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5143500"/>
            </a:xfrm>
            <a:custGeom>
              <a:avLst/>
              <a:gdLst/>
              <a:ahLst/>
              <a:cxnLst/>
              <a:rect l="l" t="t" r="r" b="b"/>
              <a:pathLst>
                <a:path w="2915920" h="5143500">
                  <a:moveTo>
                    <a:pt x="291541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15412" y="5143500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916686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0459" y="273558"/>
            <a:ext cx="73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LAB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12492" y="0"/>
            <a:ext cx="6558280" cy="5143500"/>
            <a:chOff x="2412492" y="0"/>
            <a:chExt cx="6558280" cy="5143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12191"/>
              <a:ext cx="3430524" cy="51313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2492" y="0"/>
              <a:ext cx="1986280" cy="5143500"/>
            </a:xfrm>
            <a:custGeom>
              <a:avLst/>
              <a:gdLst/>
              <a:ahLst/>
              <a:cxnLst/>
              <a:rect l="l" t="t" r="r" b="b"/>
              <a:pathLst>
                <a:path w="1986279" h="5143500">
                  <a:moveTo>
                    <a:pt x="19857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985772" y="514350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FFD44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6334" y="522478"/>
            <a:ext cx="1802764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8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1809" y="2020316"/>
            <a:ext cx="24364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1.	Write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object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Directory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menu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1809" y="2523236"/>
            <a:ext cx="22777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2.	Write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object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Admin </a:t>
            </a:r>
            <a:r>
              <a:rPr sz="11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menu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63685" cy="5143500"/>
            <a:chOff x="0" y="0"/>
            <a:chExt cx="91636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291455" cy="3075940"/>
            </a:xfrm>
            <a:custGeom>
              <a:avLst/>
              <a:gdLst/>
              <a:ahLst/>
              <a:cxnLst/>
              <a:rect l="l" t="t" r="r" b="b"/>
              <a:pathLst>
                <a:path w="5291455" h="3075940">
                  <a:moveTo>
                    <a:pt x="5291328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5291328" y="3075432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138" y="4373117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4791" y="480059"/>
              <a:ext cx="1563623" cy="15651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6232" y="533399"/>
              <a:ext cx="1461770" cy="1463040"/>
            </a:xfrm>
            <a:custGeom>
              <a:avLst/>
              <a:gdLst/>
              <a:ahLst/>
              <a:cxnLst/>
              <a:rect l="l" t="t" r="r" b="b"/>
              <a:pathLst>
                <a:path w="1461770" h="1463039">
                  <a:moveTo>
                    <a:pt x="730757" y="0"/>
                  </a:moveTo>
                  <a:lnTo>
                    <a:pt x="682708" y="1556"/>
                  </a:lnTo>
                  <a:lnTo>
                    <a:pt x="635488" y="6160"/>
                  </a:lnTo>
                  <a:lnTo>
                    <a:pt x="589195" y="13715"/>
                  </a:lnTo>
                  <a:lnTo>
                    <a:pt x="543925" y="24126"/>
                  </a:lnTo>
                  <a:lnTo>
                    <a:pt x="499774" y="37295"/>
                  </a:lnTo>
                  <a:lnTo>
                    <a:pt x="456838" y="53126"/>
                  </a:lnTo>
                  <a:lnTo>
                    <a:pt x="415214" y="71524"/>
                  </a:lnTo>
                  <a:lnTo>
                    <a:pt x="374997" y="92390"/>
                  </a:lnTo>
                  <a:lnTo>
                    <a:pt x="336285" y="115630"/>
                  </a:lnTo>
                  <a:lnTo>
                    <a:pt x="299173" y="141146"/>
                  </a:lnTo>
                  <a:lnTo>
                    <a:pt x="263758" y="168843"/>
                  </a:lnTo>
                  <a:lnTo>
                    <a:pt x="230135" y="198623"/>
                  </a:lnTo>
                  <a:lnTo>
                    <a:pt x="198402" y="230391"/>
                  </a:lnTo>
                  <a:lnTo>
                    <a:pt x="168654" y="264049"/>
                  </a:lnTo>
                  <a:lnTo>
                    <a:pt x="140988" y="299502"/>
                  </a:lnTo>
                  <a:lnTo>
                    <a:pt x="115500" y="336653"/>
                  </a:lnTo>
                  <a:lnTo>
                    <a:pt x="92286" y="375406"/>
                  </a:lnTo>
                  <a:lnTo>
                    <a:pt x="71442" y="415664"/>
                  </a:lnTo>
                  <a:lnTo>
                    <a:pt x="53066" y="457331"/>
                  </a:lnTo>
                  <a:lnTo>
                    <a:pt x="37252" y="500310"/>
                  </a:lnTo>
                  <a:lnTo>
                    <a:pt x="24098" y="544506"/>
                  </a:lnTo>
                  <a:lnTo>
                    <a:pt x="13699" y="589821"/>
                  </a:lnTo>
                  <a:lnTo>
                    <a:pt x="6152" y="636159"/>
                  </a:lnTo>
                  <a:lnTo>
                    <a:pt x="1554" y="683424"/>
                  </a:lnTo>
                  <a:lnTo>
                    <a:pt x="0" y="731520"/>
                  </a:lnTo>
                  <a:lnTo>
                    <a:pt x="1554" y="779615"/>
                  </a:lnTo>
                  <a:lnTo>
                    <a:pt x="6152" y="826880"/>
                  </a:lnTo>
                  <a:lnTo>
                    <a:pt x="13699" y="873218"/>
                  </a:lnTo>
                  <a:lnTo>
                    <a:pt x="24098" y="918533"/>
                  </a:lnTo>
                  <a:lnTo>
                    <a:pt x="37252" y="962729"/>
                  </a:lnTo>
                  <a:lnTo>
                    <a:pt x="53066" y="1005708"/>
                  </a:lnTo>
                  <a:lnTo>
                    <a:pt x="71442" y="1047375"/>
                  </a:lnTo>
                  <a:lnTo>
                    <a:pt x="92286" y="1087633"/>
                  </a:lnTo>
                  <a:lnTo>
                    <a:pt x="115500" y="1126386"/>
                  </a:lnTo>
                  <a:lnTo>
                    <a:pt x="140988" y="1163537"/>
                  </a:lnTo>
                  <a:lnTo>
                    <a:pt x="168654" y="1198990"/>
                  </a:lnTo>
                  <a:lnTo>
                    <a:pt x="198402" y="1232648"/>
                  </a:lnTo>
                  <a:lnTo>
                    <a:pt x="230135" y="1264416"/>
                  </a:lnTo>
                  <a:lnTo>
                    <a:pt x="263758" y="1294196"/>
                  </a:lnTo>
                  <a:lnTo>
                    <a:pt x="299173" y="1321893"/>
                  </a:lnTo>
                  <a:lnTo>
                    <a:pt x="336285" y="1347409"/>
                  </a:lnTo>
                  <a:lnTo>
                    <a:pt x="374997" y="1370649"/>
                  </a:lnTo>
                  <a:lnTo>
                    <a:pt x="415214" y="1391515"/>
                  </a:lnTo>
                  <a:lnTo>
                    <a:pt x="456838" y="1409913"/>
                  </a:lnTo>
                  <a:lnTo>
                    <a:pt x="499774" y="1425744"/>
                  </a:lnTo>
                  <a:lnTo>
                    <a:pt x="543925" y="1438913"/>
                  </a:lnTo>
                  <a:lnTo>
                    <a:pt x="589195" y="1449324"/>
                  </a:lnTo>
                  <a:lnTo>
                    <a:pt x="635488" y="1456879"/>
                  </a:lnTo>
                  <a:lnTo>
                    <a:pt x="682708" y="1461483"/>
                  </a:lnTo>
                  <a:lnTo>
                    <a:pt x="730757" y="1463039"/>
                  </a:lnTo>
                  <a:lnTo>
                    <a:pt x="778807" y="1461483"/>
                  </a:lnTo>
                  <a:lnTo>
                    <a:pt x="826027" y="1456879"/>
                  </a:lnTo>
                  <a:lnTo>
                    <a:pt x="872320" y="1449324"/>
                  </a:lnTo>
                  <a:lnTo>
                    <a:pt x="917590" y="1438913"/>
                  </a:lnTo>
                  <a:lnTo>
                    <a:pt x="961741" y="1425744"/>
                  </a:lnTo>
                  <a:lnTo>
                    <a:pt x="1004677" y="1409913"/>
                  </a:lnTo>
                  <a:lnTo>
                    <a:pt x="1046301" y="1391515"/>
                  </a:lnTo>
                  <a:lnTo>
                    <a:pt x="1086518" y="1370649"/>
                  </a:lnTo>
                  <a:lnTo>
                    <a:pt x="1125230" y="1347409"/>
                  </a:lnTo>
                  <a:lnTo>
                    <a:pt x="1162342" y="1321893"/>
                  </a:lnTo>
                  <a:lnTo>
                    <a:pt x="1197757" y="1294196"/>
                  </a:lnTo>
                  <a:lnTo>
                    <a:pt x="1231380" y="1264416"/>
                  </a:lnTo>
                  <a:lnTo>
                    <a:pt x="1263113" y="1232648"/>
                  </a:lnTo>
                  <a:lnTo>
                    <a:pt x="1292861" y="1198990"/>
                  </a:lnTo>
                  <a:lnTo>
                    <a:pt x="1320527" y="1163537"/>
                  </a:lnTo>
                  <a:lnTo>
                    <a:pt x="1346015" y="1126386"/>
                  </a:lnTo>
                  <a:lnTo>
                    <a:pt x="1369229" y="1087633"/>
                  </a:lnTo>
                  <a:lnTo>
                    <a:pt x="1390073" y="1047375"/>
                  </a:lnTo>
                  <a:lnTo>
                    <a:pt x="1408449" y="1005708"/>
                  </a:lnTo>
                  <a:lnTo>
                    <a:pt x="1424263" y="962729"/>
                  </a:lnTo>
                  <a:lnTo>
                    <a:pt x="1437417" y="918533"/>
                  </a:lnTo>
                  <a:lnTo>
                    <a:pt x="1447816" y="873218"/>
                  </a:lnTo>
                  <a:lnTo>
                    <a:pt x="1455363" y="826880"/>
                  </a:lnTo>
                  <a:lnTo>
                    <a:pt x="1459961" y="779615"/>
                  </a:lnTo>
                  <a:lnTo>
                    <a:pt x="1461515" y="731520"/>
                  </a:lnTo>
                  <a:lnTo>
                    <a:pt x="1459961" y="683424"/>
                  </a:lnTo>
                  <a:lnTo>
                    <a:pt x="1455363" y="636159"/>
                  </a:lnTo>
                  <a:lnTo>
                    <a:pt x="1447816" y="589821"/>
                  </a:lnTo>
                  <a:lnTo>
                    <a:pt x="1437417" y="544506"/>
                  </a:lnTo>
                  <a:lnTo>
                    <a:pt x="1424263" y="500310"/>
                  </a:lnTo>
                  <a:lnTo>
                    <a:pt x="1408449" y="457331"/>
                  </a:lnTo>
                  <a:lnTo>
                    <a:pt x="1390073" y="415664"/>
                  </a:lnTo>
                  <a:lnTo>
                    <a:pt x="1369229" y="375406"/>
                  </a:lnTo>
                  <a:lnTo>
                    <a:pt x="1346015" y="336653"/>
                  </a:lnTo>
                  <a:lnTo>
                    <a:pt x="1320527" y="299502"/>
                  </a:lnTo>
                  <a:lnTo>
                    <a:pt x="1292861" y="264049"/>
                  </a:lnTo>
                  <a:lnTo>
                    <a:pt x="1263113" y="230391"/>
                  </a:lnTo>
                  <a:lnTo>
                    <a:pt x="1231380" y="198623"/>
                  </a:lnTo>
                  <a:lnTo>
                    <a:pt x="1197757" y="168843"/>
                  </a:lnTo>
                  <a:lnTo>
                    <a:pt x="1162342" y="141146"/>
                  </a:lnTo>
                  <a:lnTo>
                    <a:pt x="1125230" y="115630"/>
                  </a:lnTo>
                  <a:lnTo>
                    <a:pt x="1086518" y="92390"/>
                  </a:lnTo>
                  <a:lnTo>
                    <a:pt x="1046301" y="71524"/>
                  </a:lnTo>
                  <a:lnTo>
                    <a:pt x="1004677" y="53126"/>
                  </a:lnTo>
                  <a:lnTo>
                    <a:pt x="961741" y="37295"/>
                  </a:lnTo>
                  <a:lnTo>
                    <a:pt x="917590" y="24126"/>
                  </a:lnTo>
                  <a:lnTo>
                    <a:pt x="872320" y="13715"/>
                  </a:lnTo>
                  <a:lnTo>
                    <a:pt x="826027" y="6160"/>
                  </a:lnTo>
                  <a:lnTo>
                    <a:pt x="778807" y="1556"/>
                  </a:lnTo>
                  <a:lnTo>
                    <a:pt x="7307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9384" y="606551"/>
              <a:ext cx="1315720" cy="1316990"/>
            </a:xfrm>
            <a:custGeom>
              <a:avLst/>
              <a:gdLst/>
              <a:ahLst/>
              <a:cxnLst/>
              <a:rect l="l" t="t" r="r" b="b"/>
              <a:pathLst>
                <a:path w="1315720" h="1316989">
                  <a:moveTo>
                    <a:pt x="657605" y="0"/>
                  </a:moveTo>
                  <a:lnTo>
                    <a:pt x="610638" y="1653"/>
                  </a:lnTo>
                  <a:lnTo>
                    <a:pt x="564562" y="6538"/>
                  </a:lnTo>
                  <a:lnTo>
                    <a:pt x="519490" y="14543"/>
                  </a:lnTo>
                  <a:lnTo>
                    <a:pt x="475532" y="25557"/>
                  </a:lnTo>
                  <a:lnTo>
                    <a:pt x="432799" y="39469"/>
                  </a:lnTo>
                  <a:lnTo>
                    <a:pt x="391404" y="56168"/>
                  </a:lnTo>
                  <a:lnTo>
                    <a:pt x="351456" y="75541"/>
                  </a:lnTo>
                  <a:lnTo>
                    <a:pt x="313068" y="97477"/>
                  </a:lnTo>
                  <a:lnTo>
                    <a:pt x="276350" y="121866"/>
                  </a:lnTo>
                  <a:lnTo>
                    <a:pt x="241415" y="148595"/>
                  </a:lnTo>
                  <a:lnTo>
                    <a:pt x="208372" y="177553"/>
                  </a:lnTo>
                  <a:lnTo>
                    <a:pt x="177333" y="208629"/>
                  </a:lnTo>
                  <a:lnTo>
                    <a:pt x="148410" y="241711"/>
                  </a:lnTo>
                  <a:lnTo>
                    <a:pt x="121714" y="276688"/>
                  </a:lnTo>
                  <a:lnTo>
                    <a:pt x="97355" y="313448"/>
                  </a:lnTo>
                  <a:lnTo>
                    <a:pt x="75446" y="351881"/>
                  </a:lnTo>
                  <a:lnTo>
                    <a:pt x="56097" y="391874"/>
                  </a:lnTo>
                  <a:lnTo>
                    <a:pt x="39419" y="433317"/>
                  </a:lnTo>
                  <a:lnTo>
                    <a:pt x="25525" y="476097"/>
                  </a:lnTo>
                  <a:lnTo>
                    <a:pt x="14524" y="520103"/>
                  </a:lnTo>
                  <a:lnTo>
                    <a:pt x="6529" y="565225"/>
                  </a:lnTo>
                  <a:lnTo>
                    <a:pt x="1650" y="611350"/>
                  </a:lnTo>
                  <a:lnTo>
                    <a:pt x="0" y="658368"/>
                  </a:lnTo>
                  <a:lnTo>
                    <a:pt x="1650" y="705385"/>
                  </a:lnTo>
                  <a:lnTo>
                    <a:pt x="6529" y="751510"/>
                  </a:lnTo>
                  <a:lnTo>
                    <a:pt x="14524" y="796632"/>
                  </a:lnTo>
                  <a:lnTo>
                    <a:pt x="25525" y="840638"/>
                  </a:lnTo>
                  <a:lnTo>
                    <a:pt x="39419" y="883418"/>
                  </a:lnTo>
                  <a:lnTo>
                    <a:pt x="56097" y="924861"/>
                  </a:lnTo>
                  <a:lnTo>
                    <a:pt x="75446" y="964854"/>
                  </a:lnTo>
                  <a:lnTo>
                    <a:pt x="97355" y="1003287"/>
                  </a:lnTo>
                  <a:lnTo>
                    <a:pt x="121714" y="1040047"/>
                  </a:lnTo>
                  <a:lnTo>
                    <a:pt x="148410" y="1075024"/>
                  </a:lnTo>
                  <a:lnTo>
                    <a:pt x="177333" y="1108106"/>
                  </a:lnTo>
                  <a:lnTo>
                    <a:pt x="208372" y="1139182"/>
                  </a:lnTo>
                  <a:lnTo>
                    <a:pt x="241415" y="1168140"/>
                  </a:lnTo>
                  <a:lnTo>
                    <a:pt x="276350" y="1194869"/>
                  </a:lnTo>
                  <a:lnTo>
                    <a:pt x="313068" y="1219258"/>
                  </a:lnTo>
                  <a:lnTo>
                    <a:pt x="351456" y="1241194"/>
                  </a:lnTo>
                  <a:lnTo>
                    <a:pt x="391404" y="1260567"/>
                  </a:lnTo>
                  <a:lnTo>
                    <a:pt x="432799" y="1277266"/>
                  </a:lnTo>
                  <a:lnTo>
                    <a:pt x="475532" y="1291178"/>
                  </a:lnTo>
                  <a:lnTo>
                    <a:pt x="519490" y="1302192"/>
                  </a:lnTo>
                  <a:lnTo>
                    <a:pt x="564562" y="1310197"/>
                  </a:lnTo>
                  <a:lnTo>
                    <a:pt x="610638" y="1315082"/>
                  </a:lnTo>
                  <a:lnTo>
                    <a:pt x="657605" y="1316736"/>
                  </a:lnTo>
                  <a:lnTo>
                    <a:pt x="704573" y="1315082"/>
                  </a:lnTo>
                  <a:lnTo>
                    <a:pt x="750649" y="1310197"/>
                  </a:lnTo>
                  <a:lnTo>
                    <a:pt x="795721" y="1302192"/>
                  </a:lnTo>
                  <a:lnTo>
                    <a:pt x="839679" y="1291178"/>
                  </a:lnTo>
                  <a:lnTo>
                    <a:pt x="882412" y="1277266"/>
                  </a:lnTo>
                  <a:lnTo>
                    <a:pt x="923807" y="1260567"/>
                  </a:lnTo>
                  <a:lnTo>
                    <a:pt x="963755" y="1241194"/>
                  </a:lnTo>
                  <a:lnTo>
                    <a:pt x="1002143" y="1219258"/>
                  </a:lnTo>
                  <a:lnTo>
                    <a:pt x="1038861" y="1194869"/>
                  </a:lnTo>
                  <a:lnTo>
                    <a:pt x="1073796" y="1168140"/>
                  </a:lnTo>
                  <a:lnTo>
                    <a:pt x="1106839" y="1139182"/>
                  </a:lnTo>
                  <a:lnTo>
                    <a:pt x="1137878" y="1108106"/>
                  </a:lnTo>
                  <a:lnTo>
                    <a:pt x="1166801" y="1075024"/>
                  </a:lnTo>
                  <a:lnTo>
                    <a:pt x="1193497" y="1040047"/>
                  </a:lnTo>
                  <a:lnTo>
                    <a:pt x="1217856" y="1003287"/>
                  </a:lnTo>
                  <a:lnTo>
                    <a:pt x="1239765" y="964854"/>
                  </a:lnTo>
                  <a:lnTo>
                    <a:pt x="1259114" y="924861"/>
                  </a:lnTo>
                  <a:lnTo>
                    <a:pt x="1275792" y="883418"/>
                  </a:lnTo>
                  <a:lnTo>
                    <a:pt x="1289686" y="840638"/>
                  </a:lnTo>
                  <a:lnTo>
                    <a:pt x="1300687" y="796632"/>
                  </a:lnTo>
                  <a:lnTo>
                    <a:pt x="1308682" y="751510"/>
                  </a:lnTo>
                  <a:lnTo>
                    <a:pt x="1313561" y="705385"/>
                  </a:lnTo>
                  <a:lnTo>
                    <a:pt x="1315212" y="658368"/>
                  </a:lnTo>
                  <a:lnTo>
                    <a:pt x="1313561" y="611350"/>
                  </a:lnTo>
                  <a:lnTo>
                    <a:pt x="1308682" y="565225"/>
                  </a:lnTo>
                  <a:lnTo>
                    <a:pt x="1300687" y="520103"/>
                  </a:lnTo>
                  <a:lnTo>
                    <a:pt x="1289686" y="476097"/>
                  </a:lnTo>
                  <a:lnTo>
                    <a:pt x="1275792" y="433317"/>
                  </a:lnTo>
                  <a:lnTo>
                    <a:pt x="1259114" y="391874"/>
                  </a:lnTo>
                  <a:lnTo>
                    <a:pt x="1239765" y="351881"/>
                  </a:lnTo>
                  <a:lnTo>
                    <a:pt x="1217856" y="313448"/>
                  </a:lnTo>
                  <a:lnTo>
                    <a:pt x="1193497" y="276688"/>
                  </a:lnTo>
                  <a:lnTo>
                    <a:pt x="1166801" y="241711"/>
                  </a:lnTo>
                  <a:lnTo>
                    <a:pt x="1137878" y="208629"/>
                  </a:lnTo>
                  <a:lnTo>
                    <a:pt x="1106839" y="177553"/>
                  </a:lnTo>
                  <a:lnTo>
                    <a:pt x="1073796" y="148595"/>
                  </a:lnTo>
                  <a:lnTo>
                    <a:pt x="1038861" y="121866"/>
                  </a:lnTo>
                  <a:lnTo>
                    <a:pt x="1002143" y="97477"/>
                  </a:lnTo>
                  <a:lnTo>
                    <a:pt x="963755" y="75541"/>
                  </a:lnTo>
                  <a:lnTo>
                    <a:pt x="923807" y="56168"/>
                  </a:lnTo>
                  <a:lnTo>
                    <a:pt x="882412" y="39469"/>
                  </a:lnTo>
                  <a:lnTo>
                    <a:pt x="839679" y="25557"/>
                  </a:lnTo>
                  <a:lnTo>
                    <a:pt x="795721" y="14543"/>
                  </a:lnTo>
                  <a:lnTo>
                    <a:pt x="750649" y="6538"/>
                  </a:lnTo>
                  <a:lnTo>
                    <a:pt x="704573" y="1653"/>
                  </a:lnTo>
                  <a:lnTo>
                    <a:pt x="657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467" y="1013460"/>
              <a:ext cx="3941063" cy="321868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90009" y="1480261"/>
            <a:ext cx="1393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Selenium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8778" y="2341879"/>
            <a:ext cx="1296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ace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Setup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20695" y="117347"/>
            <a:ext cx="6449695" cy="4229100"/>
            <a:chOff x="2520695" y="117347"/>
            <a:chExt cx="6449695" cy="4229100"/>
          </a:xfrm>
        </p:grpSpPr>
        <p:sp>
          <p:nvSpPr>
            <p:cNvPr id="12" name="object 12"/>
            <p:cNvSpPr/>
            <p:nvPr/>
          </p:nvSpPr>
          <p:spPr>
            <a:xfrm>
              <a:off x="3615689" y="2190749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95" y="4117847"/>
              <a:ext cx="4021835" cy="228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1938908"/>
            <a:ext cx="16459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001F5F"/>
                </a:solidFill>
                <a:latin typeface="Calibri"/>
                <a:cs typeface="Calibri"/>
              </a:rPr>
              <a:t>Q&amp;A</a:t>
            </a:r>
            <a:endParaRPr sz="6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29505" y="117347"/>
            <a:ext cx="4714875" cy="3084830"/>
            <a:chOff x="4429505" y="117347"/>
            <a:chExt cx="4714875" cy="3084830"/>
          </a:xfrm>
        </p:grpSpPr>
        <p:sp>
          <p:nvSpPr>
            <p:cNvPr id="4" name="object 4"/>
            <p:cNvSpPr/>
            <p:nvPr/>
          </p:nvSpPr>
          <p:spPr>
            <a:xfrm>
              <a:off x="4429505" y="2466593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2835" y="1659636"/>
              <a:ext cx="931163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04276" y="1712975"/>
              <a:ext cx="840105" cy="1440180"/>
            </a:xfrm>
            <a:custGeom>
              <a:avLst/>
              <a:gdLst/>
              <a:ahLst/>
              <a:cxnLst/>
              <a:rect l="l" t="t" r="r" b="b"/>
              <a:pathLst>
                <a:path w="840104" h="1440180">
                  <a:moveTo>
                    <a:pt x="720090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90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90" y="1440180"/>
                  </a:lnTo>
                  <a:lnTo>
                    <a:pt x="767429" y="1438648"/>
                  </a:lnTo>
                  <a:lnTo>
                    <a:pt x="813952" y="1434115"/>
                  </a:lnTo>
                  <a:lnTo>
                    <a:pt x="839723" y="1429912"/>
                  </a:lnTo>
                  <a:lnTo>
                    <a:pt x="839723" y="10267"/>
                  </a:lnTo>
                  <a:lnTo>
                    <a:pt x="813952" y="6064"/>
                  </a:lnTo>
                  <a:lnTo>
                    <a:pt x="767429" y="1531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77427" y="1784603"/>
              <a:ext cx="767080" cy="1297305"/>
            </a:xfrm>
            <a:custGeom>
              <a:avLst/>
              <a:gdLst/>
              <a:ahLst/>
              <a:cxnLst/>
              <a:rect l="l" t="t" r="r" b="b"/>
              <a:pathLst>
                <a:path w="767079" h="1297305">
                  <a:moveTo>
                    <a:pt x="647700" y="0"/>
                  </a:moveTo>
                  <a:lnTo>
                    <a:pt x="599355" y="1778"/>
                  </a:lnTo>
                  <a:lnTo>
                    <a:pt x="551977" y="7030"/>
                  </a:lnTo>
                  <a:lnTo>
                    <a:pt x="505690" y="15631"/>
                  </a:lnTo>
                  <a:lnTo>
                    <a:pt x="460619" y="27454"/>
                  </a:lnTo>
                  <a:lnTo>
                    <a:pt x="416889" y="42375"/>
                  </a:lnTo>
                  <a:lnTo>
                    <a:pt x="374626" y="60268"/>
                  </a:lnTo>
                  <a:lnTo>
                    <a:pt x="333955" y="81008"/>
                  </a:lnTo>
                  <a:lnTo>
                    <a:pt x="295001" y="104470"/>
                  </a:lnTo>
                  <a:lnTo>
                    <a:pt x="257888" y="130527"/>
                  </a:lnTo>
                  <a:lnTo>
                    <a:pt x="222743" y="159055"/>
                  </a:lnTo>
                  <a:lnTo>
                    <a:pt x="189690" y="189928"/>
                  </a:lnTo>
                  <a:lnTo>
                    <a:pt x="158854" y="223021"/>
                  </a:lnTo>
                  <a:lnTo>
                    <a:pt x="130362" y="258209"/>
                  </a:lnTo>
                  <a:lnTo>
                    <a:pt x="104337" y="295365"/>
                  </a:lnTo>
                  <a:lnTo>
                    <a:pt x="80905" y="334366"/>
                  </a:lnTo>
                  <a:lnTo>
                    <a:pt x="60191" y="375084"/>
                  </a:lnTo>
                  <a:lnTo>
                    <a:pt x="42321" y="417396"/>
                  </a:lnTo>
                  <a:lnTo>
                    <a:pt x="27419" y="461176"/>
                  </a:lnTo>
                  <a:lnTo>
                    <a:pt x="15611" y="506297"/>
                  </a:lnTo>
                  <a:lnTo>
                    <a:pt x="7021" y="552636"/>
                  </a:lnTo>
                  <a:lnTo>
                    <a:pt x="1776" y="600065"/>
                  </a:lnTo>
                  <a:lnTo>
                    <a:pt x="0" y="648462"/>
                  </a:lnTo>
                  <a:lnTo>
                    <a:pt x="1776" y="696858"/>
                  </a:lnTo>
                  <a:lnTo>
                    <a:pt x="7021" y="744287"/>
                  </a:lnTo>
                  <a:lnTo>
                    <a:pt x="15611" y="790626"/>
                  </a:lnTo>
                  <a:lnTo>
                    <a:pt x="27419" y="835747"/>
                  </a:lnTo>
                  <a:lnTo>
                    <a:pt x="42321" y="879527"/>
                  </a:lnTo>
                  <a:lnTo>
                    <a:pt x="60191" y="921839"/>
                  </a:lnTo>
                  <a:lnTo>
                    <a:pt x="80905" y="962557"/>
                  </a:lnTo>
                  <a:lnTo>
                    <a:pt x="104337" y="1001558"/>
                  </a:lnTo>
                  <a:lnTo>
                    <a:pt x="130362" y="1038714"/>
                  </a:lnTo>
                  <a:lnTo>
                    <a:pt x="158854" y="1073902"/>
                  </a:lnTo>
                  <a:lnTo>
                    <a:pt x="189690" y="1106995"/>
                  </a:lnTo>
                  <a:lnTo>
                    <a:pt x="222743" y="1137868"/>
                  </a:lnTo>
                  <a:lnTo>
                    <a:pt x="257888" y="1166396"/>
                  </a:lnTo>
                  <a:lnTo>
                    <a:pt x="295001" y="1192453"/>
                  </a:lnTo>
                  <a:lnTo>
                    <a:pt x="333955" y="1215915"/>
                  </a:lnTo>
                  <a:lnTo>
                    <a:pt x="374626" y="1236655"/>
                  </a:lnTo>
                  <a:lnTo>
                    <a:pt x="416889" y="1254548"/>
                  </a:lnTo>
                  <a:lnTo>
                    <a:pt x="460619" y="1269469"/>
                  </a:lnTo>
                  <a:lnTo>
                    <a:pt x="505690" y="1281292"/>
                  </a:lnTo>
                  <a:lnTo>
                    <a:pt x="551977" y="1289893"/>
                  </a:lnTo>
                  <a:lnTo>
                    <a:pt x="599355" y="1295145"/>
                  </a:lnTo>
                  <a:lnTo>
                    <a:pt x="647700" y="1296924"/>
                  </a:lnTo>
                  <a:lnTo>
                    <a:pt x="696044" y="1295145"/>
                  </a:lnTo>
                  <a:lnTo>
                    <a:pt x="743422" y="1289893"/>
                  </a:lnTo>
                  <a:lnTo>
                    <a:pt x="766572" y="1285591"/>
                  </a:lnTo>
                  <a:lnTo>
                    <a:pt x="766572" y="11332"/>
                  </a:lnTo>
                  <a:lnTo>
                    <a:pt x="743422" y="7030"/>
                  </a:lnTo>
                  <a:lnTo>
                    <a:pt x="696044" y="177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191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1545158"/>
            <a:ext cx="19818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01F5F"/>
                </a:solidFill>
              </a:rPr>
              <a:t>TH</a:t>
            </a:r>
            <a:r>
              <a:rPr sz="5400" spc="-20" dirty="0">
                <a:solidFill>
                  <a:srgbClr val="001F5F"/>
                </a:solidFill>
              </a:rPr>
              <a:t>A</a:t>
            </a:r>
            <a:r>
              <a:rPr sz="5400" dirty="0">
                <a:solidFill>
                  <a:srgbClr val="001F5F"/>
                </a:solidFill>
              </a:rPr>
              <a:t>NK  </a:t>
            </a:r>
            <a:r>
              <a:rPr sz="5400" spc="-65" dirty="0">
                <a:solidFill>
                  <a:srgbClr val="001F5F"/>
                </a:solidFill>
              </a:rPr>
              <a:t>YOU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4429505" y="117347"/>
            <a:ext cx="4714875" cy="3084830"/>
            <a:chOff x="4429505" y="117347"/>
            <a:chExt cx="4714875" cy="3084830"/>
          </a:xfrm>
        </p:grpSpPr>
        <p:sp>
          <p:nvSpPr>
            <p:cNvPr id="5" name="object 5"/>
            <p:cNvSpPr/>
            <p:nvPr/>
          </p:nvSpPr>
          <p:spPr>
            <a:xfrm>
              <a:off x="4429505" y="2466593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2835" y="1659636"/>
              <a:ext cx="931163" cy="15422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04276" y="1712975"/>
              <a:ext cx="840105" cy="1440180"/>
            </a:xfrm>
            <a:custGeom>
              <a:avLst/>
              <a:gdLst/>
              <a:ahLst/>
              <a:cxnLst/>
              <a:rect l="l" t="t" r="r" b="b"/>
              <a:pathLst>
                <a:path w="840104" h="1440180">
                  <a:moveTo>
                    <a:pt x="720090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90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90" y="1440180"/>
                  </a:lnTo>
                  <a:lnTo>
                    <a:pt x="767429" y="1438648"/>
                  </a:lnTo>
                  <a:lnTo>
                    <a:pt x="813952" y="1434115"/>
                  </a:lnTo>
                  <a:lnTo>
                    <a:pt x="839723" y="1429912"/>
                  </a:lnTo>
                  <a:lnTo>
                    <a:pt x="839723" y="10267"/>
                  </a:lnTo>
                  <a:lnTo>
                    <a:pt x="813952" y="6064"/>
                  </a:lnTo>
                  <a:lnTo>
                    <a:pt x="767429" y="1531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77427" y="1784603"/>
              <a:ext cx="767080" cy="1297305"/>
            </a:xfrm>
            <a:custGeom>
              <a:avLst/>
              <a:gdLst/>
              <a:ahLst/>
              <a:cxnLst/>
              <a:rect l="l" t="t" r="r" b="b"/>
              <a:pathLst>
                <a:path w="767079" h="1297305">
                  <a:moveTo>
                    <a:pt x="647700" y="0"/>
                  </a:moveTo>
                  <a:lnTo>
                    <a:pt x="599355" y="1778"/>
                  </a:lnTo>
                  <a:lnTo>
                    <a:pt x="551977" y="7030"/>
                  </a:lnTo>
                  <a:lnTo>
                    <a:pt x="505690" y="15631"/>
                  </a:lnTo>
                  <a:lnTo>
                    <a:pt x="460619" y="27454"/>
                  </a:lnTo>
                  <a:lnTo>
                    <a:pt x="416889" y="42375"/>
                  </a:lnTo>
                  <a:lnTo>
                    <a:pt x="374626" y="60268"/>
                  </a:lnTo>
                  <a:lnTo>
                    <a:pt x="333955" y="81008"/>
                  </a:lnTo>
                  <a:lnTo>
                    <a:pt x="295001" y="104470"/>
                  </a:lnTo>
                  <a:lnTo>
                    <a:pt x="257888" y="130527"/>
                  </a:lnTo>
                  <a:lnTo>
                    <a:pt x="222743" y="159055"/>
                  </a:lnTo>
                  <a:lnTo>
                    <a:pt x="189690" y="189928"/>
                  </a:lnTo>
                  <a:lnTo>
                    <a:pt x="158854" y="223021"/>
                  </a:lnTo>
                  <a:lnTo>
                    <a:pt x="130362" y="258209"/>
                  </a:lnTo>
                  <a:lnTo>
                    <a:pt x="104337" y="295365"/>
                  </a:lnTo>
                  <a:lnTo>
                    <a:pt x="80905" y="334366"/>
                  </a:lnTo>
                  <a:lnTo>
                    <a:pt x="60191" y="375084"/>
                  </a:lnTo>
                  <a:lnTo>
                    <a:pt x="42321" y="417396"/>
                  </a:lnTo>
                  <a:lnTo>
                    <a:pt x="27419" y="461176"/>
                  </a:lnTo>
                  <a:lnTo>
                    <a:pt x="15611" y="506297"/>
                  </a:lnTo>
                  <a:lnTo>
                    <a:pt x="7021" y="552636"/>
                  </a:lnTo>
                  <a:lnTo>
                    <a:pt x="1776" y="600065"/>
                  </a:lnTo>
                  <a:lnTo>
                    <a:pt x="0" y="648462"/>
                  </a:lnTo>
                  <a:lnTo>
                    <a:pt x="1776" y="696858"/>
                  </a:lnTo>
                  <a:lnTo>
                    <a:pt x="7021" y="744287"/>
                  </a:lnTo>
                  <a:lnTo>
                    <a:pt x="15611" y="790626"/>
                  </a:lnTo>
                  <a:lnTo>
                    <a:pt x="27419" y="835747"/>
                  </a:lnTo>
                  <a:lnTo>
                    <a:pt x="42321" y="879527"/>
                  </a:lnTo>
                  <a:lnTo>
                    <a:pt x="60191" y="921839"/>
                  </a:lnTo>
                  <a:lnTo>
                    <a:pt x="80905" y="962557"/>
                  </a:lnTo>
                  <a:lnTo>
                    <a:pt x="104337" y="1001558"/>
                  </a:lnTo>
                  <a:lnTo>
                    <a:pt x="130362" y="1038714"/>
                  </a:lnTo>
                  <a:lnTo>
                    <a:pt x="158854" y="1073902"/>
                  </a:lnTo>
                  <a:lnTo>
                    <a:pt x="189690" y="1106995"/>
                  </a:lnTo>
                  <a:lnTo>
                    <a:pt x="222743" y="1137868"/>
                  </a:lnTo>
                  <a:lnTo>
                    <a:pt x="257888" y="1166396"/>
                  </a:lnTo>
                  <a:lnTo>
                    <a:pt x="295001" y="1192453"/>
                  </a:lnTo>
                  <a:lnTo>
                    <a:pt x="333955" y="1215915"/>
                  </a:lnTo>
                  <a:lnTo>
                    <a:pt x="374626" y="1236655"/>
                  </a:lnTo>
                  <a:lnTo>
                    <a:pt x="416889" y="1254548"/>
                  </a:lnTo>
                  <a:lnTo>
                    <a:pt x="460619" y="1269469"/>
                  </a:lnTo>
                  <a:lnTo>
                    <a:pt x="505690" y="1281292"/>
                  </a:lnTo>
                  <a:lnTo>
                    <a:pt x="551977" y="1289893"/>
                  </a:lnTo>
                  <a:lnTo>
                    <a:pt x="599355" y="1295145"/>
                  </a:lnTo>
                  <a:lnTo>
                    <a:pt x="647700" y="1296924"/>
                  </a:lnTo>
                  <a:lnTo>
                    <a:pt x="696044" y="1295145"/>
                  </a:lnTo>
                  <a:lnTo>
                    <a:pt x="743422" y="1289893"/>
                  </a:lnTo>
                  <a:lnTo>
                    <a:pt x="766572" y="1285591"/>
                  </a:lnTo>
                  <a:lnTo>
                    <a:pt x="766572" y="11332"/>
                  </a:lnTo>
                  <a:lnTo>
                    <a:pt x="743422" y="7030"/>
                  </a:lnTo>
                  <a:lnTo>
                    <a:pt x="696044" y="177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988" y="1798320"/>
              <a:ext cx="858011" cy="15422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77428" y="1851660"/>
              <a:ext cx="767080" cy="1440180"/>
            </a:xfrm>
            <a:custGeom>
              <a:avLst/>
              <a:gdLst/>
              <a:ahLst/>
              <a:cxnLst/>
              <a:rect l="l" t="t" r="r" b="b"/>
              <a:pathLst>
                <a:path w="767079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83" y="1438649"/>
                  </a:lnTo>
                  <a:lnTo>
                    <a:pt x="719327" y="1440179"/>
                  </a:lnTo>
                  <a:lnTo>
                    <a:pt x="766572" y="1438649"/>
                  </a:lnTo>
                  <a:lnTo>
                    <a:pt x="766572" y="1530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49055" y="1924811"/>
              <a:ext cx="695325" cy="1295400"/>
            </a:xfrm>
            <a:custGeom>
              <a:avLst/>
              <a:gdLst/>
              <a:ahLst/>
              <a:cxnLst/>
              <a:rect l="l" t="t" r="r" b="b"/>
              <a:pathLst>
                <a:path w="695325" h="1295400">
                  <a:moveTo>
                    <a:pt x="647700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700" y="1295400"/>
                  </a:lnTo>
                  <a:lnTo>
                    <a:pt x="694944" y="1293664"/>
                  </a:lnTo>
                  <a:lnTo>
                    <a:pt x="694944" y="173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880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1800" b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Required</a:t>
            </a:r>
            <a:r>
              <a:rPr sz="1800" b="1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Softwares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0" y="1838705"/>
            <a:ext cx="3259454" cy="2267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alibri"/>
                <a:cs typeface="Calibri"/>
              </a:rPr>
              <a:t>What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all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you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need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to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start </a:t>
            </a:r>
            <a:r>
              <a:rPr sz="1050" dirty="0">
                <a:latin typeface="Calibri"/>
                <a:cs typeface="Calibri"/>
              </a:rPr>
              <a:t>with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Selenium: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Calibri"/>
                <a:cs typeface="Calibri"/>
              </a:rPr>
              <a:t>collabedit.com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 marR="1189990">
              <a:lnSpc>
                <a:spcPct val="100000"/>
              </a:lnSpc>
            </a:pPr>
            <a:r>
              <a:rPr sz="1050" spc="-5" dirty="0">
                <a:latin typeface="Calibri"/>
                <a:cs typeface="Calibri"/>
              </a:rPr>
              <a:t>Editors- Eclipse, Intellij, Jboss </a:t>
            </a:r>
            <a:r>
              <a:rPr sz="1050" dirty="0">
                <a:latin typeface="Calibri"/>
                <a:cs typeface="Calibri"/>
              </a:rPr>
              <a:t>etc 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(https://www.eclipse.org/downloads</a:t>
            </a:r>
            <a:r>
              <a:rPr sz="1050" spc="-5" dirty="0"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Selenium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Jars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(</a:t>
            </a:r>
            <a:r>
              <a:rPr sz="10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https://www.seleniumhq.org/download/</a:t>
            </a:r>
            <a:r>
              <a:rPr sz="1050" spc="-5" dirty="0"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Calibri"/>
                <a:cs typeface="Calibri"/>
              </a:rPr>
              <a:t>Firefox/Chrome/IE</a:t>
            </a:r>
            <a:r>
              <a:rPr sz="1050" spc="-5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Browsers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your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machine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Browser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exe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–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IE,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Chrome,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Firefox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Calibri"/>
                <a:cs typeface="Calibri"/>
              </a:rPr>
              <a:t>Locators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plugin(not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Necessary)-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Chropath,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Firebug,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Firepath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9139555" cy="5143500"/>
            <a:chOff x="4572" y="0"/>
            <a:chExt cx="913955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9139428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988" y="1798320"/>
              <a:ext cx="858011" cy="15422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77428" y="1851660"/>
              <a:ext cx="767080" cy="1440180"/>
            </a:xfrm>
            <a:custGeom>
              <a:avLst/>
              <a:gdLst/>
              <a:ahLst/>
              <a:cxnLst/>
              <a:rect l="l" t="t" r="r" b="b"/>
              <a:pathLst>
                <a:path w="767079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83" y="1438649"/>
                  </a:lnTo>
                  <a:lnTo>
                    <a:pt x="719327" y="1440179"/>
                  </a:lnTo>
                  <a:lnTo>
                    <a:pt x="766572" y="1438649"/>
                  </a:lnTo>
                  <a:lnTo>
                    <a:pt x="766572" y="1530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49055" y="1924811"/>
              <a:ext cx="695325" cy="1295400"/>
            </a:xfrm>
            <a:custGeom>
              <a:avLst/>
              <a:gdLst/>
              <a:ahLst/>
              <a:cxnLst/>
              <a:rect l="l" t="t" r="r" b="b"/>
              <a:pathLst>
                <a:path w="695325" h="1295400">
                  <a:moveTo>
                    <a:pt x="647700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700" y="1295400"/>
                  </a:lnTo>
                  <a:lnTo>
                    <a:pt x="694944" y="1293664"/>
                  </a:lnTo>
                  <a:lnTo>
                    <a:pt x="694944" y="173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3451" y="892555"/>
              <a:ext cx="834644" cy="10342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72128" y="580644"/>
            <a:ext cx="2717800" cy="25336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sz="10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this eclipse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icon from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scratch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9167" y="2092451"/>
            <a:ext cx="4430395" cy="41655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87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10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workspace</a:t>
            </a:r>
            <a:r>
              <a:rPr sz="10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endParaRPr sz="105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refer</a:t>
            </a:r>
            <a:r>
              <a:rPr sz="10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below</a:t>
            </a:r>
            <a:r>
              <a:rPr sz="10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screen</a:t>
            </a:r>
            <a:r>
              <a:rPr sz="10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and select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0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button-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18288" y="0"/>
            <a:ext cx="7730490" cy="4225290"/>
            <a:chOff x="-18288" y="0"/>
            <a:chExt cx="7730490" cy="422529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6176" y="2631439"/>
              <a:ext cx="4525772" cy="15935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892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Setting-up</a:t>
            </a:r>
            <a:r>
              <a:rPr sz="1800" b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project </a:t>
            </a:r>
            <a:r>
              <a:rPr sz="1800" b="1" spc="-3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1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1F5F"/>
                </a:solidFill>
                <a:latin typeface="Calibri"/>
                <a:cs typeface="Calibri"/>
              </a:rPr>
              <a:t>scratch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988" y="1798320"/>
              <a:ext cx="858011" cy="15422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77428" y="1851660"/>
              <a:ext cx="767080" cy="1440180"/>
            </a:xfrm>
            <a:custGeom>
              <a:avLst/>
              <a:gdLst/>
              <a:ahLst/>
              <a:cxnLst/>
              <a:rect l="l" t="t" r="r" b="b"/>
              <a:pathLst>
                <a:path w="767079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83" y="1438649"/>
                  </a:lnTo>
                  <a:lnTo>
                    <a:pt x="719327" y="1440179"/>
                  </a:lnTo>
                  <a:lnTo>
                    <a:pt x="766572" y="1438649"/>
                  </a:lnTo>
                  <a:lnTo>
                    <a:pt x="766572" y="1530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9056" y="1924811"/>
              <a:ext cx="695325" cy="1295400"/>
            </a:xfrm>
            <a:custGeom>
              <a:avLst/>
              <a:gdLst/>
              <a:ahLst/>
              <a:cxnLst/>
              <a:rect l="l" t="t" r="r" b="b"/>
              <a:pathLst>
                <a:path w="695325" h="1295400">
                  <a:moveTo>
                    <a:pt x="647700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700" y="1295400"/>
                  </a:lnTo>
                  <a:lnTo>
                    <a:pt x="694944" y="1293664"/>
                  </a:lnTo>
                  <a:lnTo>
                    <a:pt x="694944" y="173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45379" y="2086355"/>
            <a:ext cx="1466215" cy="25463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10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r>
              <a:rPr sz="10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3444" y="496823"/>
            <a:ext cx="3488690" cy="25336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 menu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click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8288" y="0"/>
            <a:ext cx="7759700" cy="4401820"/>
            <a:chOff x="-18288" y="0"/>
            <a:chExt cx="7759700" cy="44018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9159" y="820927"/>
              <a:ext cx="4301744" cy="1130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5191" y="2433320"/>
              <a:ext cx="3789679" cy="19685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863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Creating </a:t>
            </a:r>
            <a:r>
              <a:rPr sz="1800" b="1" spc="-3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b="1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988" y="1798320"/>
              <a:ext cx="858011" cy="15422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77428" y="1851660"/>
              <a:ext cx="767080" cy="1440180"/>
            </a:xfrm>
            <a:custGeom>
              <a:avLst/>
              <a:gdLst/>
              <a:ahLst/>
              <a:cxnLst/>
              <a:rect l="l" t="t" r="r" b="b"/>
              <a:pathLst>
                <a:path w="767079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83" y="1438649"/>
                  </a:lnTo>
                  <a:lnTo>
                    <a:pt x="719327" y="1440179"/>
                  </a:lnTo>
                  <a:lnTo>
                    <a:pt x="766572" y="1438649"/>
                  </a:lnTo>
                  <a:lnTo>
                    <a:pt x="766572" y="1530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9056" y="1924811"/>
              <a:ext cx="695325" cy="1295400"/>
            </a:xfrm>
            <a:custGeom>
              <a:avLst/>
              <a:gdLst/>
              <a:ahLst/>
              <a:cxnLst/>
              <a:rect l="l" t="t" r="r" b="b"/>
              <a:pathLst>
                <a:path w="695325" h="1295400">
                  <a:moveTo>
                    <a:pt x="647700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700" y="1295400"/>
                  </a:lnTo>
                  <a:lnTo>
                    <a:pt x="694944" y="1293664"/>
                  </a:lnTo>
                  <a:lnTo>
                    <a:pt x="694944" y="173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60192" y="970788"/>
            <a:ext cx="5148580" cy="41465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7465" rIns="0" bIns="0" rtlCol="0">
            <a:spAutoFit/>
          </a:bodyPr>
          <a:lstStyle/>
          <a:p>
            <a:pPr marL="1513840" marR="914400" indent="-594995">
              <a:lnSpc>
                <a:spcPct val="100000"/>
              </a:lnSpc>
              <a:spcBef>
                <a:spcPts val="295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Enter project name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and select JRE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details(By default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below </a:t>
            </a:r>
            <a:r>
              <a:rPr sz="1050" spc="-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screenshot</a:t>
            </a:r>
            <a:r>
              <a:rPr sz="10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0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JavaSE-1.8.</a:t>
            </a:r>
            <a:r>
              <a:rPr sz="10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on Next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8288" y="0"/>
            <a:ext cx="2933700" cy="3075940"/>
            <a:chOff x="-18288" y="0"/>
            <a:chExt cx="2933700" cy="307594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4032" y="617982"/>
            <a:ext cx="4102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4032" y="892555"/>
            <a:ext cx="140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sz="1800"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47492" y="117347"/>
            <a:ext cx="5923280" cy="4051300"/>
            <a:chOff x="3047492" y="117347"/>
            <a:chExt cx="5923280" cy="40513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492" y="1497584"/>
              <a:ext cx="5173472" cy="2671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988" y="1798320"/>
              <a:ext cx="858011" cy="15422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77428" y="1851660"/>
              <a:ext cx="767080" cy="1440180"/>
            </a:xfrm>
            <a:custGeom>
              <a:avLst/>
              <a:gdLst/>
              <a:ahLst/>
              <a:cxnLst/>
              <a:rect l="l" t="t" r="r" b="b"/>
              <a:pathLst>
                <a:path w="767079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83" y="1438649"/>
                  </a:lnTo>
                  <a:lnTo>
                    <a:pt x="719327" y="1440179"/>
                  </a:lnTo>
                  <a:lnTo>
                    <a:pt x="766572" y="1438649"/>
                  </a:lnTo>
                  <a:lnTo>
                    <a:pt x="766572" y="1530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9055" y="1924811"/>
              <a:ext cx="695325" cy="1295400"/>
            </a:xfrm>
            <a:custGeom>
              <a:avLst/>
              <a:gdLst/>
              <a:ahLst/>
              <a:cxnLst/>
              <a:rect l="l" t="t" r="r" b="b"/>
              <a:pathLst>
                <a:path w="695325" h="1295400">
                  <a:moveTo>
                    <a:pt x="647700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700" y="1295400"/>
                  </a:lnTo>
                  <a:lnTo>
                    <a:pt x="694944" y="1293664"/>
                  </a:lnTo>
                  <a:lnTo>
                    <a:pt x="694944" y="173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4032" y="617982"/>
            <a:ext cx="1400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Add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sz="1800"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671" y="544068"/>
            <a:ext cx="2952115" cy="25463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8100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300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external</a:t>
            </a:r>
            <a:r>
              <a:rPr sz="10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jar</a:t>
            </a:r>
            <a:r>
              <a:rPr sz="10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39971" y="117347"/>
            <a:ext cx="5130800" cy="4521200"/>
            <a:chOff x="3839971" y="117347"/>
            <a:chExt cx="5130800" cy="45212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9971" y="880364"/>
              <a:ext cx="2977387" cy="37576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291455" cy="3723640"/>
            </a:xfrm>
            <a:custGeom>
              <a:avLst/>
              <a:gdLst/>
              <a:ahLst/>
              <a:cxnLst/>
              <a:rect l="l" t="t" r="r" b="b"/>
              <a:pathLst>
                <a:path w="5291455" h="3723640">
                  <a:moveTo>
                    <a:pt x="5291328" y="0"/>
                  </a:moveTo>
                  <a:lnTo>
                    <a:pt x="0" y="0"/>
                  </a:lnTo>
                  <a:lnTo>
                    <a:pt x="0" y="3723131"/>
                  </a:lnTo>
                  <a:lnTo>
                    <a:pt x="5291328" y="3723131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9267" y="64007"/>
              <a:ext cx="4114799" cy="41163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40708" y="117347"/>
              <a:ext cx="4013200" cy="4014470"/>
            </a:xfrm>
            <a:custGeom>
              <a:avLst/>
              <a:gdLst/>
              <a:ahLst/>
              <a:cxnLst/>
              <a:rect l="l" t="t" r="r" b="b"/>
              <a:pathLst>
                <a:path w="4013200" h="4014470">
                  <a:moveTo>
                    <a:pt x="2006345" y="0"/>
                  </a:moveTo>
                  <a:lnTo>
                    <a:pt x="1958303" y="564"/>
                  </a:lnTo>
                  <a:lnTo>
                    <a:pt x="1910537" y="2248"/>
                  </a:lnTo>
                  <a:lnTo>
                    <a:pt x="1863060" y="5039"/>
                  </a:lnTo>
                  <a:lnTo>
                    <a:pt x="1815886" y="8925"/>
                  </a:lnTo>
                  <a:lnTo>
                    <a:pt x="1769027" y="13894"/>
                  </a:lnTo>
                  <a:lnTo>
                    <a:pt x="1722494" y="19932"/>
                  </a:lnTo>
                  <a:lnTo>
                    <a:pt x="1676302" y="27027"/>
                  </a:lnTo>
                  <a:lnTo>
                    <a:pt x="1630462" y="35166"/>
                  </a:lnTo>
                  <a:lnTo>
                    <a:pt x="1584987" y="44338"/>
                  </a:lnTo>
                  <a:lnTo>
                    <a:pt x="1539890" y="54528"/>
                  </a:lnTo>
                  <a:lnTo>
                    <a:pt x="1495182" y="65726"/>
                  </a:lnTo>
                  <a:lnTo>
                    <a:pt x="1450878" y="77917"/>
                  </a:lnTo>
                  <a:lnTo>
                    <a:pt x="1406989" y="91090"/>
                  </a:lnTo>
                  <a:lnTo>
                    <a:pt x="1363527" y="105232"/>
                  </a:lnTo>
                  <a:lnTo>
                    <a:pt x="1320506" y="120331"/>
                  </a:lnTo>
                  <a:lnTo>
                    <a:pt x="1277938" y="136373"/>
                  </a:lnTo>
                  <a:lnTo>
                    <a:pt x="1235836" y="153346"/>
                  </a:lnTo>
                  <a:lnTo>
                    <a:pt x="1194212" y="171238"/>
                  </a:lnTo>
                  <a:lnTo>
                    <a:pt x="1153079" y="190036"/>
                  </a:lnTo>
                  <a:lnTo>
                    <a:pt x="1112449" y="209728"/>
                  </a:lnTo>
                  <a:lnTo>
                    <a:pt x="1072334" y="230300"/>
                  </a:lnTo>
                  <a:lnTo>
                    <a:pt x="1032749" y="251741"/>
                  </a:lnTo>
                  <a:lnTo>
                    <a:pt x="993704" y="274037"/>
                  </a:lnTo>
                  <a:lnTo>
                    <a:pt x="955213" y="297177"/>
                  </a:lnTo>
                  <a:lnTo>
                    <a:pt x="917288" y="321147"/>
                  </a:lnTo>
                  <a:lnTo>
                    <a:pt x="879942" y="345935"/>
                  </a:lnTo>
                  <a:lnTo>
                    <a:pt x="843187" y="371529"/>
                  </a:lnTo>
                  <a:lnTo>
                    <a:pt x="807036" y="397915"/>
                  </a:lnTo>
                  <a:lnTo>
                    <a:pt x="771502" y="425082"/>
                  </a:lnTo>
                  <a:lnTo>
                    <a:pt x="736597" y="453016"/>
                  </a:lnTo>
                  <a:lnTo>
                    <a:pt x="702333" y="481705"/>
                  </a:lnTo>
                  <a:lnTo>
                    <a:pt x="668723" y="511137"/>
                  </a:lnTo>
                  <a:lnTo>
                    <a:pt x="635781" y="541299"/>
                  </a:lnTo>
                  <a:lnTo>
                    <a:pt x="603517" y="572178"/>
                  </a:lnTo>
                  <a:lnTo>
                    <a:pt x="571946" y="603762"/>
                  </a:lnTo>
                  <a:lnTo>
                    <a:pt x="541079" y="636038"/>
                  </a:lnTo>
                  <a:lnTo>
                    <a:pt x="510929" y="668993"/>
                  </a:lnTo>
                  <a:lnTo>
                    <a:pt x="481509" y="702616"/>
                  </a:lnTo>
                  <a:lnTo>
                    <a:pt x="452831" y="736893"/>
                  </a:lnTo>
                  <a:lnTo>
                    <a:pt x="424908" y="771812"/>
                  </a:lnTo>
                  <a:lnTo>
                    <a:pt x="397752" y="807360"/>
                  </a:lnTo>
                  <a:lnTo>
                    <a:pt x="371377" y="843525"/>
                  </a:lnTo>
                  <a:lnTo>
                    <a:pt x="345793" y="880294"/>
                  </a:lnTo>
                  <a:lnTo>
                    <a:pt x="321015" y="917654"/>
                  </a:lnTo>
                  <a:lnTo>
                    <a:pt x="297055" y="955593"/>
                  </a:lnTo>
                  <a:lnTo>
                    <a:pt x="273924" y="994099"/>
                  </a:lnTo>
                  <a:lnTo>
                    <a:pt x="251637" y="1033159"/>
                  </a:lnTo>
                  <a:lnTo>
                    <a:pt x="230205" y="1072759"/>
                  </a:lnTo>
                  <a:lnTo>
                    <a:pt x="209641" y="1112889"/>
                  </a:lnTo>
                  <a:lnTo>
                    <a:pt x="189957" y="1153534"/>
                  </a:lnTo>
                  <a:lnTo>
                    <a:pt x="171167" y="1194683"/>
                  </a:lnTo>
                  <a:lnTo>
                    <a:pt x="153282" y="1236322"/>
                  </a:lnTo>
                  <a:lnTo>
                    <a:pt x="136316" y="1278440"/>
                  </a:lnTo>
                  <a:lnTo>
                    <a:pt x="120281" y="1321024"/>
                  </a:lnTo>
                  <a:lnTo>
                    <a:pt x="105188" y="1364061"/>
                  </a:lnTo>
                  <a:lnTo>
                    <a:pt x="91052" y="1407538"/>
                  </a:lnTo>
                  <a:lnTo>
                    <a:pt x="77885" y="1451443"/>
                  </a:lnTo>
                  <a:lnTo>
                    <a:pt x="65698" y="1495764"/>
                  </a:lnTo>
                  <a:lnTo>
                    <a:pt x="54506" y="1540487"/>
                  </a:lnTo>
                  <a:lnTo>
                    <a:pt x="44319" y="1585601"/>
                  </a:lnTo>
                  <a:lnTo>
                    <a:pt x="35152" y="1631092"/>
                  </a:lnTo>
                  <a:lnTo>
                    <a:pt x="27016" y="1676948"/>
                  </a:lnTo>
                  <a:lnTo>
                    <a:pt x="19923" y="1723157"/>
                  </a:lnTo>
                  <a:lnTo>
                    <a:pt x="13888" y="1769706"/>
                  </a:lnTo>
                  <a:lnTo>
                    <a:pt x="8922" y="1816582"/>
                  </a:lnTo>
                  <a:lnTo>
                    <a:pt x="5037" y="1863773"/>
                  </a:lnTo>
                  <a:lnTo>
                    <a:pt x="2247" y="1911266"/>
                  </a:lnTo>
                  <a:lnTo>
                    <a:pt x="563" y="1959048"/>
                  </a:lnTo>
                  <a:lnTo>
                    <a:pt x="0" y="2007108"/>
                  </a:lnTo>
                  <a:lnTo>
                    <a:pt x="563" y="2055167"/>
                  </a:lnTo>
                  <a:lnTo>
                    <a:pt x="2247" y="2102949"/>
                  </a:lnTo>
                  <a:lnTo>
                    <a:pt x="5037" y="2150442"/>
                  </a:lnTo>
                  <a:lnTo>
                    <a:pt x="8922" y="2197633"/>
                  </a:lnTo>
                  <a:lnTo>
                    <a:pt x="13888" y="2244509"/>
                  </a:lnTo>
                  <a:lnTo>
                    <a:pt x="19923" y="2291058"/>
                  </a:lnTo>
                  <a:lnTo>
                    <a:pt x="27016" y="2337267"/>
                  </a:lnTo>
                  <a:lnTo>
                    <a:pt x="35152" y="2383123"/>
                  </a:lnTo>
                  <a:lnTo>
                    <a:pt x="44319" y="2428614"/>
                  </a:lnTo>
                  <a:lnTo>
                    <a:pt x="54506" y="2473728"/>
                  </a:lnTo>
                  <a:lnTo>
                    <a:pt x="65698" y="2518451"/>
                  </a:lnTo>
                  <a:lnTo>
                    <a:pt x="77885" y="2562772"/>
                  </a:lnTo>
                  <a:lnTo>
                    <a:pt x="91052" y="2606677"/>
                  </a:lnTo>
                  <a:lnTo>
                    <a:pt x="105188" y="2650154"/>
                  </a:lnTo>
                  <a:lnTo>
                    <a:pt x="120281" y="2693191"/>
                  </a:lnTo>
                  <a:lnTo>
                    <a:pt x="136316" y="2735775"/>
                  </a:lnTo>
                  <a:lnTo>
                    <a:pt x="153282" y="2777893"/>
                  </a:lnTo>
                  <a:lnTo>
                    <a:pt x="171167" y="2819532"/>
                  </a:lnTo>
                  <a:lnTo>
                    <a:pt x="189957" y="2860681"/>
                  </a:lnTo>
                  <a:lnTo>
                    <a:pt x="209641" y="2901326"/>
                  </a:lnTo>
                  <a:lnTo>
                    <a:pt x="230205" y="2941456"/>
                  </a:lnTo>
                  <a:lnTo>
                    <a:pt x="251637" y="2981056"/>
                  </a:lnTo>
                  <a:lnTo>
                    <a:pt x="273924" y="3020116"/>
                  </a:lnTo>
                  <a:lnTo>
                    <a:pt x="297055" y="3058622"/>
                  </a:lnTo>
                  <a:lnTo>
                    <a:pt x="321015" y="3096561"/>
                  </a:lnTo>
                  <a:lnTo>
                    <a:pt x="345793" y="3133921"/>
                  </a:lnTo>
                  <a:lnTo>
                    <a:pt x="371377" y="3170690"/>
                  </a:lnTo>
                  <a:lnTo>
                    <a:pt x="397752" y="3206855"/>
                  </a:lnTo>
                  <a:lnTo>
                    <a:pt x="424908" y="3242403"/>
                  </a:lnTo>
                  <a:lnTo>
                    <a:pt x="452831" y="3277322"/>
                  </a:lnTo>
                  <a:lnTo>
                    <a:pt x="481509" y="3311599"/>
                  </a:lnTo>
                  <a:lnTo>
                    <a:pt x="510929" y="3345222"/>
                  </a:lnTo>
                  <a:lnTo>
                    <a:pt x="541079" y="3378177"/>
                  </a:lnTo>
                  <a:lnTo>
                    <a:pt x="571946" y="3410453"/>
                  </a:lnTo>
                  <a:lnTo>
                    <a:pt x="603517" y="3442037"/>
                  </a:lnTo>
                  <a:lnTo>
                    <a:pt x="635781" y="3472916"/>
                  </a:lnTo>
                  <a:lnTo>
                    <a:pt x="668723" y="3503078"/>
                  </a:lnTo>
                  <a:lnTo>
                    <a:pt x="702333" y="3532510"/>
                  </a:lnTo>
                  <a:lnTo>
                    <a:pt x="736597" y="3561199"/>
                  </a:lnTo>
                  <a:lnTo>
                    <a:pt x="771502" y="3589133"/>
                  </a:lnTo>
                  <a:lnTo>
                    <a:pt x="807036" y="3616300"/>
                  </a:lnTo>
                  <a:lnTo>
                    <a:pt x="843187" y="3642686"/>
                  </a:lnTo>
                  <a:lnTo>
                    <a:pt x="879942" y="3668280"/>
                  </a:lnTo>
                  <a:lnTo>
                    <a:pt x="917288" y="3693068"/>
                  </a:lnTo>
                  <a:lnTo>
                    <a:pt x="955213" y="3717038"/>
                  </a:lnTo>
                  <a:lnTo>
                    <a:pt x="993704" y="3740178"/>
                  </a:lnTo>
                  <a:lnTo>
                    <a:pt x="1032749" y="3762474"/>
                  </a:lnTo>
                  <a:lnTo>
                    <a:pt x="1072334" y="3783915"/>
                  </a:lnTo>
                  <a:lnTo>
                    <a:pt x="1112449" y="3804487"/>
                  </a:lnTo>
                  <a:lnTo>
                    <a:pt x="1153079" y="3824179"/>
                  </a:lnTo>
                  <a:lnTo>
                    <a:pt x="1194212" y="3842977"/>
                  </a:lnTo>
                  <a:lnTo>
                    <a:pt x="1235836" y="3860869"/>
                  </a:lnTo>
                  <a:lnTo>
                    <a:pt x="1277938" y="3877842"/>
                  </a:lnTo>
                  <a:lnTo>
                    <a:pt x="1320506" y="3893884"/>
                  </a:lnTo>
                  <a:lnTo>
                    <a:pt x="1363527" y="3908983"/>
                  </a:lnTo>
                  <a:lnTo>
                    <a:pt x="1406989" y="3923125"/>
                  </a:lnTo>
                  <a:lnTo>
                    <a:pt x="1450878" y="3936298"/>
                  </a:lnTo>
                  <a:lnTo>
                    <a:pt x="1495182" y="3948489"/>
                  </a:lnTo>
                  <a:lnTo>
                    <a:pt x="1539890" y="3959687"/>
                  </a:lnTo>
                  <a:lnTo>
                    <a:pt x="1584987" y="3969877"/>
                  </a:lnTo>
                  <a:lnTo>
                    <a:pt x="1630462" y="3979049"/>
                  </a:lnTo>
                  <a:lnTo>
                    <a:pt x="1676302" y="3987188"/>
                  </a:lnTo>
                  <a:lnTo>
                    <a:pt x="1722494" y="3994283"/>
                  </a:lnTo>
                  <a:lnTo>
                    <a:pt x="1769027" y="4000321"/>
                  </a:lnTo>
                  <a:lnTo>
                    <a:pt x="1815886" y="4005290"/>
                  </a:lnTo>
                  <a:lnTo>
                    <a:pt x="1863060" y="4009176"/>
                  </a:lnTo>
                  <a:lnTo>
                    <a:pt x="1910537" y="4011967"/>
                  </a:lnTo>
                  <a:lnTo>
                    <a:pt x="1958303" y="4013651"/>
                  </a:lnTo>
                  <a:lnTo>
                    <a:pt x="2006345" y="4014216"/>
                  </a:lnTo>
                  <a:lnTo>
                    <a:pt x="2054388" y="4013651"/>
                  </a:lnTo>
                  <a:lnTo>
                    <a:pt x="2102154" y="4011967"/>
                  </a:lnTo>
                  <a:lnTo>
                    <a:pt x="2149631" y="4009176"/>
                  </a:lnTo>
                  <a:lnTo>
                    <a:pt x="2196805" y="4005290"/>
                  </a:lnTo>
                  <a:lnTo>
                    <a:pt x="2243664" y="4000321"/>
                  </a:lnTo>
                  <a:lnTo>
                    <a:pt x="2290197" y="3994283"/>
                  </a:lnTo>
                  <a:lnTo>
                    <a:pt x="2336389" y="3987188"/>
                  </a:lnTo>
                  <a:lnTo>
                    <a:pt x="2382229" y="3979049"/>
                  </a:lnTo>
                  <a:lnTo>
                    <a:pt x="2427704" y="3969877"/>
                  </a:lnTo>
                  <a:lnTo>
                    <a:pt x="2472801" y="3959687"/>
                  </a:lnTo>
                  <a:lnTo>
                    <a:pt x="2517509" y="3948489"/>
                  </a:lnTo>
                  <a:lnTo>
                    <a:pt x="2561813" y="3936298"/>
                  </a:lnTo>
                  <a:lnTo>
                    <a:pt x="2605702" y="3923125"/>
                  </a:lnTo>
                  <a:lnTo>
                    <a:pt x="2649164" y="3908983"/>
                  </a:lnTo>
                  <a:lnTo>
                    <a:pt x="2692185" y="3893884"/>
                  </a:lnTo>
                  <a:lnTo>
                    <a:pt x="2734753" y="3877842"/>
                  </a:lnTo>
                  <a:lnTo>
                    <a:pt x="2776855" y="3860869"/>
                  </a:lnTo>
                  <a:lnTo>
                    <a:pt x="2818479" y="3842977"/>
                  </a:lnTo>
                  <a:lnTo>
                    <a:pt x="2859612" y="3824179"/>
                  </a:lnTo>
                  <a:lnTo>
                    <a:pt x="2900242" y="3804487"/>
                  </a:lnTo>
                  <a:lnTo>
                    <a:pt x="2940357" y="3783915"/>
                  </a:lnTo>
                  <a:lnTo>
                    <a:pt x="2979942" y="3762474"/>
                  </a:lnTo>
                  <a:lnTo>
                    <a:pt x="3018987" y="3740178"/>
                  </a:lnTo>
                  <a:lnTo>
                    <a:pt x="3057478" y="3717038"/>
                  </a:lnTo>
                  <a:lnTo>
                    <a:pt x="3095403" y="3693068"/>
                  </a:lnTo>
                  <a:lnTo>
                    <a:pt x="3132749" y="3668280"/>
                  </a:lnTo>
                  <a:lnTo>
                    <a:pt x="3169504" y="3642686"/>
                  </a:lnTo>
                  <a:lnTo>
                    <a:pt x="3205655" y="3616300"/>
                  </a:lnTo>
                  <a:lnTo>
                    <a:pt x="3241189" y="3589133"/>
                  </a:lnTo>
                  <a:lnTo>
                    <a:pt x="3276094" y="3561199"/>
                  </a:lnTo>
                  <a:lnTo>
                    <a:pt x="3310358" y="3532510"/>
                  </a:lnTo>
                  <a:lnTo>
                    <a:pt x="3343968" y="3503078"/>
                  </a:lnTo>
                  <a:lnTo>
                    <a:pt x="3376910" y="3472916"/>
                  </a:lnTo>
                  <a:lnTo>
                    <a:pt x="3409174" y="3442037"/>
                  </a:lnTo>
                  <a:lnTo>
                    <a:pt x="3440745" y="3410453"/>
                  </a:lnTo>
                  <a:lnTo>
                    <a:pt x="3471612" y="3378177"/>
                  </a:lnTo>
                  <a:lnTo>
                    <a:pt x="3501762" y="3345222"/>
                  </a:lnTo>
                  <a:lnTo>
                    <a:pt x="3531182" y="3311599"/>
                  </a:lnTo>
                  <a:lnTo>
                    <a:pt x="3559860" y="3277322"/>
                  </a:lnTo>
                  <a:lnTo>
                    <a:pt x="3587783" y="3242403"/>
                  </a:lnTo>
                  <a:lnTo>
                    <a:pt x="3614939" y="3206855"/>
                  </a:lnTo>
                  <a:lnTo>
                    <a:pt x="3641314" y="3170690"/>
                  </a:lnTo>
                  <a:lnTo>
                    <a:pt x="3666898" y="3133921"/>
                  </a:lnTo>
                  <a:lnTo>
                    <a:pt x="3691676" y="3096561"/>
                  </a:lnTo>
                  <a:lnTo>
                    <a:pt x="3715636" y="3058622"/>
                  </a:lnTo>
                  <a:lnTo>
                    <a:pt x="3738767" y="3020116"/>
                  </a:lnTo>
                  <a:lnTo>
                    <a:pt x="3761054" y="2981056"/>
                  </a:lnTo>
                  <a:lnTo>
                    <a:pt x="3782486" y="2941456"/>
                  </a:lnTo>
                  <a:lnTo>
                    <a:pt x="3803050" y="2901326"/>
                  </a:lnTo>
                  <a:lnTo>
                    <a:pt x="3822734" y="2860681"/>
                  </a:lnTo>
                  <a:lnTo>
                    <a:pt x="3841524" y="2819532"/>
                  </a:lnTo>
                  <a:lnTo>
                    <a:pt x="3859409" y="2777893"/>
                  </a:lnTo>
                  <a:lnTo>
                    <a:pt x="3876375" y="2735775"/>
                  </a:lnTo>
                  <a:lnTo>
                    <a:pt x="3892410" y="2693191"/>
                  </a:lnTo>
                  <a:lnTo>
                    <a:pt x="3907503" y="2650154"/>
                  </a:lnTo>
                  <a:lnTo>
                    <a:pt x="3921639" y="2606677"/>
                  </a:lnTo>
                  <a:lnTo>
                    <a:pt x="3934806" y="2562772"/>
                  </a:lnTo>
                  <a:lnTo>
                    <a:pt x="3946993" y="2518451"/>
                  </a:lnTo>
                  <a:lnTo>
                    <a:pt x="3958185" y="2473728"/>
                  </a:lnTo>
                  <a:lnTo>
                    <a:pt x="3968372" y="2428614"/>
                  </a:lnTo>
                  <a:lnTo>
                    <a:pt x="3977539" y="2383123"/>
                  </a:lnTo>
                  <a:lnTo>
                    <a:pt x="3985675" y="2337267"/>
                  </a:lnTo>
                  <a:lnTo>
                    <a:pt x="3992768" y="2291058"/>
                  </a:lnTo>
                  <a:lnTo>
                    <a:pt x="3998803" y="2244509"/>
                  </a:lnTo>
                  <a:lnTo>
                    <a:pt x="4003769" y="2197633"/>
                  </a:lnTo>
                  <a:lnTo>
                    <a:pt x="4007654" y="2150442"/>
                  </a:lnTo>
                  <a:lnTo>
                    <a:pt x="4010444" y="2102949"/>
                  </a:lnTo>
                  <a:lnTo>
                    <a:pt x="4012128" y="2055167"/>
                  </a:lnTo>
                  <a:lnTo>
                    <a:pt x="4012691" y="2007108"/>
                  </a:lnTo>
                  <a:lnTo>
                    <a:pt x="4012128" y="1959048"/>
                  </a:lnTo>
                  <a:lnTo>
                    <a:pt x="4010444" y="1911266"/>
                  </a:lnTo>
                  <a:lnTo>
                    <a:pt x="4007654" y="1863773"/>
                  </a:lnTo>
                  <a:lnTo>
                    <a:pt x="4003769" y="1816582"/>
                  </a:lnTo>
                  <a:lnTo>
                    <a:pt x="3998803" y="1769706"/>
                  </a:lnTo>
                  <a:lnTo>
                    <a:pt x="3992768" y="1723157"/>
                  </a:lnTo>
                  <a:lnTo>
                    <a:pt x="3985675" y="1676948"/>
                  </a:lnTo>
                  <a:lnTo>
                    <a:pt x="3977539" y="1631092"/>
                  </a:lnTo>
                  <a:lnTo>
                    <a:pt x="3968372" y="1585601"/>
                  </a:lnTo>
                  <a:lnTo>
                    <a:pt x="3958185" y="1540487"/>
                  </a:lnTo>
                  <a:lnTo>
                    <a:pt x="3946993" y="1495764"/>
                  </a:lnTo>
                  <a:lnTo>
                    <a:pt x="3934806" y="1451443"/>
                  </a:lnTo>
                  <a:lnTo>
                    <a:pt x="3921639" y="1407538"/>
                  </a:lnTo>
                  <a:lnTo>
                    <a:pt x="3907503" y="1364061"/>
                  </a:lnTo>
                  <a:lnTo>
                    <a:pt x="3892410" y="1321024"/>
                  </a:lnTo>
                  <a:lnTo>
                    <a:pt x="3876375" y="1278440"/>
                  </a:lnTo>
                  <a:lnTo>
                    <a:pt x="3859409" y="1236322"/>
                  </a:lnTo>
                  <a:lnTo>
                    <a:pt x="3841524" y="1194683"/>
                  </a:lnTo>
                  <a:lnTo>
                    <a:pt x="3822734" y="1153534"/>
                  </a:lnTo>
                  <a:lnTo>
                    <a:pt x="3803050" y="1112889"/>
                  </a:lnTo>
                  <a:lnTo>
                    <a:pt x="3782486" y="1072759"/>
                  </a:lnTo>
                  <a:lnTo>
                    <a:pt x="3761054" y="1033159"/>
                  </a:lnTo>
                  <a:lnTo>
                    <a:pt x="3738767" y="994099"/>
                  </a:lnTo>
                  <a:lnTo>
                    <a:pt x="3715636" y="955593"/>
                  </a:lnTo>
                  <a:lnTo>
                    <a:pt x="3691676" y="917654"/>
                  </a:lnTo>
                  <a:lnTo>
                    <a:pt x="3666898" y="880294"/>
                  </a:lnTo>
                  <a:lnTo>
                    <a:pt x="3641314" y="843525"/>
                  </a:lnTo>
                  <a:lnTo>
                    <a:pt x="3614939" y="807360"/>
                  </a:lnTo>
                  <a:lnTo>
                    <a:pt x="3587783" y="771812"/>
                  </a:lnTo>
                  <a:lnTo>
                    <a:pt x="3559860" y="736893"/>
                  </a:lnTo>
                  <a:lnTo>
                    <a:pt x="3531182" y="702616"/>
                  </a:lnTo>
                  <a:lnTo>
                    <a:pt x="3501762" y="668993"/>
                  </a:lnTo>
                  <a:lnTo>
                    <a:pt x="3471612" y="636038"/>
                  </a:lnTo>
                  <a:lnTo>
                    <a:pt x="3440745" y="603762"/>
                  </a:lnTo>
                  <a:lnTo>
                    <a:pt x="3409174" y="572178"/>
                  </a:lnTo>
                  <a:lnTo>
                    <a:pt x="3376910" y="541299"/>
                  </a:lnTo>
                  <a:lnTo>
                    <a:pt x="3343968" y="511137"/>
                  </a:lnTo>
                  <a:lnTo>
                    <a:pt x="3310358" y="481705"/>
                  </a:lnTo>
                  <a:lnTo>
                    <a:pt x="3276094" y="453016"/>
                  </a:lnTo>
                  <a:lnTo>
                    <a:pt x="3241189" y="425082"/>
                  </a:lnTo>
                  <a:lnTo>
                    <a:pt x="3205655" y="397915"/>
                  </a:lnTo>
                  <a:lnTo>
                    <a:pt x="3169504" y="371529"/>
                  </a:lnTo>
                  <a:lnTo>
                    <a:pt x="3132749" y="345935"/>
                  </a:lnTo>
                  <a:lnTo>
                    <a:pt x="3095403" y="321147"/>
                  </a:lnTo>
                  <a:lnTo>
                    <a:pt x="3057478" y="297177"/>
                  </a:lnTo>
                  <a:lnTo>
                    <a:pt x="3018987" y="274037"/>
                  </a:lnTo>
                  <a:lnTo>
                    <a:pt x="2979942" y="251741"/>
                  </a:lnTo>
                  <a:lnTo>
                    <a:pt x="2940357" y="230300"/>
                  </a:lnTo>
                  <a:lnTo>
                    <a:pt x="2900242" y="209728"/>
                  </a:lnTo>
                  <a:lnTo>
                    <a:pt x="2859612" y="190036"/>
                  </a:lnTo>
                  <a:lnTo>
                    <a:pt x="2818479" y="171238"/>
                  </a:lnTo>
                  <a:lnTo>
                    <a:pt x="2776855" y="153346"/>
                  </a:lnTo>
                  <a:lnTo>
                    <a:pt x="2734753" y="136373"/>
                  </a:lnTo>
                  <a:lnTo>
                    <a:pt x="2692185" y="120331"/>
                  </a:lnTo>
                  <a:lnTo>
                    <a:pt x="2649164" y="105232"/>
                  </a:lnTo>
                  <a:lnTo>
                    <a:pt x="2605702" y="91090"/>
                  </a:lnTo>
                  <a:lnTo>
                    <a:pt x="2561813" y="77917"/>
                  </a:lnTo>
                  <a:lnTo>
                    <a:pt x="2517509" y="65726"/>
                  </a:lnTo>
                  <a:lnTo>
                    <a:pt x="2472801" y="54528"/>
                  </a:lnTo>
                  <a:lnTo>
                    <a:pt x="2427704" y="44338"/>
                  </a:lnTo>
                  <a:lnTo>
                    <a:pt x="2382229" y="35166"/>
                  </a:lnTo>
                  <a:lnTo>
                    <a:pt x="2336389" y="27027"/>
                  </a:lnTo>
                  <a:lnTo>
                    <a:pt x="2290197" y="19932"/>
                  </a:lnTo>
                  <a:lnTo>
                    <a:pt x="2243664" y="13894"/>
                  </a:lnTo>
                  <a:lnTo>
                    <a:pt x="2196805" y="8925"/>
                  </a:lnTo>
                  <a:lnTo>
                    <a:pt x="2149631" y="5039"/>
                  </a:lnTo>
                  <a:lnTo>
                    <a:pt x="2102154" y="2248"/>
                  </a:lnTo>
                  <a:lnTo>
                    <a:pt x="2054388" y="564"/>
                  </a:lnTo>
                  <a:lnTo>
                    <a:pt x="200634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0352" y="318515"/>
              <a:ext cx="3613785" cy="3611879"/>
            </a:xfrm>
            <a:custGeom>
              <a:avLst/>
              <a:gdLst/>
              <a:ahLst/>
              <a:cxnLst/>
              <a:rect l="l" t="t" r="r" b="b"/>
              <a:pathLst>
                <a:path w="3613784" h="3611879">
                  <a:moveTo>
                    <a:pt x="1806702" y="0"/>
                  </a:moveTo>
                  <a:lnTo>
                    <a:pt x="1758569" y="628"/>
                  </a:lnTo>
                  <a:lnTo>
                    <a:pt x="1710747" y="2503"/>
                  </a:lnTo>
                  <a:lnTo>
                    <a:pt x="1663251" y="5609"/>
                  </a:lnTo>
                  <a:lnTo>
                    <a:pt x="1616098" y="9930"/>
                  </a:lnTo>
                  <a:lnTo>
                    <a:pt x="1569301" y="15451"/>
                  </a:lnTo>
                  <a:lnTo>
                    <a:pt x="1522878" y="22156"/>
                  </a:lnTo>
                  <a:lnTo>
                    <a:pt x="1476843" y="30030"/>
                  </a:lnTo>
                  <a:lnTo>
                    <a:pt x="1431212" y="39056"/>
                  </a:lnTo>
                  <a:lnTo>
                    <a:pt x="1386001" y="49220"/>
                  </a:lnTo>
                  <a:lnTo>
                    <a:pt x="1341226" y="60505"/>
                  </a:lnTo>
                  <a:lnTo>
                    <a:pt x="1296901" y="72897"/>
                  </a:lnTo>
                  <a:lnTo>
                    <a:pt x="1253043" y="86379"/>
                  </a:lnTo>
                  <a:lnTo>
                    <a:pt x="1209668" y="100936"/>
                  </a:lnTo>
                  <a:lnTo>
                    <a:pt x="1166790" y="116552"/>
                  </a:lnTo>
                  <a:lnTo>
                    <a:pt x="1124426" y="133212"/>
                  </a:lnTo>
                  <a:lnTo>
                    <a:pt x="1082590" y="150899"/>
                  </a:lnTo>
                  <a:lnTo>
                    <a:pt x="1041300" y="169600"/>
                  </a:lnTo>
                  <a:lnTo>
                    <a:pt x="1000570" y="189297"/>
                  </a:lnTo>
                  <a:lnTo>
                    <a:pt x="960415" y="209975"/>
                  </a:lnTo>
                  <a:lnTo>
                    <a:pt x="920852" y="231619"/>
                  </a:lnTo>
                  <a:lnTo>
                    <a:pt x="881896" y="254213"/>
                  </a:lnTo>
                  <a:lnTo>
                    <a:pt x="843563" y="277741"/>
                  </a:lnTo>
                  <a:lnTo>
                    <a:pt x="805868" y="302189"/>
                  </a:lnTo>
                  <a:lnTo>
                    <a:pt x="768827" y="327539"/>
                  </a:lnTo>
                  <a:lnTo>
                    <a:pt x="732456" y="353777"/>
                  </a:lnTo>
                  <a:lnTo>
                    <a:pt x="696770" y="380887"/>
                  </a:lnTo>
                  <a:lnTo>
                    <a:pt x="661784" y="408853"/>
                  </a:lnTo>
                  <a:lnTo>
                    <a:pt x="627515" y="437660"/>
                  </a:lnTo>
                  <a:lnTo>
                    <a:pt x="593977" y="467293"/>
                  </a:lnTo>
                  <a:lnTo>
                    <a:pt x="561188" y="497735"/>
                  </a:lnTo>
                  <a:lnTo>
                    <a:pt x="529161" y="528970"/>
                  </a:lnTo>
                  <a:lnTo>
                    <a:pt x="497913" y="560985"/>
                  </a:lnTo>
                  <a:lnTo>
                    <a:pt x="467459" y="593761"/>
                  </a:lnTo>
                  <a:lnTo>
                    <a:pt x="437816" y="627286"/>
                  </a:lnTo>
                  <a:lnTo>
                    <a:pt x="408998" y="661541"/>
                  </a:lnTo>
                  <a:lnTo>
                    <a:pt x="381021" y="696513"/>
                  </a:lnTo>
                  <a:lnTo>
                    <a:pt x="353901" y="732185"/>
                  </a:lnTo>
                  <a:lnTo>
                    <a:pt x="327653" y="768541"/>
                  </a:lnTo>
                  <a:lnTo>
                    <a:pt x="302293" y="805567"/>
                  </a:lnTo>
                  <a:lnTo>
                    <a:pt x="277837" y="843246"/>
                  </a:lnTo>
                  <a:lnTo>
                    <a:pt x="254300" y="881563"/>
                  </a:lnTo>
                  <a:lnTo>
                    <a:pt x="231698" y="920503"/>
                  </a:lnTo>
                  <a:lnTo>
                    <a:pt x="210047" y="960049"/>
                  </a:lnTo>
                  <a:lnTo>
                    <a:pt x="189361" y="1000186"/>
                  </a:lnTo>
                  <a:lnTo>
                    <a:pt x="169657" y="1040899"/>
                  </a:lnTo>
                  <a:lnTo>
                    <a:pt x="150950" y="1082171"/>
                  </a:lnTo>
                  <a:lnTo>
                    <a:pt x="133256" y="1123988"/>
                  </a:lnTo>
                  <a:lnTo>
                    <a:pt x="116591" y="1166333"/>
                  </a:lnTo>
                  <a:lnTo>
                    <a:pt x="100969" y="1209192"/>
                  </a:lnTo>
                  <a:lnTo>
                    <a:pt x="86407" y="1252548"/>
                  </a:lnTo>
                  <a:lnTo>
                    <a:pt x="72921" y="1296386"/>
                  </a:lnTo>
                  <a:lnTo>
                    <a:pt x="60525" y="1340690"/>
                  </a:lnTo>
                  <a:lnTo>
                    <a:pt x="49236" y="1385444"/>
                  </a:lnTo>
                  <a:lnTo>
                    <a:pt x="39069" y="1430634"/>
                  </a:lnTo>
                  <a:lnTo>
                    <a:pt x="30039" y="1476243"/>
                  </a:lnTo>
                  <a:lnTo>
                    <a:pt x="22163" y="1522256"/>
                  </a:lnTo>
                  <a:lnTo>
                    <a:pt x="15456" y="1568657"/>
                  </a:lnTo>
                  <a:lnTo>
                    <a:pt x="9933" y="1615431"/>
                  </a:lnTo>
                  <a:lnTo>
                    <a:pt x="5611" y="1662561"/>
                  </a:lnTo>
                  <a:lnTo>
                    <a:pt x="2504" y="1710034"/>
                  </a:lnTo>
                  <a:lnTo>
                    <a:pt x="628" y="1757831"/>
                  </a:lnTo>
                  <a:lnTo>
                    <a:pt x="0" y="1805940"/>
                  </a:lnTo>
                  <a:lnTo>
                    <a:pt x="628" y="1854048"/>
                  </a:lnTo>
                  <a:lnTo>
                    <a:pt x="2504" y="1901845"/>
                  </a:lnTo>
                  <a:lnTo>
                    <a:pt x="5611" y="1949318"/>
                  </a:lnTo>
                  <a:lnTo>
                    <a:pt x="9933" y="1996448"/>
                  </a:lnTo>
                  <a:lnTo>
                    <a:pt x="15456" y="2043222"/>
                  </a:lnTo>
                  <a:lnTo>
                    <a:pt x="22163" y="2089623"/>
                  </a:lnTo>
                  <a:lnTo>
                    <a:pt x="30039" y="2135636"/>
                  </a:lnTo>
                  <a:lnTo>
                    <a:pt x="39069" y="2181245"/>
                  </a:lnTo>
                  <a:lnTo>
                    <a:pt x="49236" y="2226435"/>
                  </a:lnTo>
                  <a:lnTo>
                    <a:pt x="60525" y="2271189"/>
                  </a:lnTo>
                  <a:lnTo>
                    <a:pt x="72921" y="2315493"/>
                  </a:lnTo>
                  <a:lnTo>
                    <a:pt x="86407" y="2359331"/>
                  </a:lnTo>
                  <a:lnTo>
                    <a:pt x="100969" y="2402687"/>
                  </a:lnTo>
                  <a:lnTo>
                    <a:pt x="116591" y="2445546"/>
                  </a:lnTo>
                  <a:lnTo>
                    <a:pt x="133256" y="2487891"/>
                  </a:lnTo>
                  <a:lnTo>
                    <a:pt x="150950" y="2529708"/>
                  </a:lnTo>
                  <a:lnTo>
                    <a:pt x="169657" y="2570980"/>
                  </a:lnTo>
                  <a:lnTo>
                    <a:pt x="189361" y="2611693"/>
                  </a:lnTo>
                  <a:lnTo>
                    <a:pt x="210047" y="2651830"/>
                  </a:lnTo>
                  <a:lnTo>
                    <a:pt x="231698" y="2691376"/>
                  </a:lnTo>
                  <a:lnTo>
                    <a:pt x="254300" y="2730316"/>
                  </a:lnTo>
                  <a:lnTo>
                    <a:pt x="277837" y="2768633"/>
                  </a:lnTo>
                  <a:lnTo>
                    <a:pt x="302293" y="2806312"/>
                  </a:lnTo>
                  <a:lnTo>
                    <a:pt x="327653" y="2843338"/>
                  </a:lnTo>
                  <a:lnTo>
                    <a:pt x="353901" y="2879694"/>
                  </a:lnTo>
                  <a:lnTo>
                    <a:pt x="381021" y="2915366"/>
                  </a:lnTo>
                  <a:lnTo>
                    <a:pt x="408998" y="2950338"/>
                  </a:lnTo>
                  <a:lnTo>
                    <a:pt x="437816" y="2984593"/>
                  </a:lnTo>
                  <a:lnTo>
                    <a:pt x="467459" y="3018118"/>
                  </a:lnTo>
                  <a:lnTo>
                    <a:pt x="497913" y="3050894"/>
                  </a:lnTo>
                  <a:lnTo>
                    <a:pt x="529161" y="3082909"/>
                  </a:lnTo>
                  <a:lnTo>
                    <a:pt x="561188" y="3114144"/>
                  </a:lnTo>
                  <a:lnTo>
                    <a:pt x="593977" y="3144586"/>
                  </a:lnTo>
                  <a:lnTo>
                    <a:pt x="627515" y="3174219"/>
                  </a:lnTo>
                  <a:lnTo>
                    <a:pt x="661784" y="3203026"/>
                  </a:lnTo>
                  <a:lnTo>
                    <a:pt x="696770" y="3230992"/>
                  </a:lnTo>
                  <a:lnTo>
                    <a:pt x="732456" y="3258102"/>
                  </a:lnTo>
                  <a:lnTo>
                    <a:pt x="768827" y="3284340"/>
                  </a:lnTo>
                  <a:lnTo>
                    <a:pt x="805868" y="3309690"/>
                  </a:lnTo>
                  <a:lnTo>
                    <a:pt x="843563" y="3334138"/>
                  </a:lnTo>
                  <a:lnTo>
                    <a:pt x="881896" y="3357666"/>
                  </a:lnTo>
                  <a:lnTo>
                    <a:pt x="920852" y="3380260"/>
                  </a:lnTo>
                  <a:lnTo>
                    <a:pt x="960415" y="3401904"/>
                  </a:lnTo>
                  <a:lnTo>
                    <a:pt x="1000570" y="3422582"/>
                  </a:lnTo>
                  <a:lnTo>
                    <a:pt x="1041300" y="3442279"/>
                  </a:lnTo>
                  <a:lnTo>
                    <a:pt x="1082590" y="3460980"/>
                  </a:lnTo>
                  <a:lnTo>
                    <a:pt x="1124426" y="3478667"/>
                  </a:lnTo>
                  <a:lnTo>
                    <a:pt x="1166790" y="3495327"/>
                  </a:lnTo>
                  <a:lnTo>
                    <a:pt x="1209668" y="3510943"/>
                  </a:lnTo>
                  <a:lnTo>
                    <a:pt x="1253043" y="3525500"/>
                  </a:lnTo>
                  <a:lnTo>
                    <a:pt x="1296901" y="3538982"/>
                  </a:lnTo>
                  <a:lnTo>
                    <a:pt x="1341226" y="3551374"/>
                  </a:lnTo>
                  <a:lnTo>
                    <a:pt x="1386001" y="3562659"/>
                  </a:lnTo>
                  <a:lnTo>
                    <a:pt x="1431212" y="3572823"/>
                  </a:lnTo>
                  <a:lnTo>
                    <a:pt x="1476843" y="3581849"/>
                  </a:lnTo>
                  <a:lnTo>
                    <a:pt x="1522878" y="3589723"/>
                  </a:lnTo>
                  <a:lnTo>
                    <a:pt x="1569301" y="3596428"/>
                  </a:lnTo>
                  <a:lnTo>
                    <a:pt x="1616098" y="3601949"/>
                  </a:lnTo>
                  <a:lnTo>
                    <a:pt x="1663251" y="3606270"/>
                  </a:lnTo>
                  <a:lnTo>
                    <a:pt x="1710747" y="3609376"/>
                  </a:lnTo>
                  <a:lnTo>
                    <a:pt x="1758569" y="3611251"/>
                  </a:lnTo>
                  <a:lnTo>
                    <a:pt x="1806702" y="3611880"/>
                  </a:lnTo>
                  <a:lnTo>
                    <a:pt x="1854834" y="3611251"/>
                  </a:lnTo>
                  <a:lnTo>
                    <a:pt x="1902656" y="3609376"/>
                  </a:lnTo>
                  <a:lnTo>
                    <a:pt x="1950152" y="3606270"/>
                  </a:lnTo>
                  <a:lnTo>
                    <a:pt x="1997305" y="3601949"/>
                  </a:lnTo>
                  <a:lnTo>
                    <a:pt x="2044102" y="3596428"/>
                  </a:lnTo>
                  <a:lnTo>
                    <a:pt x="2090525" y="3589723"/>
                  </a:lnTo>
                  <a:lnTo>
                    <a:pt x="2136560" y="3581849"/>
                  </a:lnTo>
                  <a:lnTo>
                    <a:pt x="2182191" y="3572823"/>
                  </a:lnTo>
                  <a:lnTo>
                    <a:pt x="2227402" y="3562659"/>
                  </a:lnTo>
                  <a:lnTo>
                    <a:pt x="2272177" y="3551374"/>
                  </a:lnTo>
                  <a:lnTo>
                    <a:pt x="2316502" y="3538982"/>
                  </a:lnTo>
                  <a:lnTo>
                    <a:pt x="2360360" y="3525500"/>
                  </a:lnTo>
                  <a:lnTo>
                    <a:pt x="2403735" y="3510943"/>
                  </a:lnTo>
                  <a:lnTo>
                    <a:pt x="2446613" y="3495327"/>
                  </a:lnTo>
                  <a:lnTo>
                    <a:pt x="2488977" y="3478667"/>
                  </a:lnTo>
                  <a:lnTo>
                    <a:pt x="2530813" y="3460980"/>
                  </a:lnTo>
                  <a:lnTo>
                    <a:pt x="2572103" y="3442279"/>
                  </a:lnTo>
                  <a:lnTo>
                    <a:pt x="2612833" y="3422582"/>
                  </a:lnTo>
                  <a:lnTo>
                    <a:pt x="2652988" y="3401904"/>
                  </a:lnTo>
                  <a:lnTo>
                    <a:pt x="2692551" y="3380260"/>
                  </a:lnTo>
                  <a:lnTo>
                    <a:pt x="2731507" y="3357666"/>
                  </a:lnTo>
                  <a:lnTo>
                    <a:pt x="2769840" y="3334138"/>
                  </a:lnTo>
                  <a:lnTo>
                    <a:pt x="2807535" y="3309690"/>
                  </a:lnTo>
                  <a:lnTo>
                    <a:pt x="2844576" y="3284340"/>
                  </a:lnTo>
                  <a:lnTo>
                    <a:pt x="2880947" y="3258102"/>
                  </a:lnTo>
                  <a:lnTo>
                    <a:pt x="2916633" y="3230992"/>
                  </a:lnTo>
                  <a:lnTo>
                    <a:pt x="2951619" y="3203026"/>
                  </a:lnTo>
                  <a:lnTo>
                    <a:pt x="2985888" y="3174219"/>
                  </a:lnTo>
                  <a:lnTo>
                    <a:pt x="3019426" y="3144586"/>
                  </a:lnTo>
                  <a:lnTo>
                    <a:pt x="3052215" y="3114144"/>
                  </a:lnTo>
                  <a:lnTo>
                    <a:pt x="3084242" y="3082909"/>
                  </a:lnTo>
                  <a:lnTo>
                    <a:pt x="3115490" y="3050894"/>
                  </a:lnTo>
                  <a:lnTo>
                    <a:pt x="3145944" y="3018118"/>
                  </a:lnTo>
                  <a:lnTo>
                    <a:pt x="3175587" y="2984593"/>
                  </a:lnTo>
                  <a:lnTo>
                    <a:pt x="3204405" y="2950338"/>
                  </a:lnTo>
                  <a:lnTo>
                    <a:pt x="3232382" y="2915366"/>
                  </a:lnTo>
                  <a:lnTo>
                    <a:pt x="3259502" y="2879694"/>
                  </a:lnTo>
                  <a:lnTo>
                    <a:pt x="3285750" y="2843338"/>
                  </a:lnTo>
                  <a:lnTo>
                    <a:pt x="3311110" y="2806312"/>
                  </a:lnTo>
                  <a:lnTo>
                    <a:pt x="3335566" y="2768633"/>
                  </a:lnTo>
                  <a:lnTo>
                    <a:pt x="3359103" y="2730316"/>
                  </a:lnTo>
                  <a:lnTo>
                    <a:pt x="3381705" y="2691376"/>
                  </a:lnTo>
                  <a:lnTo>
                    <a:pt x="3403356" y="2651830"/>
                  </a:lnTo>
                  <a:lnTo>
                    <a:pt x="3424042" y="2611693"/>
                  </a:lnTo>
                  <a:lnTo>
                    <a:pt x="3443746" y="2570980"/>
                  </a:lnTo>
                  <a:lnTo>
                    <a:pt x="3462453" y="2529708"/>
                  </a:lnTo>
                  <a:lnTo>
                    <a:pt x="3480147" y="2487891"/>
                  </a:lnTo>
                  <a:lnTo>
                    <a:pt x="3496812" y="2445546"/>
                  </a:lnTo>
                  <a:lnTo>
                    <a:pt x="3512434" y="2402687"/>
                  </a:lnTo>
                  <a:lnTo>
                    <a:pt x="3526996" y="2359331"/>
                  </a:lnTo>
                  <a:lnTo>
                    <a:pt x="3540482" y="2315493"/>
                  </a:lnTo>
                  <a:lnTo>
                    <a:pt x="3552878" y="2271189"/>
                  </a:lnTo>
                  <a:lnTo>
                    <a:pt x="3564167" y="2226435"/>
                  </a:lnTo>
                  <a:lnTo>
                    <a:pt x="3574334" y="2181245"/>
                  </a:lnTo>
                  <a:lnTo>
                    <a:pt x="3583364" y="2135636"/>
                  </a:lnTo>
                  <a:lnTo>
                    <a:pt x="3591240" y="2089623"/>
                  </a:lnTo>
                  <a:lnTo>
                    <a:pt x="3597947" y="2043222"/>
                  </a:lnTo>
                  <a:lnTo>
                    <a:pt x="3603470" y="1996448"/>
                  </a:lnTo>
                  <a:lnTo>
                    <a:pt x="3607792" y="1949318"/>
                  </a:lnTo>
                  <a:lnTo>
                    <a:pt x="3610899" y="1901845"/>
                  </a:lnTo>
                  <a:lnTo>
                    <a:pt x="3612775" y="1854048"/>
                  </a:lnTo>
                  <a:lnTo>
                    <a:pt x="3613404" y="1805940"/>
                  </a:lnTo>
                  <a:lnTo>
                    <a:pt x="3612775" y="1757831"/>
                  </a:lnTo>
                  <a:lnTo>
                    <a:pt x="3610899" y="1710034"/>
                  </a:lnTo>
                  <a:lnTo>
                    <a:pt x="3607792" y="1662561"/>
                  </a:lnTo>
                  <a:lnTo>
                    <a:pt x="3603470" y="1615431"/>
                  </a:lnTo>
                  <a:lnTo>
                    <a:pt x="3597947" y="1568657"/>
                  </a:lnTo>
                  <a:lnTo>
                    <a:pt x="3591240" y="1522256"/>
                  </a:lnTo>
                  <a:lnTo>
                    <a:pt x="3583364" y="1476243"/>
                  </a:lnTo>
                  <a:lnTo>
                    <a:pt x="3574334" y="1430634"/>
                  </a:lnTo>
                  <a:lnTo>
                    <a:pt x="3564167" y="1385444"/>
                  </a:lnTo>
                  <a:lnTo>
                    <a:pt x="3552878" y="1340690"/>
                  </a:lnTo>
                  <a:lnTo>
                    <a:pt x="3540482" y="1296386"/>
                  </a:lnTo>
                  <a:lnTo>
                    <a:pt x="3526996" y="1252548"/>
                  </a:lnTo>
                  <a:lnTo>
                    <a:pt x="3512434" y="1209192"/>
                  </a:lnTo>
                  <a:lnTo>
                    <a:pt x="3496812" y="1166333"/>
                  </a:lnTo>
                  <a:lnTo>
                    <a:pt x="3480147" y="1123988"/>
                  </a:lnTo>
                  <a:lnTo>
                    <a:pt x="3462453" y="1082171"/>
                  </a:lnTo>
                  <a:lnTo>
                    <a:pt x="3443746" y="1040899"/>
                  </a:lnTo>
                  <a:lnTo>
                    <a:pt x="3424042" y="1000186"/>
                  </a:lnTo>
                  <a:lnTo>
                    <a:pt x="3403356" y="960049"/>
                  </a:lnTo>
                  <a:lnTo>
                    <a:pt x="3381705" y="920503"/>
                  </a:lnTo>
                  <a:lnTo>
                    <a:pt x="3359103" y="881563"/>
                  </a:lnTo>
                  <a:lnTo>
                    <a:pt x="3335566" y="843246"/>
                  </a:lnTo>
                  <a:lnTo>
                    <a:pt x="3311110" y="805567"/>
                  </a:lnTo>
                  <a:lnTo>
                    <a:pt x="3285750" y="768541"/>
                  </a:lnTo>
                  <a:lnTo>
                    <a:pt x="3259502" y="732185"/>
                  </a:lnTo>
                  <a:lnTo>
                    <a:pt x="3232382" y="696513"/>
                  </a:lnTo>
                  <a:lnTo>
                    <a:pt x="3204405" y="661541"/>
                  </a:lnTo>
                  <a:lnTo>
                    <a:pt x="3175587" y="627286"/>
                  </a:lnTo>
                  <a:lnTo>
                    <a:pt x="3145944" y="593761"/>
                  </a:lnTo>
                  <a:lnTo>
                    <a:pt x="3115490" y="560985"/>
                  </a:lnTo>
                  <a:lnTo>
                    <a:pt x="3084242" y="528970"/>
                  </a:lnTo>
                  <a:lnTo>
                    <a:pt x="3052215" y="497735"/>
                  </a:lnTo>
                  <a:lnTo>
                    <a:pt x="3019426" y="467293"/>
                  </a:lnTo>
                  <a:lnTo>
                    <a:pt x="2985888" y="437660"/>
                  </a:lnTo>
                  <a:lnTo>
                    <a:pt x="2951619" y="408853"/>
                  </a:lnTo>
                  <a:lnTo>
                    <a:pt x="2916633" y="380887"/>
                  </a:lnTo>
                  <a:lnTo>
                    <a:pt x="2880947" y="353777"/>
                  </a:lnTo>
                  <a:lnTo>
                    <a:pt x="2844576" y="327539"/>
                  </a:lnTo>
                  <a:lnTo>
                    <a:pt x="2807535" y="302189"/>
                  </a:lnTo>
                  <a:lnTo>
                    <a:pt x="2769840" y="277741"/>
                  </a:lnTo>
                  <a:lnTo>
                    <a:pt x="2731507" y="254213"/>
                  </a:lnTo>
                  <a:lnTo>
                    <a:pt x="2692551" y="231619"/>
                  </a:lnTo>
                  <a:lnTo>
                    <a:pt x="2652988" y="209975"/>
                  </a:lnTo>
                  <a:lnTo>
                    <a:pt x="2612833" y="189297"/>
                  </a:lnTo>
                  <a:lnTo>
                    <a:pt x="2572103" y="169600"/>
                  </a:lnTo>
                  <a:lnTo>
                    <a:pt x="2530813" y="150899"/>
                  </a:lnTo>
                  <a:lnTo>
                    <a:pt x="2488977" y="133212"/>
                  </a:lnTo>
                  <a:lnTo>
                    <a:pt x="2446613" y="116552"/>
                  </a:lnTo>
                  <a:lnTo>
                    <a:pt x="2403735" y="100936"/>
                  </a:lnTo>
                  <a:lnTo>
                    <a:pt x="2360360" y="86379"/>
                  </a:lnTo>
                  <a:lnTo>
                    <a:pt x="2316502" y="72897"/>
                  </a:lnTo>
                  <a:lnTo>
                    <a:pt x="2272177" y="60505"/>
                  </a:lnTo>
                  <a:lnTo>
                    <a:pt x="2227402" y="49220"/>
                  </a:lnTo>
                  <a:lnTo>
                    <a:pt x="2182191" y="39056"/>
                  </a:lnTo>
                  <a:lnTo>
                    <a:pt x="2136560" y="30030"/>
                  </a:lnTo>
                  <a:lnTo>
                    <a:pt x="2090525" y="22156"/>
                  </a:lnTo>
                  <a:lnTo>
                    <a:pt x="2044102" y="15451"/>
                  </a:lnTo>
                  <a:lnTo>
                    <a:pt x="1997305" y="9930"/>
                  </a:lnTo>
                  <a:lnTo>
                    <a:pt x="1950152" y="5609"/>
                  </a:lnTo>
                  <a:lnTo>
                    <a:pt x="1902656" y="2503"/>
                  </a:lnTo>
                  <a:lnTo>
                    <a:pt x="1854834" y="628"/>
                  </a:lnTo>
                  <a:lnTo>
                    <a:pt x="180670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8851" y="202819"/>
            <a:ext cx="25203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1F5F"/>
                </a:solidFill>
              </a:rPr>
              <a:t>Introduction</a:t>
            </a:r>
            <a:r>
              <a:rPr sz="3200" spc="-55" dirty="0">
                <a:solidFill>
                  <a:srgbClr val="001F5F"/>
                </a:solidFill>
              </a:rPr>
              <a:t> </a:t>
            </a:r>
            <a:r>
              <a:rPr sz="3200" spc="-25" dirty="0">
                <a:solidFill>
                  <a:srgbClr val="001F5F"/>
                </a:solidFill>
              </a:rPr>
              <a:t>to </a:t>
            </a:r>
            <a:r>
              <a:rPr sz="3200" spc="-705" dirty="0">
                <a:solidFill>
                  <a:srgbClr val="001F5F"/>
                </a:solidFill>
              </a:rPr>
              <a:t> </a:t>
            </a:r>
            <a:r>
              <a:rPr sz="3200" spc="-20" dirty="0">
                <a:solidFill>
                  <a:srgbClr val="001F5F"/>
                </a:solidFill>
              </a:rPr>
              <a:t>WebDriver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3713988" y="1580388"/>
            <a:ext cx="5422900" cy="2551430"/>
          </a:xfrm>
          <a:custGeom>
            <a:avLst/>
            <a:gdLst/>
            <a:ahLst/>
            <a:cxnLst/>
            <a:rect l="l" t="t" r="r" b="b"/>
            <a:pathLst>
              <a:path w="5422900" h="2551429">
                <a:moveTo>
                  <a:pt x="5422392" y="0"/>
                </a:moveTo>
                <a:lnTo>
                  <a:pt x="0" y="0"/>
                </a:lnTo>
                <a:lnTo>
                  <a:pt x="0" y="2551176"/>
                </a:lnTo>
                <a:lnTo>
                  <a:pt x="5422392" y="2551176"/>
                </a:lnTo>
                <a:lnTo>
                  <a:pt x="542239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92982" y="1963293"/>
            <a:ext cx="508952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100" dirty="0">
                <a:latin typeface="Calibri"/>
                <a:cs typeface="Calibri"/>
              </a:rPr>
              <a:t>WebDriver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tool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automation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testing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Application.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0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100" dirty="0">
                <a:latin typeface="Calibri"/>
                <a:cs typeface="Calibri"/>
              </a:rPr>
              <a:t>WebDriver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interacts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directly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browser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without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intermediary.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0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handle </a:t>
            </a:r>
            <a:r>
              <a:rPr sz="1100" dirty="0">
                <a:latin typeface="Calibri"/>
                <a:cs typeface="Calibri"/>
              </a:rPr>
              <a:t>multiple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frames,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multiple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browser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windows,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popups,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</a:t>
            </a:r>
            <a:r>
              <a:rPr sz="1100" dirty="0">
                <a:latin typeface="Calibri"/>
                <a:cs typeface="Calibri"/>
              </a:rPr>
              <a:t> alerts.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050">
              <a:latin typeface="Calibri"/>
              <a:cs typeface="Calibri"/>
            </a:endParaRPr>
          </a:p>
          <a:p>
            <a:pPr marL="355600" marR="372745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100" dirty="0">
                <a:latin typeface="Calibri"/>
                <a:cs typeface="Calibri"/>
              </a:rPr>
              <a:t>WebDriver is also </a:t>
            </a:r>
            <a:r>
              <a:rPr sz="1100" spc="-5" dirty="0">
                <a:latin typeface="Calibri"/>
                <a:cs typeface="Calibri"/>
              </a:rPr>
              <a:t>used for </a:t>
            </a:r>
            <a:r>
              <a:rPr sz="1100" dirty="0">
                <a:latin typeface="Calibri"/>
                <a:cs typeface="Calibri"/>
              </a:rPr>
              <a:t>advanced </a:t>
            </a:r>
            <a:r>
              <a:rPr sz="1100" spc="-5" dirty="0">
                <a:latin typeface="Calibri"/>
                <a:cs typeface="Calibri"/>
              </a:rPr>
              <a:t>user </a:t>
            </a:r>
            <a:r>
              <a:rPr sz="1100" dirty="0">
                <a:latin typeface="Calibri"/>
                <a:cs typeface="Calibri"/>
              </a:rPr>
              <a:t>navigations </a:t>
            </a:r>
            <a:r>
              <a:rPr sz="1100" spc="-5" dirty="0">
                <a:latin typeface="Calibri"/>
                <a:cs typeface="Calibri"/>
              </a:rPr>
              <a:t>such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drag-and-drop, </a:t>
            </a:r>
            <a:r>
              <a:rPr sz="1100" spc="-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mouse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hover,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63685" cy="5143500"/>
            <a:chOff x="0" y="0"/>
            <a:chExt cx="91636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291455" cy="3075940"/>
            </a:xfrm>
            <a:custGeom>
              <a:avLst/>
              <a:gdLst/>
              <a:ahLst/>
              <a:cxnLst/>
              <a:rect l="l" t="t" r="r" b="b"/>
              <a:pathLst>
                <a:path w="5291455" h="3075940">
                  <a:moveTo>
                    <a:pt x="5291328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5291328" y="3075432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138" y="4373117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4791" y="480059"/>
              <a:ext cx="1563623" cy="15651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6232" y="533399"/>
              <a:ext cx="1461770" cy="1463040"/>
            </a:xfrm>
            <a:custGeom>
              <a:avLst/>
              <a:gdLst/>
              <a:ahLst/>
              <a:cxnLst/>
              <a:rect l="l" t="t" r="r" b="b"/>
              <a:pathLst>
                <a:path w="1461770" h="1463039">
                  <a:moveTo>
                    <a:pt x="730757" y="0"/>
                  </a:moveTo>
                  <a:lnTo>
                    <a:pt x="682708" y="1556"/>
                  </a:lnTo>
                  <a:lnTo>
                    <a:pt x="635488" y="6160"/>
                  </a:lnTo>
                  <a:lnTo>
                    <a:pt x="589195" y="13715"/>
                  </a:lnTo>
                  <a:lnTo>
                    <a:pt x="543925" y="24126"/>
                  </a:lnTo>
                  <a:lnTo>
                    <a:pt x="499774" y="37295"/>
                  </a:lnTo>
                  <a:lnTo>
                    <a:pt x="456838" y="53126"/>
                  </a:lnTo>
                  <a:lnTo>
                    <a:pt x="415214" y="71524"/>
                  </a:lnTo>
                  <a:lnTo>
                    <a:pt x="374997" y="92390"/>
                  </a:lnTo>
                  <a:lnTo>
                    <a:pt x="336285" y="115630"/>
                  </a:lnTo>
                  <a:lnTo>
                    <a:pt x="299173" y="141146"/>
                  </a:lnTo>
                  <a:lnTo>
                    <a:pt x="263758" y="168843"/>
                  </a:lnTo>
                  <a:lnTo>
                    <a:pt x="230135" y="198623"/>
                  </a:lnTo>
                  <a:lnTo>
                    <a:pt x="198402" y="230391"/>
                  </a:lnTo>
                  <a:lnTo>
                    <a:pt x="168654" y="264049"/>
                  </a:lnTo>
                  <a:lnTo>
                    <a:pt x="140988" y="299502"/>
                  </a:lnTo>
                  <a:lnTo>
                    <a:pt x="115500" y="336653"/>
                  </a:lnTo>
                  <a:lnTo>
                    <a:pt x="92286" y="375406"/>
                  </a:lnTo>
                  <a:lnTo>
                    <a:pt x="71442" y="415664"/>
                  </a:lnTo>
                  <a:lnTo>
                    <a:pt x="53066" y="457331"/>
                  </a:lnTo>
                  <a:lnTo>
                    <a:pt x="37252" y="500310"/>
                  </a:lnTo>
                  <a:lnTo>
                    <a:pt x="24098" y="544506"/>
                  </a:lnTo>
                  <a:lnTo>
                    <a:pt x="13699" y="589821"/>
                  </a:lnTo>
                  <a:lnTo>
                    <a:pt x="6152" y="636159"/>
                  </a:lnTo>
                  <a:lnTo>
                    <a:pt x="1554" y="683424"/>
                  </a:lnTo>
                  <a:lnTo>
                    <a:pt x="0" y="731520"/>
                  </a:lnTo>
                  <a:lnTo>
                    <a:pt x="1554" y="779615"/>
                  </a:lnTo>
                  <a:lnTo>
                    <a:pt x="6152" y="826880"/>
                  </a:lnTo>
                  <a:lnTo>
                    <a:pt x="13699" y="873218"/>
                  </a:lnTo>
                  <a:lnTo>
                    <a:pt x="24098" y="918533"/>
                  </a:lnTo>
                  <a:lnTo>
                    <a:pt x="37252" y="962729"/>
                  </a:lnTo>
                  <a:lnTo>
                    <a:pt x="53066" y="1005708"/>
                  </a:lnTo>
                  <a:lnTo>
                    <a:pt x="71442" y="1047375"/>
                  </a:lnTo>
                  <a:lnTo>
                    <a:pt x="92286" y="1087633"/>
                  </a:lnTo>
                  <a:lnTo>
                    <a:pt x="115500" y="1126386"/>
                  </a:lnTo>
                  <a:lnTo>
                    <a:pt x="140988" y="1163537"/>
                  </a:lnTo>
                  <a:lnTo>
                    <a:pt x="168654" y="1198990"/>
                  </a:lnTo>
                  <a:lnTo>
                    <a:pt x="198402" y="1232648"/>
                  </a:lnTo>
                  <a:lnTo>
                    <a:pt x="230135" y="1264416"/>
                  </a:lnTo>
                  <a:lnTo>
                    <a:pt x="263758" y="1294196"/>
                  </a:lnTo>
                  <a:lnTo>
                    <a:pt x="299173" y="1321893"/>
                  </a:lnTo>
                  <a:lnTo>
                    <a:pt x="336285" y="1347409"/>
                  </a:lnTo>
                  <a:lnTo>
                    <a:pt x="374997" y="1370649"/>
                  </a:lnTo>
                  <a:lnTo>
                    <a:pt x="415214" y="1391515"/>
                  </a:lnTo>
                  <a:lnTo>
                    <a:pt x="456838" y="1409913"/>
                  </a:lnTo>
                  <a:lnTo>
                    <a:pt x="499774" y="1425744"/>
                  </a:lnTo>
                  <a:lnTo>
                    <a:pt x="543925" y="1438913"/>
                  </a:lnTo>
                  <a:lnTo>
                    <a:pt x="589195" y="1449324"/>
                  </a:lnTo>
                  <a:lnTo>
                    <a:pt x="635488" y="1456879"/>
                  </a:lnTo>
                  <a:lnTo>
                    <a:pt x="682708" y="1461483"/>
                  </a:lnTo>
                  <a:lnTo>
                    <a:pt x="730757" y="1463039"/>
                  </a:lnTo>
                  <a:lnTo>
                    <a:pt x="778807" y="1461483"/>
                  </a:lnTo>
                  <a:lnTo>
                    <a:pt x="826027" y="1456879"/>
                  </a:lnTo>
                  <a:lnTo>
                    <a:pt x="872320" y="1449324"/>
                  </a:lnTo>
                  <a:lnTo>
                    <a:pt x="917590" y="1438913"/>
                  </a:lnTo>
                  <a:lnTo>
                    <a:pt x="961741" y="1425744"/>
                  </a:lnTo>
                  <a:lnTo>
                    <a:pt x="1004677" y="1409913"/>
                  </a:lnTo>
                  <a:lnTo>
                    <a:pt x="1046301" y="1391515"/>
                  </a:lnTo>
                  <a:lnTo>
                    <a:pt x="1086518" y="1370649"/>
                  </a:lnTo>
                  <a:lnTo>
                    <a:pt x="1125230" y="1347409"/>
                  </a:lnTo>
                  <a:lnTo>
                    <a:pt x="1162342" y="1321893"/>
                  </a:lnTo>
                  <a:lnTo>
                    <a:pt x="1197757" y="1294196"/>
                  </a:lnTo>
                  <a:lnTo>
                    <a:pt x="1231380" y="1264416"/>
                  </a:lnTo>
                  <a:lnTo>
                    <a:pt x="1263113" y="1232648"/>
                  </a:lnTo>
                  <a:lnTo>
                    <a:pt x="1292861" y="1198990"/>
                  </a:lnTo>
                  <a:lnTo>
                    <a:pt x="1320527" y="1163537"/>
                  </a:lnTo>
                  <a:lnTo>
                    <a:pt x="1346015" y="1126386"/>
                  </a:lnTo>
                  <a:lnTo>
                    <a:pt x="1369229" y="1087633"/>
                  </a:lnTo>
                  <a:lnTo>
                    <a:pt x="1390073" y="1047375"/>
                  </a:lnTo>
                  <a:lnTo>
                    <a:pt x="1408449" y="1005708"/>
                  </a:lnTo>
                  <a:lnTo>
                    <a:pt x="1424263" y="962729"/>
                  </a:lnTo>
                  <a:lnTo>
                    <a:pt x="1437417" y="918533"/>
                  </a:lnTo>
                  <a:lnTo>
                    <a:pt x="1447816" y="873218"/>
                  </a:lnTo>
                  <a:lnTo>
                    <a:pt x="1455363" y="826880"/>
                  </a:lnTo>
                  <a:lnTo>
                    <a:pt x="1459961" y="779615"/>
                  </a:lnTo>
                  <a:lnTo>
                    <a:pt x="1461515" y="731520"/>
                  </a:lnTo>
                  <a:lnTo>
                    <a:pt x="1459961" y="683424"/>
                  </a:lnTo>
                  <a:lnTo>
                    <a:pt x="1455363" y="636159"/>
                  </a:lnTo>
                  <a:lnTo>
                    <a:pt x="1447816" y="589821"/>
                  </a:lnTo>
                  <a:lnTo>
                    <a:pt x="1437417" y="544506"/>
                  </a:lnTo>
                  <a:lnTo>
                    <a:pt x="1424263" y="500310"/>
                  </a:lnTo>
                  <a:lnTo>
                    <a:pt x="1408449" y="457331"/>
                  </a:lnTo>
                  <a:lnTo>
                    <a:pt x="1390073" y="415664"/>
                  </a:lnTo>
                  <a:lnTo>
                    <a:pt x="1369229" y="375406"/>
                  </a:lnTo>
                  <a:lnTo>
                    <a:pt x="1346015" y="336653"/>
                  </a:lnTo>
                  <a:lnTo>
                    <a:pt x="1320527" y="299502"/>
                  </a:lnTo>
                  <a:lnTo>
                    <a:pt x="1292861" y="264049"/>
                  </a:lnTo>
                  <a:lnTo>
                    <a:pt x="1263113" y="230391"/>
                  </a:lnTo>
                  <a:lnTo>
                    <a:pt x="1231380" y="198623"/>
                  </a:lnTo>
                  <a:lnTo>
                    <a:pt x="1197757" y="168843"/>
                  </a:lnTo>
                  <a:lnTo>
                    <a:pt x="1162342" y="141146"/>
                  </a:lnTo>
                  <a:lnTo>
                    <a:pt x="1125230" y="115630"/>
                  </a:lnTo>
                  <a:lnTo>
                    <a:pt x="1086518" y="92390"/>
                  </a:lnTo>
                  <a:lnTo>
                    <a:pt x="1046301" y="71524"/>
                  </a:lnTo>
                  <a:lnTo>
                    <a:pt x="1004677" y="53126"/>
                  </a:lnTo>
                  <a:lnTo>
                    <a:pt x="961741" y="37295"/>
                  </a:lnTo>
                  <a:lnTo>
                    <a:pt x="917590" y="24126"/>
                  </a:lnTo>
                  <a:lnTo>
                    <a:pt x="872320" y="13715"/>
                  </a:lnTo>
                  <a:lnTo>
                    <a:pt x="826027" y="6160"/>
                  </a:lnTo>
                  <a:lnTo>
                    <a:pt x="778807" y="1556"/>
                  </a:lnTo>
                  <a:lnTo>
                    <a:pt x="7307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9384" y="606551"/>
              <a:ext cx="1315720" cy="1316990"/>
            </a:xfrm>
            <a:custGeom>
              <a:avLst/>
              <a:gdLst/>
              <a:ahLst/>
              <a:cxnLst/>
              <a:rect l="l" t="t" r="r" b="b"/>
              <a:pathLst>
                <a:path w="1315720" h="1316989">
                  <a:moveTo>
                    <a:pt x="657605" y="0"/>
                  </a:moveTo>
                  <a:lnTo>
                    <a:pt x="610638" y="1653"/>
                  </a:lnTo>
                  <a:lnTo>
                    <a:pt x="564562" y="6538"/>
                  </a:lnTo>
                  <a:lnTo>
                    <a:pt x="519490" y="14543"/>
                  </a:lnTo>
                  <a:lnTo>
                    <a:pt x="475532" y="25557"/>
                  </a:lnTo>
                  <a:lnTo>
                    <a:pt x="432799" y="39469"/>
                  </a:lnTo>
                  <a:lnTo>
                    <a:pt x="391404" y="56168"/>
                  </a:lnTo>
                  <a:lnTo>
                    <a:pt x="351456" y="75541"/>
                  </a:lnTo>
                  <a:lnTo>
                    <a:pt x="313068" y="97477"/>
                  </a:lnTo>
                  <a:lnTo>
                    <a:pt x="276350" y="121866"/>
                  </a:lnTo>
                  <a:lnTo>
                    <a:pt x="241415" y="148595"/>
                  </a:lnTo>
                  <a:lnTo>
                    <a:pt x="208372" y="177553"/>
                  </a:lnTo>
                  <a:lnTo>
                    <a:pt x="177333" y="208629"/>
                  </a:lnTo>
                  <a:lnTo>
                    <a:pt x="148410" y="241711"/>
                  </a:lnTo>
                  <a:lnTo>
                    <a:pt x="121714" y="276688"/>
                  </a:lnTo>
                  <a:lnTo>
                    <a:pt x="97355" y="313448"/>
                  </a:lnTo>
                  <a:lnTo>
                    <a:pt x="75446" y="351881"/>
                  </a:lnTo>
                  <a:lnTo>
                    <a:pt x="56097" y="391874"/>
                  </a:lnTo>
                  <a:lnTo>
                    <a:pt x="39419" y="433317"/>
                  </a:lnTo>
                  <a:lnTo>
                    <a:pt x="25525" y="476097"/>
                  </a:lnTo>
                  <a:lnTo>
                    <a:pt x="14524" y="520103"/>
                  </a:lnTo>
                  <a:lnTo>
                    <a:pt x="6529" y="565225"/>
                  </a:lnTo>
                  <a:lnTo>
                    <a:pt x="1650" y="611350"/>
                  </a:lnTo>
                  <a:lnTo>
                    <a:pt x="0" y="658368"/>
                  </a:lnTo>
                  <a:lnTo>
                    <a:pt x="1650" y="705385"/>
                  </a:lnTo>
                  <a:lnTo>
                    <a:pt x="6529" y="751510"/>
                  </a:lnTo>
                  <a:lnTo>
                    <a:pt x="14524" y="796632"/>
                  </a:lnTo>
                  <a:lnTo>
                    <a:pt x="25525" y="840638"/>
                  </a:lnTo>
                  <a:lnTo>
                    <a:pt x="39419" y="883418"/>
                  </a:lnTo>
                  <a:lnTo>
                    <a:pt x="56097" y="924861"/>
                  </a:lnTo>
                  <a:lnTo>
                    <a:pt x="75446" y="964854"/>
                  </a:lnTo>
                  <a:lnTo>
                    <a:pt x="97355" y="1003287"/>
                  </a:lnTo>
                  <a:lnTo>
                    <a:pt x="121714" y="1040047"/>
                  </a:lnTo>
                  <a:lnTo>
                    <a:pt x="148410" y="1075024"/>
                  </a:lnTo>
                  <a:lnTo>
                    <a:pt x="177333" y="1108106"/>
                  </a:lnTo>
                  <a:lnTo>
                    <a:pt x="208372" y="1139182"/>
                  </a:lnTo>
                  <a:lnTo>
                    <a:pt x="241415" y="1168140"/>
                  </a:lnTo>
                  <a:lnTo>
                    <a:pt x="276350" y="1194869"/>
                  </a:lnTo>
                  <a:lnTo>
                    <a:pt x="313068" y="1219258"/>
                  </a:lnTo>
                  <a:lnTo>
                    <a:pt x="351456" y="1241194"/>
                  </a:lnTo>
                  <a:lnTo>
                    <a:pt x="391404" y="1260567"/>
                  </a:lnTo>
                  <a:lnTo>
                    <a:pt x="432799" y="1277266"/>
                  </a:lnTo>
                  <a:lnTo>
                    <a:pt x="475532" y="1291178"/>
                  </a:lnTo>
                  <a:lnTo>
                    <a:pt x="519490" y="1302192"/>
                  </a:lnTo>
                  <a:lnTo>
                    <a:pt x="564562" y="1310197"/>
                  </a:lnTo>
                  <a:lnTo>
                    <a:pt x="610638" y="1315082"/>
                  </a:lnTo>
                  <a:lnTo>
                    <a:pt x="657605" y="1316736"/>
                  </a:lnTo>
                  <a:lnTo>
                    <a:pt x="704573" y="1315082"/>
                  </a:lnTo>
                  <a:lnTo>
                    <a:pt x="750649" y="1310197"/>
                  </a:lnTo>
                  <a:lnTo>
                    <a:pt x="795721" y="1302192"/>
                  </a:lnTo>
                  <a:lnTo>
                    <a:pt x="839679" y="1291178"/>
                  </a:lnTo>
                  <a:lnTo>
                    <a:pt x="882412" y="1277266"/>
                  </a:lnTo>
                  <a:lnTo>
                    <a:pt x="923807" y="1260567"/>
                  </a:lnTo>
                  <a:lnTo>
                    <a:pt x="963755" y="1241194"/>
                  </a:lnTo>
                  <a:lnTo>
                    <a:pt x="1002143" y="1219258"/>
                  </a:lnTo>
                  <a:lnTo>
                    <a:pt x="1038861" y="1194869"/>
                  </a:lnTo>
                  <a:lnTo>
                    <a:pt x="1073796" y="1168140"/>
                  </a:lnTo>
                  <a:lnTo>
                    <a:pt x="1106839" y="1139182"/>
                  </a:lnTo>
                  <a:lnTo>
                    <a:pt x="1137878" y="1108106"/>
                  </a:lnTo>
                  <a:lnTo>
                    <a:pt x="1166801" y="1075024"/>
                  </a:lnTo>
                  <a:lnTo>
                    <a:pt x="1193497" y="1040047"/>
                  </a:lnTo>
                  <a:lnTo>
                    <a:pt x="1217856" y="1003287"/>
                  </a:lnTo>
                  <a:lnTo>
                    <a:pt x="1239765" y="964854"/>
                  </a:lnTo>
                  <a:lnTo>
                    <a:pt x="1259114" y="924861"/>
                  </a:lnTo>
                  <a:lnTo>
                    <a:pt x="1275792" y="883418"/>
                  </a:lnTo>
                  <a:lnTo>
                    <a:pt x="1289686" y="840638"/>
                  </a:lnTo>
                  <a:lnTo>
                    <a:pt x="1300687" y="796632"/>
                  </a:lnTo>
                  <a:lnTo>
                    <a:pt x="1308682" y="751510"/>
                  </a:lnTo>
                  <a:lnTo>
                    <a:pt x="1313561" y="705385"/>
                  </a:lnTo>
                  <a:lnTo>
                    <a:pt x="1315212" y="658368"/>
                  </a:lnTo>
                  <a:lnTo>
                    <a:pt x="1313561" y="611350"/>
                  </a:lnTo>
                  <a:lnTo>
                    <a:pt x="1308682" y="565225"/>
                  </a:lnTo>
                  <a:lnTo>
                    <a:pt x="1300687" y="520103"/>
                  </a:lnTo>
                  <a:lnTo>
                    <a:pt x="1289686" y="476097"/>
                  </a:lnTo>
                  <a:lnTo>
                    <a:pt x="1275792" y="433317"/>
                  </a:lnTo>
                  <a:lnTo>
                    <a:pt x="1259114" y="391874"/>
                  </a:lnTo>
                  <a:lnTo>
                    <a:pt x="1239765" y="351881"/>
                  </a:lnTo>
                  <a:lnTo>
                    <a:pt x="1217856" y="313448"/>
                  </a:lnTo>
                  <a:lnTo>
                    <a:pt x="1193497" y="276688"/>
                  </a:lnTo>
                  <a:lnTo>
                    <a:pt x="1166801" y="241711"/>
                  </a:lnTo>
                  <a:lnTo>
                    <a:pt x="1137878" y="208629"/>
                  </a:lnTo>
                  <a:lnTo>
                    <a:pt x="1106839" y="177553"/>
                  </a:lnTo>
                  <a:lnTo>
                    <a:pt x="1073796" y="148595"/>
                  </a:lnTo>
                  <a:lnTo>
                    <a:pt x="1038861" y="121866"/>
                  </a:lnTo>
                  <a:lnTo>
                    <a:pt x="1002143" y="97477"/>
                  </a:lnTo>
                  <a:lnTo>
                    <a:pt x="963755" y="75541"/>
                  </a:lnTo>
                  <a:lnTo>
                    <a:pt x="923807" y="56168"/>
                  </a:lnTo>
                  <a:lnTo>
                    <a:pt x="882412" y="39469"/>
                  </a:lnTo>
                  <a:lnTo>
                    <a:pt x="839679" y="25557"/>
                  </a:lnTo>
                  <a:lnTo>
                    <a:pt x="795721" y="14543"/>
                  </a:lnTo>
                  <a:lnTo>
                    <a:pt x="750649" y="6538"/>
                  </a:lnTo>
                  <a:lnTo>
                    <a:pt x="704573" y="1653"/>
                  </a:lnTo>
                  <a:lnTo>
                    <a:pt x="657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467" y="1013460"/>
              <a:ext cx="3941063" cy="32186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5690" y="2190749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95" y="4117847"/>
              <a:ext cx="4021835" cy="2286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474846" y="1667382"/>
            <a:ext cx="2216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script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04615" y="2239136"/>
            <a:ext cx="1358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Selenium</a:t>
            </a:r>
            <a:endParaRPr sz="2800"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429505" y="2466594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2835" y="1659635"/>
              <a:ext cx="931163" cy="1542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04276" y="1712976"/>
              <a:ext cx="840105" cy="1440180"/>
            </a:xfrm>
            <a:custGeom>
              <a:avLst/>
              <a:gdLst/>
              <a:ahLst/>
              <a:cxnLst/>
              <a:rect l="l" t="t" r="r" b="b"/>
              <a:pathLst>
                <a:path w="840104" h="1440180">
                  <a:moveTo>
                    <a:pt x="720090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90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90" y="1440180"/>
                  </a:lnTo>
                  <a:lnTo>
                    <a:pt x="767429" y="1438648"/>
                  </a:lnTo>
                  <a:lnTo>
                    <a:pt x="813952" y="1434115"/>
                  </a:lnTo>
                  <a:lnTo>
                    <a:pt x="839723" y="1429912"/>
                  </a:lnTo>
                  <a:lnTo>
                    <a:pt x="839723" y="10267"/>
                  </a:lnTo>
                  <a:lnTo>
                    <a:pt x="813952" y="6064"/>
                  </a:lnTo>
                  <a:lnTo>
                    <a:pt x="767429" y="1531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77428" y="1784604"/>
              <a:ext cx="767080" cy="1297305"/>
            </a:xfrm>
            <a:custGeom>
              <a:avLst/>
              <a:gdLst/>
              <a:ahLst/>
              <a:cxnLst/>
              <a:rect l="l" t="t" r="r" b="b"/>
              <a:pathLst>
                <a:path w="767079" h="1297305">
                  <a:moveTo>
                    <a:pt x="647700" y="0"/>
                  </a:moveTo>
                  <a:lnTo>
                    <a:pt x="599355" y="1778"/>
                  </a:lnTo>
                  <a:lnTo>
                    <a:pt x="551977" y="7030"/>
                  </a:lnTo>
                  <a:lnTo>
                    <a:pt x="505690" y="15631"/>
                  </a:lnTo>
                  <a:lnTo>
                    <a:pt x="460619" y="27454"/>
                  </a:lnTo>
                  <a:lnTo>
                    <a:pt x="416889" y="42375"/>
                  </a:lnTo>
                  <a:lnTo>
                    <a:pt x="374626" y="60268"/>
                  </a:lnTo>
                  <a:lnTo>
                    <a:pt x="333955" y="81008"/>
                  </a:lnTo>
                  <a:lnTo>
                    <a:pt x="295001" y="104470"/>
                  </a:lnTo>
                  <a:lnTo>
                    <a:pt x="257888" y="130527"/>
                  </a:lnTo>
                  <a:lnTo>
                    <a:pt x="222743" y="159055"/>
                  </a:lnTo>
                  <a:lnTo>
                    <a:pt x="189690" y="189928"/>
                  </a:lnTo>
                  <a:lnTo>
                    <a:pt x="158854" y="223021"/>
                  </a:lnTo>
                  <a:lnTo>
                    <a:pt x="130362" y="258209"/>
                  </a:lnTo>
                  <a:lnTo>
                    <a:pt x="104337" y="295365"/>
                  </a:lnTo>
                  <a:lnTo>
                    <a:pt x="80905" y="334366"/>
                  </a:lnTo>
                  <a:lnTo>
                    <a:pt x="60191" y="375084"/>
                  </a:lnTo>
                  <a:lnTo>
                    <a:pt x="42321" y="417396"/>
                  </a:lnTo>
                  <a:lnTo>
                    <a:pt x="27419" y="461176"/>
                  </a:lnTo>
                  <a:lnTo>
                    <a:pt x="15611" y="506297"/>
                  </a:lnTo>
                  <a:lnTo>
                    <a:pt x="7021" y="552636"/>
                  </a:lnTo>
                  <a:lnTo>
                    <a:pt x="1776" y="600065"/>
                  </a:lnTo>
                  <a:lnTo>
                    <a:pt x="0" y="648462"/>
                  </a:lnTo>
                  <a:lnTo>
                    <a:pt x="1776" y="696858"/>
                  </a:lnTo>
                  <a:lnTo>
                    <a:pt x="7021" y="744287"/>
                  </a:lnTo>
                  <a:lnTo>
                    <a:pt x="15611" y="790626"/>
                  </a:lnTo>
                  <a:lnTo>
                    <a:pt x="27419" y="835747"/>
                  </a:lnTo>
                  <a:lnTo>
                    <a:pt x="42321" y="879527"/>
                  </a:lnTo>
                  <a:lnTo>
                    <a:pt x="60191" y="921839"/>
                  </a:lnTo>
                  <a:lnTo>
                    <a:pt x="80905" y="962557"/>
                  </a:lnTo>
                  <a:lnTo>
                    <a:pt x="104337" y="1001558"/>
                  </a:lnTo>
                  <a:lnTo>
                    <a:pt x="130362" y="1038714"/>
                  </a:lnTo>
                  <a:lnTo>
                    <a:pt x="158854" y="1073902"/>
                  </a:lnTo>
                  <a:lnTo>
                    <a:pt x="189690" y="1106995"/>
                  </a:lnTo>
                  <a:lnTo>
                    <a:pt x="222743" y="1137868"/>
                  </a:lnTo>
                  <a:lnTo>
                    <a:pt x="257888" y="1166396"/>
                  </a:lnTo>
                  <a:lnTo>
                    <a:pt x="295001" y="1192453"/>
                  </a:lnTo>
                  <a:lnTo>
                    <a:pt x="333955" y="1215915"/>
                  </a:lnTo>
                  <a:lnTo>
                    <a:pt x="374626" y="1236655"/>
                  </a:lnTo>
                  <a:lnTo>
                    <a:pt x="416889" y="1254548"/>
                  </a:lnTo>
                  <a:lnTo>
                    <a:pt x="460619" y="1269469"/>
                  </a:lnTo>
                  <a:lnTo>
                    <a:pt x="505690" y="1281292"/>
                  </a:lnTo>
                  <a:lnTo>
                    <a:pt x="551977" y="1289893"/>
                  </a:lnTo>
                  <a:lnTo>
                    <a:pt x="599355" y="1295145"/>
                  </a:lnTo>
                  <a:lnTo>
                    <a:pt x="647700" y="1296924"/>
                  </a:lnTo>
                  <a:lnTo>
                    <a:pt x="696044" y="1295145"/>
                  </a:lnTo>
                  <a:lnTo>
                    <a:pt x="743422" y="1289893"/>
                  </a:lnTo>
                  <a:lnTo>
                    <a:pt x="766572" y="1285591"/>
                  </a:lnTo>
                  <a:lnTo>
                    <a:pt x="766572" y="11332"/>
                  </a:lnTo>
                  <a:lnTo>
                    <a:pt x="743422" y="7030"/>
                  </a:lnTo>
                  <a:lnTo>
                    <a:pt x="696044" y="177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2406" y="2265680"/>
            <a:ext cx="1107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406" y="3231007"/>
            <a:ext cx="26212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There</a:t>
            </a:r>
            <a:r>
              <a:rPr sz="28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8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No 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Wrong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Time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do </a:t>
            </a:r>
            <a:r>
              <a:rPr sz="2800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Right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thing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093" y="2827985"/>
            <a:ext cx="45148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FFC000"/>
                </a:solidFill>
                <a:latin typeface="Calibri"/>
                <a:cs typeface="Calibri"/>
              </a:rPr>
              <a:t>“</a:t>
            </a:r>
            <a:endParaRPr sz="8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988" y="1798320"/>
              <a:ext cx="858011" cy="15422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77428" y="1851660"/>
              <a:ext cx="767080" cy="1440180"/>
            </a:xfrm>
            <a:custGeom>
              <a:avLst/>
              <a:gdLst/>
              <a:ahLst/>
              <a:cxnLst/>
              <a:rect l="l" t="t" r="r" b="b"/>
              <a:pathLst>
                <a:path w="767079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83" y="1438649"/>
                  </a:lnTo>
                  <a:lnTo>
                    <a:pt x="719327" y="1440179"/>
                  </a:lnTo>
                  <a:lnTo>
                    <a:pt x="766572" y="1438649"/>
                  </a:lnTo>
                  <a:lnTo>
                    <a:pt x="766572" y="1530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9055" y="1924811"/>
              <a:ext cx="695325" cy="1295400"/>
            </a:xfrm>
            <a:custGeom>
              <a:avLst/>
              <a:gdLst/>
              <a:ahLst/>
              <a:cxnLst/>
              <a:rect l="l" t="t" r="r" b="b"/>
              <a:pathLst>
                <a:path w="695325" h="1295400">
                  <a:moveTo>
                    <a:pt x="647700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700" y="1295400"/>
                  </a:lnTo>
                  <a:lnTo>
                    <a:pt x="694944" y="1293664"/>
                  </a:lnTo>
                  <a:lnTo>
                    <a:pt x="694944" y="173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369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How</a:t>
            </a:r>
            <a:r>
              <a:rPr sz="1800" spc="-15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to</a:t>
            </a:r>
            <a:r>
              <a:rPr sz="1800" spc="-4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launch </a:t>
            </a:r>
            <a:r>
              <a:rPr sz="1800" spc="-390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your</a:t>
            </a:r>
            <a:r>
              <a:rPr sz="1800" spc="-65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browser?</a:t>
            </a:r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2729483" y="542544"/>
            <a:ext cx="5515610" cy="4058920"/>
          </a:xfrm>
          <a:custGeom>
            <a:avLst/>
            <a:gdLst/>
            <a:ahLst/>
            <a:cxnLst/>
            <a:rect l="l" t="t" r="r" b="b"/>
            <a:pathLst>
              <a:path w="5515609" h="4058920">
                <a:moveTo>
                  <a:pt x="5515356" y="0"/>
                </a:moveTo>
                <a:lnTo>
                  <a:pt x="0" y="0"/>
                </a:lnTo>
                <a:lnTo>
                  <a:pt x="0" y="4058411"/>
                </a:lnTo>
                <a:lnTo>
                  <a:pt x="5515356" y="4058411"/>
                </a:lnTo>
                <a:lnTo>
                  <a:pt x="5515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35248" y="930021"/>
            <a:ext cx="20066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006699"/>
                </a:solidFill>
                <a:latin typeface="Calibri"/>
                <a:cs typeface="Calibri"/>
              </a:rPr>
              <a:t>public</a:t>
            </a:r>
            <a:r>
              <a:rPr sz="1050" spc="-1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6699"/>
                </a:solidFill>
                <a:latin typeface="Calibri"/>
                <a:cs typeface="Calibri"/>
              </a:rPr>
              <a:t>class</a:t>
            </a:r>
            <a:r>
              <a:rPr sz="1050" spc="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282829"/>
                </a:solidFill>
                <a:latin typeface="Calibri"/>
                <a:cs typeface="Calibri"/>
              </a:rPr>
              <a:t>Launch</a:t>
            </a:r>
            <a:r>
              <a:rPr sz="1050" spc="-5" dirty="0">
                <a:latin typeface="Calibri"/>
                <a:cs typeface="Calibri"/>
              </a:rPr>
              <a:t>ChromeBrowser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{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5248" y="1250060"/>
            <a:ext cx="4319905" cy="3067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006699"/>
                </a:solidFill>
                <a:latin typeface="Calibri"/>
                <a:cs typeface="Calibri"/>
              </a:rPr>
              <a:t>public static </a:t>
            </a:r>
            <a:r>
              <a:rPr sz="1050" dirty="0">
                <a:solidFill>
                  <a:srgbClr val="006699"/>
                </a:solidFill>
                <a:latin typeface="Calibri"/>
                <a:cs typeface="Calibri"/>
              </a:rPr>
              <a:t>void</a:t>
            </a:r>
            <a:r>
              <a:rPr sz="1050" spc="-1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main(String[]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args)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{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253365" marR="899160">
              <a:lnSpc>
                <a:spcPct val="100000"/>
              </a:lnSpc>
            </a:pPr>
            <a:r>
              <a:rPr sz="1050" dirty="0">
                <a:solidFill>
                  <a:srgbClr val="008200"/>
                </a:solidFill>
                <a:latin typeface="Calibri"/>
                <a:cs typeface="Calibri"/>
              </a:rPr>
              <a:t>//Creating a </a:t>
            </a: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driver object </a:t>
            </a:r>
            <a:r>
              <a:rPr sz="1050" dirty="0">
                <a:solidFill>
                  <a:srgbClr val="008200"/>
                </a:solidFill>
                <a:latin typeface="Calibri"/>
                <a:cs typeface="Calibri"/>
              </a:rPr>
              <a:t>referencing WebDriver </a:t>
            </a: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interface </a:t>
            </a:r>
            <a:r>
              <a:rPr sz="1050" spc="-2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WebDriver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driver;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253365" marR="5080">
              <a:lnSpc>
                <a:spcPct val="100000"/>
              </a:lnSpc>
            </a:pP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//Setting</a:t>
            </a:r>
            <a:r>
              <a:rPr sz="105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the</a:t>
            </a:r>
            <a:r>
              <a:rPr sz="105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webdriver.chrome.driver</a:t>
            </a:r>
            <a:r>
              <a:rPr sz="105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property</a:t>
            </a:r>
            <a:r>
              <a:rPr sz="1050" spc="-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to</a:t>
            </a:r>
            <a:r>
              <a:rPr sz="1050" spc="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its</a:t>
            </a:r>
            <a:r>
              <a:rPr sz="1050" spc="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8200"/>
                </a:solidFill>
                <a:latin typeface="Calibri"/>
                <a:cs typeface="Calibri"/>
              </a:rPr>
              <a:t>executable's</a:t>
            </a: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 location </a:t>
            </a:r>
            <a:r>
              <a:rPr sz="1050" spc="-2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System.setProperty(</a:t>
            </a:r>
            <a:r>
              <a:rPr sz="1050" spc="-5" dirty="0">
                <a:solidFill>
                  <a:srgbClr val="0000FF"/>
                </a:solidFill>
                <a:latin typeface="Calibri"/>
                <a:cs typeface="Calibri"/>
              </a:rPr>
              <a:t>"webdriver.chrome.driver"</a:t>
            </a:r>
            <a:r>
              <a:rPr sz="1050" spc="-5" dirty="0">
                <a:latin typeface="Calibri"/>
                <a:cs typeface="Calibri"/>
              </a:rPr>
              <a:t>,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0000FF"/>
                </a:solidFill>
                <a:latin typeface="Calibri"/>
                <a:cs typeface="Calibri"/>
              </a:rPr>
              <a:t>"/lib/chromeDriver/chromedriver.exe"</a:t>
            </a:r>
            <a:r>
              <a:rPr sz="1050" spc="-5" dirty="0">
                <a:latin typeface="Calibri"/>
                <a:cs typeface="Calibri"/>
              </a:rPr>
              <a:t>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</a:pP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//Instantiating</a:t>
            </a:r>
            <a:r>
              <a:rPr sz="1050" spc="-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driver</a:t>
            </a:r>
            <a:r>
              <a:rPr sz="1050" spc="-3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object</a:t>
            </a:r>
            <a:endParaRPr sz="105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driver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= </a:t>
            </a:r>
            <a:r>
              <a:rPr sz="1050" dirty="0">
                <a:solidFill>
                  <a:srgbClr val="006699"/>
                </a:solidFill>
                <a:latin typeface="Calibri"/>
                <a:cs typeface="Calibri"/>
              </a:rPr>
              <a:t>new</a:t>
            </a:r>
            <a:r>
              <a:rPr sz="1050" spc="-1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ChromeDriver();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253365" marR="1475105">
              <a:lnSpc>
                <a:spcPct val="100000"/>
              </a:lnSpc>
            </a:pP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//Using </a:t>
            </a:r>
            <a:r>
              <a:rPr sz="1050" dirty="0">
                <a:solidFill>
                  <a:srgbClr val="008200"/>
                </a:solidFill>
                <a:latin typeface="Calibri"/>
                <a:cs typeface="Calibri"/>
              </a:rPr>
              <a:t>get() </a:t>
            </a: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method to open </a:t>
            </a:r>
            <a:r>
              <a:rPr sz="1050" dirty="0">
                <a:solidFill>
                  <a:srgbClr val="008200"/>
                </a:solidFill>
                <a:latin typeface="Calibri"/>
                <a:cs typeface="Calibri"/>
              </a:rPr>
              <a:t>a webpage </a:t>
            </a:r>
            <a:r>
              <a:rPr sz="105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driver.get(</a:t>
            </a:r>
            <a:r>
              <a:rPr sz="1050" spc="-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10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https://www.devlabsalliance.com</a:t>
            </a:r>
            <a:r>
              <a:rPr sz="1050" spc="-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1050" spc="-5" dirty="0">
                <a:latin typeface="Calibri"/>
                <a:cs typeface="Calibri"/>
              </a:rPr>
              <a:t>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253365" marR="2879725">
              <a:lnSpc>
                <a:spcPct val="100000"/>
              </a:lnSpc>
            </a:pP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//Closing</a:t>
            </a:r>
            <a:r>
              <a:rPr sz="1050" spc="-5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8200"/>
                </a:solidFill>
                <a:latin typeface="Calibri"/>
                <a:cs typeface="Calibri"/>
              </a:rPr>
              <a:t>the</a:t>
            </a:r>
            <a:r>
              <a:rPr sz="1050" spc="-4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8200"/>
                </a:solidFill>
                <a:latin typeface="Calibri"/>
                <a:cs typeface="Calibri"/>
              </a:rPr>
              <a:t>browser </a:t>
            </a:r>
            <a:r>
              <a:rPr sz="1050" spc="-2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driver.quit();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Calibri"/>
                <a:cs typeface="Calibri"/>
              </a:rPr>
              <a:t>}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5143500"/>
            </a:xfrm>
            <a:custGeom>
              <a:avLst/>
              <a:gdLst/>
              <a:ahLst/>
              <a:cxnLst/>
              <a:rect l="l" t="t" r="r" b="b"/>
              <a:pathLst>
                <a:path w="2915920" h="5143500">
                  <a:moveTo>
                    <a:pt x="291541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15412" y="5143500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916686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0459" y="273558"/>
            <a:ext cx="75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LAB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12492" y="0"/>
            <a:ext cx="6558280" cy="5143500"/>
            <a:chOff x="2412492" y="0"/>
            <a:chExt cx="6558280" cy="5143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12191"/>
              <a:ext cx="3430524" cy="51313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2492" y="0"/>
              <a:ext cx="1986280" cy="5143500"/>
            </a:xfrm>
            <a:custGeom>
              <a:avLst/>
              <a:gdLst/>
              <a:ahLst/>
              <a:cxnLst/>
              <a:rect l="l" t="t" r="r" b="b"/>
              <a:pathLst>
                <a:path w="1986279" h="5143500">
                  <a:moveTo>
                    <a:pt x="19857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985772" y="514350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FFD44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70459" y="522478"/>
            <a:ext cx="914400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2665" y="1903298"/>
            <a:ext cx="2696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dirty="0">
                <a:latin typeface="Calibri"/>
                <a:cs typeface="Calibri"/>
              </a:rPr>
              <a:t>1.	Open </a:t>
            </a:r>
            <a:r>
              <a:rPr sz="1200" spc="-10" dirty="0">
                <a:latin typeface="Calibri"/>
                <a:cs typeface="Calibri"/>
              </a:rPr>
              <a:t>WebUrl-(www.google.com), </a:t>
            </a:r>
            <a:r>
              <a:rPr sz="1200" spc="-5" dirty="0">
                <a:latin typeface="Calibri"/>
                <a:cs typeface="Calibri"/>
              </a:rPr>
              <a:t> maximize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browser </a:t>
            </a:r>
            <a:r>
              <a:rPr sz="1200" spc="-5" dirty="0">
                <a:latin typeface="Calibri"/>
                <a:cs typeface="Calibri"/>
              </a:rPr>
              <a:t>using selenium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2665" y="2635376"/>
            <a:ext cx="2678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dirty="0">
                <a:latin typeface="Calibri"/>
                <a:cs typeface="Calibri"/>
              </a:rPr>
              <a:t>2.	</a:t>
            </a:r>
            <a:r>
              <a:rPr sz="1200" spc="-5" dirty="0">
                <a:latin typeface="Calibri"/>
                <a:cs typeface="Calibri"/>
              </a:rPr>
              <a:t>Launch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20" dirty="0">
                <a:latin typeface="Calibri"/>
                <a:cs typeface="Calibri"/>
              </a:rPr>
              <a:t>webbrowser, </a:t>
            </a:r>
            <a:r>
              <a:rPr sz="1200" dirty="0">
                <a:latin typeface="Calibri"/>
                <a:cs typeface="Calibri"/>
              </a:rPr>
              <a:t>open a url in it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close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driver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63685" cy="5143500"/>
            <a:chOff x="0" y="0"/>
            <a:chExt cx="91636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291455" cy="3075940"/>
            </a:xfrm>
            <a:custGeom>
              <a:avLst/>
              <a:gdLst/>
              <a:ahLst/>
              <a:cxnLst/>
              <a:rect l="l" t="t" r="r" b="b"/>
              <a:pathLst>
                <a:path w="5291455" h="3075940">
                  <a:moveTo>
                    <a:pt x="5291328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5291328" y="3075432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138" y="4373117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4791" y="480059"/>
              <a:ext cx="1563623" cy="15651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6232" y="533399"/>
              <a:ext cx="1461770" cy="1463040"/>
            </a:xfrm>
            <a:custGeom>
              <a:avLst/>
              <a:gdLst/>
              <a:ahLst/>
              <a:cxnLst/>
              <a:rect l="l" t="t" r="r" b="b"/>
              <a:pathLst>
                <a:path w="1461770" h="1463039">
                  <a:moveTo>
                    <a:pt x="730757" y="0"/>
                  </a:moveTo>
                  <a:lnTo>
                    <a:pt x="682708" y="1556"/>
                  </a:lnTo>
                  <a:lnTo>
                    <a:pt x="635488" y="6160"/>
                  </a:lnTo>
                  <a:lnTo>
                    <a:pt x="589195" y="13715"/>
                  </a:lnTo>
                  <a:lnTo>
                    <a:pt x="543925" y="24126"/>
                  </a:lnTo>
                  <a:lnTo>
                    <a:pt x="499774" y="37295"/>
                  </a:lnTo>
                  <a:lnTo>
                    <a:pt x="456838" y="53126"/>
                  </a:lnTo>
                  <a:lnTo>
                    <a:pt x="415214" y="71524"/>
                  </a:lnTo>
                  <a:lnTo>
                    <a:pt x="374997" y="92390"/>
                  </a:lnTo>
                  <a:lnTo>
                    <a:pt x="336285" y="115630"/>
                  </a:lnTo>
                  <a:lnTo>
                    <a:pt x="299173" y="141146"/>
                  </a:lnTo>
                  <a:lnTo>
                    <a:pt x="263758" y="168843"/>
                  </a:lnTo>
                  <a:lnTo>
                    <a:pt x="230135" y="198623"/>
                  </a:lnTo>
                  <a:lnTo>
                    <a:pt x="198402" y="230391"/>
                  </a:lnTo>
                  <a:lnTo>
                    <a:pt x="168654" y="264049"/>
                  </a:lnTo>
                  <a:lnTo>
                    <a:pt x="140988" y="299502"/>
                  </a:lnTo>
                  <a:lnTo>
                    <a:pt x="115500" y="336653"/>
                  </a:lnTo>
                  <a:lnTo>
                    <a:pt x="92286" y="375406"/>
                  </a:lnTo>
                  <a:lnTo>
                    <a:pt x="71442" y="415664"/>
                  </a:lnTo>
                  <a:lnTo>
                    <a:pt x="53066" y="457331"/>
                  </a:lnTo>
                  <a:lnTo>
                    <a:pt x="37252" y="500310"/>
                  </a:lnTo>
                  <a:lnTo>
                    <a:pt x="24098" y="544506"/>
                  </a:lnTo>
                  <a:lnTo>
                    <a:pt x="13699" y="589821"/>
                  </a:lnTo>
                  <a:lnTo>
                    <a:pt x="6152" y="636159"/>
                  </a:lnTo>
                  <a:lnTo>
                    <a:pt x="1554" y="683424"/>
                  </a:lnTo>
                  <a:lnTo>
                    <a:pt x="0" y="731520"/>
                  </a:lnTo>
                  <a:lnTo>
                    <a:pt x="1554" y="779615"/>
                  </a:lnTo>
                  <a:lnTo>
                    <a:pt x="6152" y="826880"/>
                  </a:lnTo>
                  <a:lnTo>
                    <a:pt x="13699" y="873218"/>
                  </a:lnTo>
                  <a:lnTo>
                    <a:pt x="24098" y="918533"/>
                  </a:lnTo>
                  <a:lnTo>
                    <a:pt x="37252" y="962729"/>
                  </a:lnTo>
                  <a:lnTo>
                    <a:pt x="53066" y="1005708"/>
                  </a:lnTo>
                  <a:lnTo>
                    <a:pt x="71442" y="1047375"/>
                  </a:lnTo>
                  <a:lnTo>
                    <a:pt x="92286" y="1087633"/>
                  </a:lnTo>
                  <a:lnTo>
                    <a:pt x="115500" y="1126386"/>
                  </a:lnTo>
                  <a:lnTo>
                    <a:pt x="140988" y="1163537"/>
                  </a:lnTo>
                  <a:lnTo>
                    <a:pt x="168654" y="1198990"/>
                  </a:lnTo>
                  <a:lnTo>
                    <a:pt x="198402" y="1232648"/>
                  </a:lnTo>
                  <a:lnTo>
                    <a:pt x="230135" y="1264416"/>
                  </a:lnTo>
                  <a:lnTo>
                    <a:pt x="263758" y="1294196"/>
                  </a:lnTo>
                  <a:lnTo>
                    <a:pt x="299173" y="1321893"/>
                  </a:lnTo>
                  <a:lnTo>
                    <a:pt x="336285" y="1347409"/>
                  </a:lnTo>
                  <a:lnTo>
                    <a:pt x="374997" y="1370649"/>
                  </a:lnTo>
                  <a:lnTo>
                    <a:pt x="415214" y="1391515"/>
                  </a:lnTo>
                  <a:lnTo>
                    <a:pt x="456838" y="1409913"/>
                  </a:lnTo>
                  <a:lnTo>
                    <a:pt x="499774" y="1425744"/>
                  </a:lnTo>
                  <a:lnTo>
                    <a:pt x="543925" y="1438913"/>
                  </a:lnTo>
                  <a:lnTo>
                    <a:pt x="589195" y="1449324"/>
                  </a:lnTo>
                  <a:lnTo>
                    <a:pt x="635488" y="1456879"/>
                  </a:lnTo>
                  <a:lnTo>
                    <a:pt x="682708" y="1461483"/>
                  </a:lnTo>
                  <a:lnTo>
                    <a:pt x="730757" y="1463039"/>
                  </a:lnTo>
                  <a:lnTo>
                    <a:pt x="778807" y="1461483"/>
                  </a:lnTo>
                  <a:lnTo>
                    <a:pt x="826027" y="1456879"/>
                  </a:lnTo>
                  <a:lnTo>
                    <a:pt x="872320" y="1449324"/>
                  </a:lnTo>
                  <a:lnTo>
                    <a:pt x="917590" y="1438913"/>
                  </a:lnTo>
                  <a:lnTo>
                    <a:pt x="961741" y="1425744"/>
                  </a:lnTo>
                  <a:lnTo>
                    <a:pt x="1004677" y="1409913"/>
                  </a:lnTo>
                  <a:lnTo>
                    <a:pt x="1046301" y="1391515"/>
                  </a:lnTo>
                  <a:lnTo>
                    <a:pt x="1086518" y="1370649"/>
                  </a:lnTo>
                  <a:lnTo>
                    <a:pt x="1125230" y="1347409"/>
                  </a:lnTo>
                  <a:lnTo>
                    <a:pt x="1162342" y="1321893"/>
                  </a:lnTo>
                  <a:lnTo>
                    <a:pt x="1197757" y="1294196"/>
                  </a:lnTo>
                  <a:lnTo>
                    <a:pt x="1231380" y="1264416"/>
                  </a:lnTo>
                  <a:lnTo>
                    <a:pt x="1263113" y="1232648"/>
                  </a:lnTo>
                  <a:lnTo>
                    <a:pt x="1292861" y="1198990"/>
                  </a:lnTo>
                  <a:lnTo>
                    <a:pt x="1320527" y="1163537"/>
                  </a:lnTo>
                  <a:lnTo>
                    <a:pt x="1346015" y="1126386"/>
                  </a:lnTo>
                  <a:lnTo>
                    <a:pt x="1369229" y="1087633"/>
                  </a:lnTo>
                  <a:lnTo>
                    <a:pt x="1390073" y="1047375"/>
                  </a:lnTo>
                  <a:lnTo>
                    <a:pt x="1408449" y="1005708"/>
                  </a:lnTo>
                  <a:lnTo>
                    <a:pt x="1424263" y="962729"/>
                  </a:lnTo>
                  <a:lnTo>
                    <a:pt x="1437417" y="918533"/>
                  </a:lnTo>
                  <a:lnTo>
                    <a:pt x="1447816" y="873218"/>
                  </a:lnTo>
                  <a:lnTo>
                    <a:pt x="1455363" y="826880"/>
                  </a:lnTo>
                  <a:lnTo>
                    <a:pt x="1459961" y="779615"/>
                  </a:lnTo>
                  <a:lnTo>
                    <a:pt x="1461515" y="731520"/>
                  </a:lnTo>
                  <a:lnTo>
                    <a:pt x="1459961" y="683424"/>
                  </a:lnTo>
                  <a:lnTo>
                    <a:pt x="1455363" y="636159"/>
                  </a:lnTo>
                  <a:lnTo>
                    <a:pt x="1447816" y="589821"/>
                  </a:lnTo>
                  <a:lnTo>
                    <a:pt x="1437417" y="544506"/>
                  </a:lnTo>
                  <a:lnTo>
                    <a:pt x="1424263" y="500310"/>
                  </a:lnTo>
                  <a:lnTo>
                    <a:pt x="1408449" y="457331"/>
                  </a:lnTo>
                  <a:lnTo>
                    <a:pt x="1390073" y="415664"/>
                  </a:lnTo>
                  <a:lnTo>
                    <a:pt x="1369229" y="375406"/>
                  </a:lnTo>
                  <a:lnTo>
                    <a:pt x="1346015" y="336653"/>
                  </a:lnTo>
                  <a:lnTo>
                    <a:pt x="1320527" y="299502"/>
                  </a:lnTo>
                  <a:lnTo>
                    <a:pt x="1292861" y="264049"/>
                  </a:lnTo>
                  <a:lnTo>
                    <a:pt x="1263113" y="230391"/>
                  </a:lnTo>
                  <a:lnTo>
                    <a:pt x="1231380" y="198623"/>
                  </a:lnTo>
                  <a:lnTo>
                    <a:pt x="1197757" y="168843"/>
                  </a:lnTo>
                  <a:lnTo>
                    <a:pt x="1162342" y="141146"/>
                  </a:lnTo>
                  <a:lnTo>
                    <a:pt x="1125230" y="115630"/>
                  </a:lnTo>
                  <a:lnTo>
                    <a:pt x="1086518" y="92390"/>
                  </a:lnTo>
                  <a:lnTo>
                    <a:pt x="1046301" y="71524"/>
                  </a:lnTo>
                  <a:lnTo>
                    <a:pt x="1004677" y="53126"/>
                  </a:lnTo>
                  <a:lnTo>
                    <a:pt x="961741" y="37295"/>
                  </a:lnTo>
                  <a:lnTo>
                    <a:pt x="917590" y="24126"/>
                  </a:lnTo>
                  <a:lnTo>
                    <a:pt x="872320" y="13715"/>
                  </a:lnTo>
                  <a:lnTo>
                    <a:pt x="826027" y="6160"/>
                  </a:lnTo>
                  <a:lnTo>
                    <a:pt x="778807" y="1556"/>
                  </a:lnTo>
                  <a:lnTo>
                    <a:pt x="7307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9384" y="606551"/>
              <a:ext cx="1315720" cy="1316990"/>
            </a:xfrm>
            <a:custGeom>
              <a:avLst/>
              <a:gdLst/>
              <a:ahLst/>
              <a:cxnLst/>
              <a:rect l="l" t="t" r="r" b="b"/>
              <a:pathLst>
                <a:path w="1315720" h="1316989">
                  <a:moveTo>
                    <a:pt x="657605" y="0"/>
                  </a:moveTo>
                  <a:lnTo>
                    <a:pt x="610638" y="1653"/>
                  </a:lnTo>
                  <a:lnTo>
                    <a:pt x="564562" y="6538"/>
                  </a:lnTo>
                  <a:lnTo>
                    <a:pt x="519490" y="14543"/>
                  </a:lnTo>
                  <a:lnTo>
                    <a:pt x="475532" y="25557"/>
                  </a:lnTo>
                  <a:lnTo>
                    <a:pt x="432799" y="39469"/>
                  </a:lnTo>
                  <a:lnTo>
                    <a:pt x="391404" y="56168"/>
                  </a:lnTo>
                  <a:lnTo>
                    <a:pt x="351456" y="75541"/>
                  </a:lnTo>
                  <a:lnTo>
                    <a:pt x="313068" y="97477"/>
                  </a:lnTo>
                  <a:lnTo>
                    <a:pt x="276350" y="121866"/>
                  </a:lnTo>
                  <a:lnTo>
                    <a:pt x="241415" y="148595"/>
                  </a:lnTo>
                  <a:lnTo>
                    <a:pt x="208372" y="177553"/>
                  </a:lnTo>
                  <a:lnTo>
                    <a:pt x="177333" y="208629"/>
                  </a:lnTo>
                  <a:lnTo>
                    <a:pt x="148410" y="241711"/>
                  </a:lnTo>
                  <a:lnTo>
                    <a:pt x="121714" y="276688"/>
                  </a:lnTo>
                  <a:lnTo>
                    <a:pt x="97355" y="313448"/>
                  </a:lnTo>
                  <a:lnTo>
                    <a:pt x="75446" y="351881"/>
                  </a:lnTo>
                  <a:lnTo>
                    <a:pt x="56097" y="391874"/>
                  </a:lnTo>
                  <a:lnTo>
                    <a:pt x="39419" y="433317"/>
                  </a:lnTo>
                  <a:lnTo>
                    <a:pt x="25525" y="476097"/>
                  </a:lnTo>
                  <a:lnTo>
                    <a:pt x="14524" y="520103"/>
                  </a:lnTo>
                  <a:lnTo>
                    <a:pt x="6529" y="565225"/>
                  </a:lnTo>
                  <a:lnTo>
                    <a:pt x="1650" y="611350"/>
                  </a:lnTo>
                  <a:lnTo>
                    <a:pt x="0" y="658368"/>
                  </a:lnTo>
                  <a:lnTo>
                    <a:pt x="1650" y="705385"/>
                  </a:lnTo>
                  <a:lnTo>
                    <a:pt x="6529" y="751510"/>
                  </a:lnTo>
                  <a:lnTo>
                    <a:pt x="14524" y="796632"/>
                  </a:lnTo>
                  <a:lnTo>
                    <a:pt x="25525" y="840638"/>
                  </a:lnTo>
                  <a:lnTo>
                    <a:pt x="39419" y="883418"/>
                  </a:lnTo>
                  <a:lnTo>
                    <a:pt x="56097" y="924861"/>
                  </a:lnTo>
                  <a:lnTo>
                    <a:pt x="75446" y="964854"/>
                  </a:lnTo>
                  <a:lnTo>
                    <a:pt x="97355" y="1003287"/>
                  </a:lnTo>
                  <a:lnTo>
                    <a:pt x="121714" y="1040047"/>
                  </a:lnTo>
                  <a:lnTo>
                    <a:pt x="148410" y="1075024"/>
                  </a:lnTo>
                  <a:lnTo>
                    <a:pt x="177333" y="1108106"/>
                  </a:lnTo>
                  <a:lnTo>
                    <a:pt x="208372" y="1139182"/>
                  </a:lnTo>
                  <a:lnTo>
                    <a:pt x="241415" y="1168140"/>
                  </a:lnTo>
                  <a:lnTo>
                    <a:pt x="276350" y="1194869"/>
                  </a:lnTo>
                  <a:lnTo>
                    <a:pt x="313068" y="1219258"/>
                  </a:lnTo>
                  <a:lnTo>
                    <a:pt x="351456" y="1241194"/>
                  </a:lnTo>
                  <a:lnTo>
                    <a:pt x="391404" y="1260567"/>
                  </a:lnTo>
                  <a:lnTo>
                    <a:pt x="432799" y="1277266"/>
                  </a:lnTo>
                  <a:lnTo>
                    <a:pt x="475532" y="1291178"/>
                  </a:lnTo>
                  <a:lnTo>
                    <a:pt x="519490" y="1302192"/>
                  </a:lnTo>
                  <a:lnTo>
                    <a:pt x="564562" y="1310197"/>
                  </a:lnTo>
                  <a:lnTo>
                    <a:pt x="610638" y="1315082"/>
                  </a:lnTo>
                  <a:lnTo>
                    <a:pt x="657605" y="1316736"/>
                  </a:lnTo>
                  <a:lnTo>
                    <a:pt x="704573" y="1315082"/>
                  </a:lnTo>
                  <a:lnTo>
                    <a:pt x="750649" y="1310197"/>
                  </a:lnTo>
                  <a:lnTo>
                    <a:pt x="795721" y="1302192"/>
                  </a:lnTo>
                  <a:lnTo>
                    <a:pt x="839679" y="1291178"/>
                  </a:lnTo>
                  <a:lnTo>
                    <a:pt x="882412" y="1277266"/>
                  </a:lnTo>
                  <a:lnTo>
                    <a:pt x="923807" y="1260567"/>
                  </a:lnTo>
                  <a:lnTo>
                    <a:pt x="963755" y="1241194"/>
                  </a:lnTo>
                  <a:lnTo>
                    <a:pt x="1002143" y="1219258"/>
                  </a:lnTo>
                  <a:lnTo>
                    <a:pt x="1038861" y="1194869"/>
                  </a:lnTo>
                  <a:lnTo>
                    <a:pt x="1073796" y="1168140"/>
                  </a:lnTo>
                  <a:lnTo>
                    <a:pt x="1106839" y="1139182"/>
                  </a:lnTo>
                  <a:lnTo>
                    <a:pt x="1137878" y="1108106"/>
                  </a:lnTo>
                  <a:lnTo>
                    <a:pt x="1166801" y="1075024"/>
                  </a:lnTo>
                  <a:lnTo>
                    <a:pt x="1193497" y="1040047"/>
                  </a:lnTo>
                  <a:lnTo>
                    <a:pt x="1217856" y="1003287"/>
                  </a:lnTo>
                  <a:lnTo>
                    <a:pt x="1239765" y="964854"/>
                  </a:lnTo>
                  <a:lnTo>
                    <a:pt x="1259114" y="924861"/>
                  </a:lnTo>
                  <a:lnTo>
                    <a:pt x="1275792" y="883418"/>
                  </a:lnTo>
                  <a:lnTo>
                    <a:pt x="1289686" y="840638"/>
                  </a:lnTo>
                  <a:lnTo>
                    <a:pt x="1300687" y="796632"/>
                  </a:lnTo>
                  <a:lnTo>
                    <a:pt x="1308682" y="751510"/>
                  </a:lnTo>
                  <a:lnTo>
                    <a:pt x="1313561" y="705385"/>
                  </a:lnTo>
                  <a:lnTo>
                    <a:pt x="1315212" y="658368"/>
                  </a:lnTo>
                  <a:lnTo>
                    <a:pt x="1313561" y="611350"/>
                  </a:lnTo>
                  <a:lnTo>
                    <a:pt x="1308682" y="565225"/>
                  </a:lnTo>
                  <a:lnTo>
                    <a:pt x="1300687" y="520103"/>
                  </a:lnTo>
                  <a:lnTo>
                    <a:pt x="1289686" y="476097"/>
                  </a:lnTo>
                  <a:lnTo>
                    <a:pt x="1275792" y="433317"/>
                  </a:lnTo>
                  <a:lnTo>
                    <a:pt x="1259114" y="391874"/>
                  </a:lnTo>
                  <a:lnTo>
                    <a:pt x="1239765" y="351881"/>
                  </a:lnTo>
                  <a:lnTo>
                    <a:pt x="1217856" y="313448"/>
                  </a:lnTo>
                  <a:lnTo>
                    <a:pt x="1193497" y="276688"/>
                  </a:lnTo>
                  <a:lnTo>
                    <a:pt x="1166801" y="241711"/>
                  </a:lnTo>
                  <a:lnTo>
                    <a:pt x="1137878" y="208629"/>
                  </a:lnTo>
                  <a:lnTo>
                    <a:pt x="1106839" y="177553"/>
                  </a:lnTo>
                  <a:lnTo>
                    <a:pt x="1073796" y="148595"/>
                  </a:lnTo>
                  <a:lnTo>
                    <a:pt x="1038861" y="121866"/>
                  </a:lnTo>
                  <a:lnTo>
                    <a:pt x="1002143" y="97477"/>
                  </a:lnTo>
                  <a:lnTo>
                    <a:pt x="963755" y="75541"/>
                  </a:lnTo>
                  <a:lnTo>
                    <a:pt x="923807" y="56168"/>
                  </a:lnTo>
                  <a:lnTo>
                    <a:pt x="882412" y="39469"/>
                  </a:lnTo>
                  <a:lnTo>
                    <a:pt x="839679" y="25557"/>
                  </a:lnTo>
                  <a:lnTo>
                    <a:pt x="795721" y="14543"/>
                  </a:lnTo>
                  <a:lnTo>
                    <a:pt x="750649" y="6538"/>
                  </a:lnTo>
                  <a:lnTo>
                    <a:pt x="704573" y="1653"/>
                  </a:lnTo>
                  <a:lnTo>
                    <a:pt x="657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467" y="1013460"/>
              <a:ext cx="3941063" cy="32186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5690" y="2190749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95" y="4117847"/>
              <a:ext cx="4021835" cy="2286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79850" y="1548206"/>
            <a:ext cx="1360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Selenium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3539744" y="2257425"/>
            <a:ext cx="203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934" marR="5080" indent="-48387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Navigation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Commands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87769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WebDriver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solidFill>
                  <a:srgbClr val="001F5F"/>
                </a:solidFill>
              </a:rPr>
              <a:t>Navigation</a:t>
            </a:r>
            <a:r>
              <a:rPr sz="1600" spc="-65" dirty="0">
                <a:solidFill>
                  <a:srgbClr val="001F5F"/>
                </a:solidFill>
              </a:rPr>
              <a:t> </a:t>
            </a:r>
            <a:r>
              <a:rPr sz="1600" spc="-10" dirty="0">
                <a:solidFill>
                  <a:srgbClr val="001F5F"/>
                </a:solidFill>
              </a:rPr>
              <a:t>Commands</a:t>
            </a:r>
            <a:endParaRPr sz="1600"/>
          </a:p>
        </p:txBody>
      </p:sp>
      <p:sp>
        <p:nvSpPr>
          <p:cNvPr id="7" name="object 7"/>
          <p:cNvSpPr/>
          <p:nvPr/>
        </p:nvSpPr>
        <p:spPr>
          <a:xfrm>
            <a:off x="396240" y="2731007"/>
            <a:ext cx="3312160" cy="1170940"/>
          </a:xfrm>
          <a:custGeom>
            <a:avLst/>
            <a:gdLst/>
            <a:ahLst/>
            <a:cxnLst/>
            <a:rect l="l" t="t" r="r" b="b"/>
            <a:pathLst>
              <a:path w="3312160" h="1170939">
                <a:moveTo>
                  <a:pt x="3311652" y="0"/>
                </a:moveTo>
                <a:lnTo>
                  <a:pt x="0" y="0"/>
                </a:lnTo>
                <a:lnTo>
                  <a:pt x="0" y="1170431"/>
                </a:lnTo>
                <a:lnTo>
                  <a:pt x="3311652" y="1170431"/>
                </a:lnTo>
                <a:lnTo>
                  <a:pt x="33116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85521" y="2757677"/>
            <a:ext cx="659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us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open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240" y="2731007"/>
            <a:ext cx="2519680" cy="3448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735" rIns="0" bIns="0" rtlCol="0">
            <a:spAutoFit/>
          </a:bodyPr>
          <a:lstStyle/>
          <a:p>
            <a:pPr marL="286385" marR="37465" indent="-286385" algn="r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000" spc="-5" dirty="0">
                <a:latin typeface="Calibri"/>
                <a:cs typeface="Calibri"/>
              </a:rPr>
              <a:t>Selenium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Navigation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Commands enables</a:t>
            </a:r>
            <a:endParaRPr sz="1000">
              <a:latin typeface="Calibri"/>
              <a:cs typeface="Calibri"/>
            </a:endParaRPr>
          </a:p>
          <a:p>
            <a:pPr marR="20955" algn="r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web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page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URL,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navigate to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other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page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1395" y="2909773"/>
            <a:ext cx="560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clicking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240" y="3075432"/>
            <a:ext cx="3312160" cy="8261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377190">
              <a:lnSpc>
                <a:spcPts val="1195"/>
              </a:lnSpc>
            </a:pPr>
            <a:r>
              <a:rPr sz="1000" spc="-5" dirty="0">
                <a:latin typeface="Calibri"/>
                <a:cs typeface="Calibri"/>
              </a:rPr>
              <a:t>element,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Back,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Forward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or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Refresh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page using</a:t>
            </a:r>
            <a:endParaRPr sz="1000">
              <a:latin typeface="Calibri"/>
              <a:cs typeface="Calibri"/>
            </a:endParaRPr>
          </a:p>
          <a:p>
            <a:pPr marL="37719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browser’s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history.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377190" marR="2247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000" spc="-5" dirty="0">
                <a:latin typeface="Calibri"/>
                <a:cs typeface="Calibri"/>
              </a:rPr>
              <a:t>With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help of Navigating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interface,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are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able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move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back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forward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 browser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history.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16679" y="328197"/>
            <a:ext cx="3929379" cy="4037965"/>
            <a:chOff x="3916679" y="328197"/>
            <a:chExt cx="3929379" cy="4037965"/>
          </a:xfrm>
        </p:grpSpPr>
        <p:sp>
          <p:nvSpPr>
            <p:cNvPr id="13" name="object 13"/>
            <p:cNvSpPr/>
            <p:nvPr/>
          </p:nvSpPr>
          <p:spPr>
            <a:xfrm>
              <a:off x="4002404" y="1399031"/>
              <a:ext cx="2661285" cy="2662555"/>
            </a:xfrm>
            <a:custGeom>
              <a:avLst/>
              <a:gdLst/>
              <a:ahLst/>
              <a:cxnLst/>
              <a:rect l="l" t="t" r="r" b="b"/>
              <a:pathLst>
                <a:path w="2661284" h="2662554">
                  <a:moveTo>
                    <a:pt x="1747774" y="2563266"/>
                  </a:moveTo>
                  <a:lnTo>
                    <a:pt x="1727073" y="2570073"/>
                  </a:lnTo>
                  <a:lnTo>
                    <a:pt x="1723009" y="2577960"/>
                  </a:lnTo>
                  <a:lnTo>
                    <a:pt x="1725930" y="2586862"/>
                  </a:lnTo>
                  <a:lnTo>
                    <a:pt x="1727962" y="2592806"/>
                  </a:lnTo>
                  <a:lnTo>
                    <a:pt x="1736725" y="2599766"/>
                  </a:lnTo>
                  <a:lnTo>
                    <a:pt x="1757553" y="2592958"/>
                  </a:lnTo>
                  <a:lnTo>
                    <a:pt x="1760601" y="2582113"/>
                  </a:lnTo>
                  <a:lnTo>
                    <a:pt x="1758569" y="2576169"/>
                  </a:lnTo>
                  <a:lnTo>
                    <a:pt x="1755775" y="2567266"/>
                  </a:lnTo>
                  <a:lnTo>
                    <a:pt x="1747774" y="2563266"/>
                  </a:lnTo>
                  <a:close/>
                </a:path>
                <a:path w="2661284" h="2662554">
                  <a:moveTo>
                    <a:pt x="1660779" y="2588488"/>
                  </a:moveTo>
                  <a:lnTo>
                    <a:pt x="1642999" y="2594317"/>
                  </a:lnTo>
                  <a:lnTo>
                    <a:pt x="1638935" y="2602191"/>
                  </a:lnTo>
                  <a:lnTo>
                    <a:pt x="1640967" y="2608135"/>
                  </a:lnTo>
                  <a:lnTo>
                    <a:pt x="1643888" y="2617038"/>
                  </a:lnTo>
                  <a:lnTo>
                    <a:pt x="1651762" y="2621038"/>
                  </a:lnTo>
                  <a:lnTo>
                    <a:pt x="1658620" y="2622067"/>
                  </a:lnTo>
                  <a:lnTo>
                    <a:pt x="1661668" y="2621089"/>
                  </a:lnTo>
                  <a:lnTo>
                    <a:pt x="1667510" y="2619146"/>
                  </a:lnTo>
                  <a:lnTo>
                    <a:pt x="1674495" y="2610294"/>
                  </a:lnTo>
                  <a:lnTo>
                    <a:pt x="1668653" y="2592476"/>
                  </a:lnTo>
                  <a:lnTo>
                    <a:pt x="1660779" y="2588488"/>
                  </a:lnTo>
                  <a:close/>
                </a:path>
                <a:path w="2661284" h="2662554">
                  <a:moveTo>
                    <a:pt x="1826006" y="2531097"/>
                  </a:moveTo>
                  <a:lnTo>
                    <a:pt x="1821053" y="2535999"/>
                  </a:lnTo>
                  <a:lnTo>
                    <a:pt x="1812163" y="2538920"/>
                  </a:lnTo>
                  <a:lnTo>
                    <a:pt x="1808226" y="2546807"/>
                  </a:lnTo>
                  <a:lnTo>
                    <a:pt x="1811147" y="2555709"/>
                  </a:lnTo>
                  <a:lnTo>
                    <a:pt x="1813941" y="2564625"/>
                  </a:lnTo>
                  <a:lnTo>
                    <a:pt x="1821942" y="2568613"/>
                  </a:lnTo>
                  <a:lnTo>
                    <a:pt x="1830832" y="2565704"/>
                  </a:lnTo>
                  <a:lnTo>
                    <a:pt x="1835973" y="2560928"/>
                  </a:lnTo>
                  <a:lnTo>
                    <a:pt x="1839388" y="2555497"/>
                  </a:lnTo>
                  <a:lnTo>
                    <a:pt x="1840779" y="2549499"/>
                  </a:lnTo>
                  <a:lnTo>
                    <a:pt x="1839849" y="2543022"/>
                  </a:lnTo>
                  <a:lnTo>
                    <a:pt x="1837817" y="2537079"/>
                  </a:lnTo>
                  <a:lnTo>
                    <a:pt x="1826006" y="2531097"/>
                  </a:lnTo>
                  <a:close/>
                </a:path>
                <a:path w="2661284" h="2662554">
                  <a:moveTo>
                    <a:pt x="1572464" y="2609242"/>
                  </a:moveTo>
                  <a:lnTo>
                    <a:pt x="1565910" y="2609697"/>
                  </a:lnTo>
                  <a:lnTo>
                    <a:pt x="1559941" y="2611640"/>
                  </a:lnTo>
                  <a:lnTo>
                    <a:pt x="1552956" y="2620492"/>
                  </a:lnTo>
                  <a:lnTo>
                    <a:pt x="1554861" y="2626436"/>
                  </a:lnTo>
                  <a:lnTo>
                    <a:pt x="1554861" y="2636316"/>
                  </a:lnTo>
                  <a:lnTo>
                    <a:pt x="1562735" y="2640317"/>
                  </a:lnTo>
                  <a:lnTo>
                    <a:pt x="1572641" y="2640368"/>
                  </a:lnTo>
                  <a:lnTo>
                    <a:pt x="1581531" y="2637447"/>
                  </a:lnTo>
                  <a:lnTo>
                    <a:pt x="1585468" y="2629573"/>
                  </a:lnTo>
                  <a:lnTo>
                    <a:pt x="1586484" y="2622651"/>
                  </a:lnTo>
                  <a:lnTo>
                    <a:pt x="1583287" y="2616462"/>
                  </a:lnTo>
                  <a:lnTo>
                    <a:pt x="1578435" y="2611745"/>
                  </a:lnTo>
                  <a:lnTo>
                    <a:pt x="1572464" y="2609242"/>
                  </a:lnTo>
                  <a:close/>
                </a:path>
                <a:path w="2661284" h="2662554">
                  <a:moveTo>
                    <a:pt x="1904216" y="2498206"/>
                  </a:moveTo>
                  <a:lnTo>
                    <a:pt x="1898269" y="2500858"/>
                  </a:lnTo>
                  <a:lnTo>
                    <a:pt x="1892300" y="2502801"/>
                  </a:lnTo>
                  <a:lnTo>
                    <a:pt x="1889379" y="2513647"/>
                  </a:lnTo>
                  <a:lnTo>
                    <a:pt x="1891284" y="2519591"/>
                  </a:lnTo>
                  <a:lnTo>
                    <a:pt x="1894205" y="2528506"/>
                  </a:lnTo>
                  <a:lnTo>
                    <a:pt x="1902079" y="2532494"/>
                  </a:lnTo>
                  <a:lnTo>
                    <a:pt x="1913890" y="2528608"/>
                  </a:lnTo>
                  <a:lnTo>
                    <a:pt x="1918843" y="2523693"/>
                  </a:lnTo>
                  <a:lnTo>
                    <a:pt x="1922907" y="2515806"/>
                  </a:lnTo>
                  <a:lnTo>
                    <a:pt x="1919986" y="2506903"/>
                  </a:lnTo>
                  <a:lnTo>
                    <a:pt x="1915253" y="2501783"/>
                  </a:lnTo>
                  <a:lnTo>
                    <a:pt x="1909937" y="2498699"/>
                  </a:lnTo>
                  <a:lnTo>
                    <a:pt x="1904216" y="2498206"/>
                  </a:lnTo>
                  <a:close/>
                </a:path>
                <a:path w="2661284" h="2662554">
                  <a:moveTo>
                    <a:pt x="1480820" y="2621089"/>
                  </a:moveTo>
                  <a:lnTo>
                    <a:pt x="1471930" y="2624010"/>
                  </a:lnTo>
                  <a:lnTo>
                    <a:pt x="1467993" y="2631884"/>
                  </a:lnTo>
                  <a:lnTo>
                    <a:pt x="1466977" y="2638805"/>
                  </a:lnTo>
                  <a:lnTo>
                    <a:pt x="1469717" y="2645147"/>
                  </a:lnTo>
                  <a:lnTo>
                    <a:pt x="1473565" y="2650199"/>
                  </a:lnTo>
                  <a:lnTo>
                    <a:pt x="1478532" y="2653034"/>
                  </a:lnTo>
                  <a:lnTo>
                    <a:pt x="1484630" y="2652725"/>
                  </a:lnTo>
                  <a:lnTo>
                    <a:pt x="1487678" y="2651759"/>
                  </a:lnTo>
                  <a:lnTo>
                    <a:pt x="1493520" y="2649816"/>
                  </a:lnTo>
                  <a:lnTo>
                    <a:pt x="1498473" y="2644902"/>
                  </a:lnTo>
                  <a:lnTo>
                    <a:pt x="1498600" y="2635021"/>
                  </a:lnTo>
                  <a:lnTo>
                    <a:pt x="1499616" y="2628112"/>
                  </a:lnTo>
                  <a:lnTo>
                    <a:pt x="1490726" y="2621140"/>
                  </a:lnTo>
                  <a:lnTo>
                    <a:pt x="1480820" y="2621089"/>
                  </a:lnTo>
                  <a:close/>
                </a:path>
                <a:path w="2661284" h="2662554">
                  <a:moveTo>
                    <a:pt x="1982470" y="2456815"/>
                  </a:moveTo>
                  <a:lnTo>
                    <a:pt x="1976501" y="2458846"/>
                  </a:lnTo>
                  <a:lnTo>
                    <a:pt x="1971407" y="2463578"/>
                  </a:lnTo>
                  <a:lnTo>
                    <a:pt x="1968325" y="2468887"/>
                  </a:lnTo>
                  <a:lnTo>
                    <a:pt x="1967839" y="2474590"/>
                  </a:lnTo>
                  <a:lnTo>
                    <a:pt x="1970532" y="2480500"/>
                  </a:lnTo>
                  <a:lnTo>
                    <a:pt x="1972437" y="2486444"/>
                  </a:lnTo>
                  <a:lnTo>
                    <a:pt x="1980311" y="2490431"/>
                  </a:lnTo>
                  <a:lnTo>
                    <a:pt x="1992122" y="2486545"/>
                  </a:lnTo>
                  <a:lnTo>
                    <a:pt x="1997202" y="2481643"/>
                  </a:lnTo>
                  <a:lnTo>
                    <a:pt x="2001139" y="2473705"/>
                  </a:lnTo>
                  <a:lnTo>
                    <a:pt x="1998218" y="2464816"/>
                  </a:lnTo>
                  <a:lnTo>
                    <a:pt x="1992376" y="2456941"/>
                  </a:lnTo>
                  <a:lnTo>
                    <a:pt x="1982470" y="2456815"/>
                  </a:lnTo>
                  <a:close/>
                </a:path>
                <a:path w="2661284" h="2662554">
                  <a:moveTo>
                    <a:pt x="1385062" y="2629458"/>
                  </a:moveTo>
                  <a:lnTo>
                    <a:pt x="1380998" y="2637345"/>
                  </a:lnTo>
                  <a:lnTo>
                    <a:pt x="1380101" y="2643441"/>
                  </a:lnTo>
                  <a:lnTo>
                    <a:pt x="1379982" y="2654134"/>
                  </a:lnTo>
                  <a:lnTo>
                    <a:pt x="1388872" y="2661094"/>
                  </a:lnTo>
                  <a:lnTo>
                    <a:pt x="1395730" y="2662123"/>
                  </a:lnTo>
                  <a:lnTo>
                    <a:pt x="1407541" y="2658236"/>
                  </a:lnTo>
                  <a:lnTo>
                    <a:pt x="1411605" y="2650350"/>
                  </a:lnTo>
                  <a:lnTo>
                    <a:pt x="1412621" y="2643441"/>
                  </a:lnTo>
                  <a:lnTo>
                    <a:pt x="1409700" y="2634538"/>
                  </a:lnTo>
                  <a:lnTo>
                    <a:pt x="1404747" y="2629573"/>
                  </a:lnTo>
                  <a:lnTo>
                    <a:pt x="1385062" y="2629458"/>
                  </a:lnTo>
                  <a:close/>
                </a:path>
                <a:path w="2661284" h="2662554">
                  <a:moveTo>
                    <a:pt x="2065655" y="2409824"/>
                  </a:moveTo>
                  <a:lnTo>
                    <a:pt x="2055749" y="2409824"/>
                  </a:lnTo>
                  <a:lnTo>
                    <a:pt x="2050796" y="2414778"/>
                  </a:lnTo>
                  <a:lnTo>
                    <a:pt x="2045273" y="2418278"/>
                  </a:lnTo>
                  <a:lnTo>
                    <a:pt x="2042239" y="2423731"/>
                  </a:lnTo>
                  <a:lnTo>
                    <a:pt x="2041991" y="2430137"/>
                  </a:lnTo>
                  <a:lnTo>
                    <a:pt x="2044827" y="2436494"/>
                  </a:lnTo>
                  <a:lnTo>
                    <a:pt x="2049653" y="2441447"/>
                  </a:lnTo>
                  <a:lnTo>
                    <a:pt x="2056638" y="2442464"/>
                  </a:lnTo>
                  <a:lnTo>
                    <a:pt x="2065528" y="2439542"/>
                  </a:lnTo>
                  <a:lnTo>
                    <a:pt x="2071050" y="2436024"/>
                  </a:lnTo>
                  <a:lnTo>
                    <a:pt x="2074084" y="2430541"/>
                  </a:lnTo>
                  <a:lnTo>
                    <a:pt x="2074332" y="2424130"/>
                  </a:lnTo>
                  <a:lnTo>
                    <a:pt x="2071497" y="2417826"/>
                  </a:lnTo>
                  <a:lnTo>
                    <a:pt x="2065655" y="2409824"/>
                  </a:lnTo>
                  <a:close/>
                </a:path>
                <a:path w="2661284" h="2662554">
                  <a:moveTo>
                    <a:pt x="1300099" y="2630970"/>
                  </a:moveTo>
                  <a:lnTo>
                    <a:pt x="1292098" y="2636850"/>
                  </a:lnTo>
                  <a:lnTo>
                    <a:pt x="1292098" y="2646730"/>
                  </a:lnTo>
                  <a:lnTo>
                    <a:pt x="1291082" y="2653652"/>
                  </a:lnTo>
                  <a:lnTo>
                    <a:pt x="1299972" y="2660611"/>
                  </a:lnTo>
                  <a:lnTo>
                    <a:pt x="1306830" y="2661640"/>
                  </a:lnTo>
                  <a:lnTo>
                    <a:pt x="1309751" y="2660662"/>
                  </a:lnTo>
                  <a:lnTo>
                    <a:pt x="1318768" y="2657754"/>
                  </a:lnTo>
                  <a:lnTo>
                    <a:pt x="1323721" y="2652839"/>
                  </a:lnTo>
                  <a:lnTo>
                    <a:pt x="1324619" y="2646730"/>
                  </a:lnTo>
                  <a:lnTo>
                    <a:pt x="1324737" y="2636050"/>
                  </a:lnTo>
                  <a:lnTo>
                    <a:pt x="1316863" y="2632049"/>
                  </a:lnTo>
                  <a:lnTo>
                    <a:pt x="1310005" y="2631020"/>
                  </a:lnTo>
                  <a:lnTo>
                    <a:pt x="1300099" y="2630970"/>
                  </a:lnTo>
                  <a:close/>
                </a:path>
                <a:path w="2661284" h="2662554">
                  <a:moveTo>
                    <a:pt x="2132203" y="2359739"/>
                  </a:moveTo>
                  <a:lnTo>
                    <a:pt x="2125583" y="2359884"/>
                  </a:lnTo>
                  <a:lnTo>
                    <a:pt x="2119249" y="2362707"/>
                  </a:lnTo>
                  <a:lnTo>
                    <a:pt x="2116000" y="2367383"/>
                  </a:lnTo>
                  <a:lnTo>
                    <a:pt x="2114121" y="2373439"/>
                  </a:lnTo>
                  <a:lnTo>
                    <a:pt x="2114266" y="2380067"/>
                  </a:lnTo>
                  <a:lnTo>
                    <a:pt x="2117090" y="2386456"/>
                  </a:lnTo>
                  <a:lnTo>
                    <a:pt x="2122043" y="2391409"/>
                  </a:lnTo>
                  <a:lnTo>
                    <a:pt x="2128901" y="2392426"/>
                  </a:lnTo>
                  <a:lnTo>
                    <a:pt x="2134870" y="2390520"/>
                  </a:lnTo>
                  <a:lnTo>
                    <a:pt x="2137918" y="2389504"/>
                  </a:lnTo>
                  <a:lnTo>
                    <a:pt x="2142424" y="2384440"/>
                  </a:lnTo>
                  <a:lnTo>
                    <a:pt x="2144442" y="2378329"/>
                  </a:lnTo>
                  <a:lnTo>
                    <a:pt x="2144436" y="2371645"/>
                  </a:lnTo>
                  <a:lnTo>
                    <a:pt x="2142871" y="2364866"/>
                  </a:lnTo>
                  <a:lnTo>
                    <a:pt x="2138251" y="2361618"/>
                  </a:lnTo>
                  <a:lnTo>
                    <a:pt x="2132203" y="2359739"/>
                  </a:lnTo>
                  <a:close/>
                </a:path>
                <a:path w="2661284" h="2662554">
                  <a:moveTo>
                    <a:pt x="1213231" y="2626550"/>
                  </a:moveTo>
                  <a:lnTo>
                    <a:pt x="1205230" y="2632430"/>
                  </a:lnTo>
                  <a:lnTo>
                    <a:pt x="1204214" y="2639339"/>
                  </a:lnTo>
                  <a:lnTo>
                    <a:pt x="1204335" y="2649385"/>
                  </a:lnTo>
                  <a:lnTo>
                    <a:pt x="1210056" y="2657157"/>
                  </a:lnTo>
                  <a:lnTo>
                    <a:pt x="1219962" y="2657208"/>
                  </a:lnTo>
                  <a:lnTo>
                    <a:pt x="1231773" y="2653322"/>
                  </a:lnTo>
                  <a:lnTo>
                    <a:pt x="1233805" y="2649385"/>
                  </a:lnTo>
                  <a:lnTo>
                    <a:pt x="1235837" y="2635554"/>
                  </a:lnTo>
                  <a:lnTo>
                    <a:pt x="1229995" y="2627629"/>
                  </a:lnTo>
                  <a:lnTo>
                    <a:pt x="1223010" y="2626601"/>
                  </a:lnTo>
                  <a:lnTo>
                    <a:pt x="1213231" y="2626550"/>
                  </a:lnTo>
                  <a:close/>
                </a:path>
                <a:path w="2661284" h="2662554">
                  <a:moveTo>
                    <a:pt x="2198179" y="2304002"/>
                  </a:moveTo>
                  <a:lnTo>
                    <a:pt x="2192468" y="2304661"/>
                  </a:lnTo>
                  <a:lnTo>
                    <a:pt x="2186686" y="2307843"/>
                  </a:lnTo>
                  <a:lnTo>
                    <a:pt x="2182205" y="2312892"/>
                  </a:lnTo>
                  <a:lnTo>
                    <a:pt x="2180463" y="2318892"/>
                  </a:lnTo>
                  <a:lnTo>
                    <a:pt x="2181292" y="2325274"/>
                  </a:lnTo>
                  <a:lnTo>
                    <a:pt x="2184527" y="2331466"/>
                  </a:lnTo>
                  <a:lnTo>
                    <a:pt x="2189480" y="2336418"/>
                  </a:lnTo>
                  <a:lnTo>
                    <a:pt x="2196465" y="2337434"/>
                  </a:lnTo>
                  <a:lnTo>
                    <a:pt x="2205355" y="2334514"/>
                  </a:lnTo>
                  <a:lnTo>
                    <a:pt x="2207260" y="2330577"/>
                  </a:lnTo>
                  <a:lnTo>
                    <a:pt x="2212213" y="2325751"/>
                  </a:lnTo>
                  <a:lnTo>
                    <a:pt x="2215261" y="2314829"/>
                  </a:lnTo>
                  <a:lnTo>
                    <a:pt x="2210435" y="2309876"/>
                  </a:lnTo>
                  <a:lnTo>
                    <a:pt x="2204081" y="2305772"/>
                  </a:lnTo>
                  <a:lnTo>
                    <a:pt x="2198179" y="2304002"/>
                  </a:lnTo>
                  <a:close/>
                </a:path>
                <a:path w="2661284" h="2662554">
                  <a:moveTo>
                    <a:pt x="1127379" y="2615209"/>
                  </a:moveTo>
                  <a:lnTo>
                    <a:pt x="1119378" y="2621089"/>
                  </a:lnTo>
                  <a:lnTo>
                    <a:pt x="1118362" y="2627998"/>
                  </a:lnTo>
                  <a:lnTo>
                    <a:pt x="1117685" y="2635516"/>
                  </a:lnTo>
                  <a:lnTo>
                    <a:pt x="1119901" y="2641474"/>
                  </a:lnTo>
                  <a:lnTo>
                    <a:pt x="1124523" y="2645405"/>
                  </a:lnTo>
                  <a:lnTo>
                    <a:pt x="1131062" y="2646845"/>
                  </a:lnTo>
                  <a:lnTo>
                    <a:pt x="1143000" y="2642958"/>
                  </a:lnTo>
                  <a:lnTo>
                    <a:pt x="1147953" y="2638043"/>
                  </a:lnTo>
                  <a:lnTo>
                    <a:pt x="1149985" y="2634106"/>
                  </a:lnTo>
                  <a:lnTo>
                    <a:pt x="1149985" y="2624226"/>
                  </a:lnTo>
                  <a:lnTo>
                    <a:pt x="1144143" y="2616288"/>
                  </a:lnTo>
                  <a:lnTo>
                    <a:pt x="1134237" y="2616238"/>
                  </a:lnTo>
                  <a:lnTo>
                    <a:pt x="1127379" y="2615209"/>
                  </a:lnTo>
                  <a:close/>
                </a:path>
                <a:path w="2661284" h="2662554">
                  <a:moveTo>
                    <a:pt x="2261981" y="2244090"/>
                  </a:moveTo>
                  <a:lnTo>
                    <a:pt x="2255863" y="2245824"/>
                  </a:lnTo>
                  <a:lnTo>
                    <a:pt x="2250186" y="2250820"/>
                  </a:lnTo>
                  <a:lnTo>
                    <a:pt x="2245233" y="2255773"/>
                  </a:lnTo>
                  <a:lnTo>
                    <a:pt x="2245233" y="2265679"/>
                  </a:lnTo>
                  <a:lnTo>
                    <a:pt x="2250059" y="2270632"/>
                  </a:lnTo>
                  <a:lnTo>
                    <a:pt x="2255012" y="2275585"/>
                  </a:lnTo>
                  <a:lnTo>
                    <a:pt x="2261870" y="2276602"/>
                  </a:lnTo>
                  <a:lnTo>
                    <a:pt x="2264918" y="2275585"/>
                  </a:lnTo>
                  <a:lnTo>
                    <a:pt x="2267839" y="2274696"/>
                  </a:lnTo>
                  <a:lnTo>
                    <a:pt x="2270760" y="2273680"/>
                  </a:lnTo>
                  <a:lnTo>
                    <a:pt x="2272792" y="2269743"/>
                  </a:lnTo>
                  <a:lnTo>
                    <a:pt x="2277745" y="2264791"/>
                  </a:lnTo>
                  <a:lnTo>
                    <a:pt x="2277872" y="2254884"/>
                  </a:lnTo>
                  <a:lnTo>
                    <a:pt x="2272919" y="2249931"/>
                  </a:lnTo>
                  <a:lnTo>
                    <a:pt x="2267884" y="2245498"/>
                  </a:lnTo>
                  <a:lnTo>
                    <a:pt x="2261981" y="2244090"/>
                  </a:lnTo>
                  <a:close/>
                </a:path>
                <a:path w="2661284" h="2662554">
                  <a:moveTo>
                    <a:pt x="1044499" y="2599683"/>
                  </a:moveTo>
                  <a:lnTo>
                    <a:pt x="1038987" y="2601383"/>
                  </a:lnTo>
                  <a:lnTo>
                    <a:pt x="1034236" y="2605310"/>
                  </a:lnTo>
                  <a:lnTo>
                    <a:pt x="1030605" y="2610726"/>
                  </a:lnTo>
                  <a:lnTo>
                    <a:pt x="1030478" y="2620606"/>
                  </a:lnTo>
                  <a:lnTo>
                    <a:pt x="1036447" y="2628544"/>
                  </a:lnTo>
                  <a:lnTo>
                    <a:pt x="1043305" y="2629573"/>
                  </a:lnTo>
                  <a:lnTo>
                    <a:pt x="1047242" y="2631566"/>
                  </a:lnTo>
                  <a:lnTo>
                    <a:pt x="1056132" y="2628645"/>
                  </a:lnTo>
                  <a:lnTo>
                    <a:pt x="1061085" y="2623731"/>
                  </a:lnTo>
                  <a:lnTo>
                    <a:pt x="1063117" y="2609913"/>
                  </a:lnTo>
                  <a:lnTo>
                    <a:pt x="1057275" y="2601976"/>
                  </a:lnTo>
                  <a:lnTo>
                    <a:pt x="1050417" y="2600947"/>
                  </a:lnTo>
                  <a:lnTo>
                    <a:pt x="1044499" y="2599683"/>
                  </a:lnTo>
                  <a:close/>
                </a:path>
                <a:path w="2661284" h="2662554">
                  <a:moveTo>
                    <a:pt x="2319924" y="2180335"/>
                  </a:moveTo>
                  <a:lnTo>
                    <a:pt x="2313878" y="2182213"/>
                  </a:lnTo>
                  <a:lnTo>
                    <a:pt x="2307844" y="2185923"/>
                  </a:lnTo>
                  <a:lnTo>
                    <a:pt x="2303780" y="2193797"/>
                  </a:lnTo>
                  <a:lnTo>
                    <a:pt x="2303780" y="2203704"/>
                  </a:lnTo>
                  <a:lnTo>
                    <a:pt x="2311654" y="2207641"/>
                  </a:lnTo>
                  <a:lnTo>
                    <a:pt x="2316607" y="2212720"/>
                  </a:lnTo>
                  <a:lnTo>
                    <a:pt x="2319528" y="2211704"/>
                  </a:lnTo>
                  <a:lnTo>
                    <a:pt x="2325497" y="2209799"/>
                  </a:lnTo>
                  <a:lnTo>
                    <a:pt x="2331339" y="2207767"/>
                  </a:lnTo>
                  <a:lnTo>
                    <a:pt x="2334387" y="2206879"/>
                  </a:lnTo>
                  <a:lnTo>
                    <a:pt x="2338324" y="2199004"/>
                  </a:lnTo>
                  <a:lnTo>
                    <a:pt x="2338451" y="2189098"/>
                  </a:lnTo>
                  <a:lnTo>
                    <a:pt x="2330577" y="2185034"/>
                  </a:lnTo>
                  <a:lnTo>
                    <a:pt x="2325614" y="2181030"/>
                  </a:lnTo>
                  <a:lnTo>
                    <a:pt x="2319924" y="2180335"/>
                  </a:lnTo>
                  <a:close/>
                </a:path>
                <a:path w="2661284" h="2662554">
                  <a:moveTo>
                    <a:pt x="970343" y="2607373"/>
                  </a:moveTo>
                  <a:lnTo>
                    <a:pt x="960501" y="2607373"/>
                  </a:lnTo>
                  <a:lnTo>
                    <a:pt x="964438" y="2609380"/>
                  </a:lnTo>
                  <a:lnTo>
                    <a:pt x="970280" y="2607436"/>
                  </a:lnTo>
                  <a:close/>
                </a:path>
                <a:path w="2661284" h="2662554">
                  <a:moveTo>
                    <a:pt x="956691" y="2575737"/>
                  </a:moveTo>
                  <a:lnTo>
                    <a:pt x="948690" y="2581630"/>
                  </a:lnTo>
                  <a:lnTo>
                    <a:pt x="947641" y="2588691"/>
                  </a:lnTo>
                  <a:lnTo>
                    <a:pt x="946433" y="2594394"/>
                  </a:lnTo>
                  <a:lnTo>
                    <a:pt x="948134" y="2599897"/>
                  </a:lnTo>
                  <a:lnTo>
                    <a:pt x="952049" y="2604675"/>
                  </a:lnTo>
                  <a:lnTo>
                    <a:pt x="957453" y="2608351"/>
                  </a:lnTo>
                  <a:lnTo>
                    <a:pt x="960501" y="2607373"/>
                  </a:lnTo>
                  <a:lnTo>
                    <a:pt x="970343" y="2607373"/>
                  </a:lnTo>
                  <a:lnTo>
                    <a:pt x="975233" y="2602522"/>
                  </a:lnTo>
                  <a:lnTo>
                    <a:pt x="976249" y="2595613"/>
                  </a:lnTo>
                  <a:lnTo>
                    <a:pt x="977392" y="2588691"/>
                  </a:lnTo>
                  <a:lnTo>
                    <a:pt x="974471" y="2579789"/>
                  </a:lnTo>
                  <a:lnTo>
                    <a:pt x="967486" y="2578760"/>
                  </a:lnTo>
                  <a:lnTo>
                    <a:pt x="956691" y="2575737"/>
                  </a:lnTo>
                  <a:close/>
                </a:path>
                <a:path w="2661284" h="2662554">
                  <a:moveTo>
                    <a:pt x="2378329" y="2110231"/>
                  </a:moveTo>
                  <a:lnTo>
                    <a:pt x="2369439" y="2113153"/>
                  </a:lnTo>
                  <a:lnTo>
                    <a:pt x="2364486" y="2118105"/>
                  </a:lnTo>
                  <a:lnTo>
                    <a:pt x="2360422" y="2125979"/>
                  </a:lnTo>
                  <a:lnTo>
                    <a:pt x="2360422" y="2135885"/>
                  </a:lnTo>
                  <a:lnTo>
                    <a:pt x="2368296" y="2139822"/>
                  </a:lnTo>
                  <a:lnTo>
                    <a:pt x="2369312" y="2142743"/>
                  </a:lnTo>
                  <a:lnTo>
                    <a:pt x="2376170" y="2143886"/>
                  </a:lnTo>
                  <a:lnTo>
                    <a:pt x="2382139" y="2141854"/>
                  </a:lnTo>
                  <a:lnTo>
                    <a:pt x="2385060" y="2140966"/>
                  </a:lnTo>
                  <a:lnTo>
                    <a:pt x="2388108" y="2139949"/>
                  </a:lnTo>
                  <a:lnTo>
                    <a:pt x="2387092" y="2137029"/>
                  </a:lnTo>
                  <a:lnTo>
                    <a:pt x="2391096" y="2132066"/>
                  </a:lnTo>
                  <a:lnTo>
                    <a:pt x="2391791" y="2126376"/>
                  </a:lnTo>
                  <a:lnTo>
                    <a:pt x="2389913" y="2120330"/>
                  </a:lnTo>
                  <a:lnTo>
                    <a:pt x="2386203" y="2114295"/>
                  </a:lnTo>
                  <a:lnTo>
                    <a:pt x="2378329" y="2110231"/>
                  </a:lnTo>
                  <a:close/>
                </a:path>
                <a:path w="2661284" h="2662554">
                  <a:moveTo>
                    <a:pt x="876859" y="2549366"/>
                  </a:moveTo>
                  <a:lnTo>
                    <a:pt x="871347" y="2551066"/>
                  </a:lnTo>
                  <a:lnTo>
                    <a:pt x="866596" y="2554992"/>
                  </a:lnTo>
                  <a:lnTo>
                    <a:pt x="862965" y="2560408"/>
                  </a:lnTo>
                  <a:lnTo>
                    <a:pt x="861671" y="2566269"/>
                  </a:lnTo>
                  <a:lnTo>
                    <a:pt x="863377" y="2571772"/>
                  </a:lnTo>
                  <a:lnTo>
                    <a:pt x="867322" y="2576546"/>
                  </a:lnTo>
                  <a:lnTo>
                    <a:pt x="872744" y="2580220"/>
                  </a:lnTo>
                  <a:lnTo>
                    <a:pt x="876681" y="2582214"/>
                  </a:lnTo>
                  <a:lnTo>
                    <a:pt x="888492" y="2578328"/>
                  </a:lnTo>
                  <a:lnTo>
                    <a:pt x="890524" y="2574391"/>
                  </a:lnTo>
                  <a:lnTo>
                    <a:pt x="892429" y="2570454"/>
                  </a:lnTo>
                  <a:lnTo>
                    <a:pt x="893742" y="2564592"/>
                  </a:lnTo>
                  <a:lnTo>
                    <a:pt x="892079" y="2559084"/>
                  </a:lnTo>
                  <a:lnTo>
                    <a:pt x="888178" y="2554306"/>
                  </a:lnTo>
                  <a:lnTo>
                    <a:pt x="882777" y="2550629"/>
                  </a:lnTo>
                  <a:lnTo>
                    <a:pt x="876859" y="2549366"/>
                  </a:lnTo>
                  <a:close/>
                </a:path>
                <a:path w="2661284" h="2662554">
                  <a:moveTo>
                    <a:pt x="2428966" y="2040643"/>
                  </a:moveTo>
                  <a:lnTo>
                    <a:pt x="2423128" y="2041302"/>
                  </a:lnTo>
                  <a:lnTo>
                    <a:pt x="2418004" y="2044199"/>
                  </a:lnTo>
                  <a:lnTo>
                    <a:pt x="2414143" y="2049144"/>
                  </a:lnTo>
                  <a:lnTo>
                    <a:pt x="2411829" y="2053522"/>
                  </a:lnTo>
                  <a:lnTo>
                    <a:pt x="2412015" y="2058923"/>
                  </a:lnTo>
                  <a:lnTo>
                    <a:pt x="2414250" y="2064896"/>
                  </a:lnTo>
                  <a:lnTo>
                    <a:pt x="2418080" y="2070988"/>
                  </a:lnTo>
                  <a:lnTo>
                    <a:pt x="2422017" y="2072893"/>
                  </a:lnTo>
                  <a:lnTo>
                    <a:pt x="2430907" y="2069972"/>
                  </a:lnTo>
                  <a:lnTo>
                    <a:pt x="2433828" y="2069083"/>
                  </a:lnTo>
                  <a:lnTo>
                    <a:pt x="2436876" y="2068067"/>
                  </a:lnTo>
                  <a:lnTo>
                    <a:pt x="2438781" y="2064130"/>
                  </a:lnTo>
                  <a:lnTo>
                    <a:pt x="2441525" y="2059630"/>
                  </a:lnTo>
                  <a:lnTo>
                    <a:pt x="2442067" y="2054034"/>
                  </a:lnTo>
                  <a:lnTo>
                    <a:pt x="2440013" y="2048057"/>
                  </a:lnTo>
                  <a:lnTo>
                    <a:pt x="2434971" y="2042413"/>
                  </a:lnTo>
                  <a:lnTo>
                    <a:pt x="2428966" y="2040643"/>
                  </a:lnTo>
                  <a:close/>
                </a:path>
                <a:path w="2661284" h="2662554">
                  <a:moveTo>
                    <a:pt x="796889" y="2515863"/>
                  </a:moveTo>
                  <a:lnTo>
                    <a:pt x="791051" y="2516541"/>
                  </a:lnTo>
                  <a:lnTo>
                    <a:pt x="785927" y="2519445"/>
                  </a:lnTo>
                  <a:lnTo>
                    <a:pt x="782066" y="2524391"/>
                  </a:lnTo>
                  <a:lnTo>
                    <a:pt x="780512" y="2530822"/>
                  </a:lnTo>
                  <a:lnTo>
                    <a:pt x="781446" y="2537358"/>
                  </a:lnTo>
                  <a:lnTo>
                    <a:pt x="784405" y="2542608"/>
                  </a:lnTo>
                  <a:lnTo>
                    <a:pt x="788924" y="2545181"/>
                  </a:lnTo>
                  <a:lnTo>
                    <a:pt x="796798" y="2549182"/>
                  </a:lnTo>
                  <a:lnTo>
                    <a:pt x="805688" y="2546261"/>
                  </a:lnTo>
                  <a:lnTo>
                    <a:pt x="809752" y="2538374"/>
                  </a:lnTo>
                  <a:lnTo>
                    <a:pt x="811448" y="2532366"/>
                  </a:lnTo>
                  <a:lnTo>
                    <a:pt x="810752" y="2526528"/>
                  </a:lnTo>
                  <a:lnTo>
                    <a:pt x="807841" y="2521418"/>
                  </a:lnTo>
                  <a:lnTo>
                    <a:pt x="802894" y="2517597"/>
                  </a:lnTo>
                  <a:lnTo>
                    <a:pt x="796889" y="2515863"/>
                  </a:lnTo>
                  <a:close/>
                </a:path>
                <a:path w="2661284" h="2662554">
                  <a:moveTo>
                    <a:pt x="2473797" y="1966803"/>
                  </a:moveTo>
                  <a:lnTo>
                    <a:pt x="2467959" y="1967499"/>
                  </a:lnTo>
                  <a:lnTo>
                    <a:pt x="2462835" y="1970410"/>
                  </a:lnTo>
                  <a:lnTo>
                    <a:pt x="2458974" y="1975357"/>
                  </a:lnTo>
                  <a:lnTo>
                    <a:pt x="2456848" y="1980074"/>
                  </a:lnTo>
                  <a:lnTo>
                    <a:pt x="2457592" y="1986041"/>
                  </a:lnTo>
                  <a:lnTo>
                    <a:pt x="2460742" y="1991842"/>
                  </a:lnTo>
                  <a:lnTo>
                    <a:pt x="2465832" y="1996058"/>
                  </a:lnTo>
                  <a:lnTo>
                    <a:pt x="2469769" y="1998090"/>
                  </a:lnTo>
                  <a:lnTo>
                    <a:pt x="2472690" y="1997074"/>
                  </a:lnTo>
                  <a:lnTo>
                    <a:pt x="2478659" y="1995169"/>
                  </a:lnTo>
                  <a:lnTo>
                    <a:pt x="2481580" y="1994280"/>
                  </a:lnTo>
                  <a:lnTo>
                    <a:pt x="2484628" y="1993264"/>
                  </a:lnTo>
                  <a:lnTo>
                    <a:pt x="2486660" y="1989327"/>
                  </a:lnTo>
                  <a:lnTo>
                    <a:pt x="2488356" y="1983323"/>
                  </a:lnTo>
                  <a:lnTo>
                    <a:pt x="2487660" y="1977485"/>
                  </a:lnTo>
                  <a:lnTo>
                    <a:pt x="2484749" y="1972361"/>
                  </a:lnTo>
                  <a:lnTo>
                    <a:pt x="2479802" y="1968499"/>
                  </a:lnTo>
                  <a:lnTo>
                    <a:pt x="2473797" y="1966803"/>
                  </a:lnTo>
                  <a:close/>
                </a:path>
                <a:path w="2661284" h="2662554">
                  <a:moveTo>
                    <a:pt x="719040" y="2478881"/>
                  </a:moveTo>
                  <a:lnTo>
                    <a:pt x="713216" y="2479559"/>
                  </a:lnTo>
                  <a:lnTo>
                    <a:pt x="708130" y="2482463"/>
                  </a:lnTo>
                  <a:lnTo>
                    <a:pt x="704342" y="2487409"/>
                  </a:lnTo>
                  <a:lnTo>
                    <a:pt x="702571" y="2493422"/>
                  </a:lnTo>
                  <a:lnTo>
                    <a:pt x="703230" y="2499261"/>
                  </a:lnTo>
                  <a:lnTo>
                    <a:pt x="706127" y="2504372"/>
                  </a:lnTo>
                  <a:lnTo>
                    <a:pt x="711073" y="2508199"/>
                  </a:lnTo>
                  <a:lnTo>
                    <a:pt x="715010" y="2510193"/>
                  </a:lnTo>
                  <a:lnTo>
                    <a:pt x="718058" y="2509227"/>
                  </a:lnTo>
                  <a:lnTo>
                    <a:pt x="729869" y="2505341"/>
                  </a:lnTo>
                  <a:lnTo>
                    <a:pt x="731901" y="2501391"/>
                  </a:lnTo>
                  <a:lnTo>
                    <a:pt x="733597" y="2495384"/>
                  </a:lnTo>
                  <a:lnTo>
                    <a:pt x="732901" y="2489546"/>
                  </a:lnTo>
                  <a:lnTo>
                    <a:pt x="729990" y="2484436"/>
                  </a:lnTo>
                  <a:lnTo>
                    <a:pt x="725043" y="2480614"/>
                  </a:lnTo>
                  <a:lnTo>
                    <a:pt x="719040" y="2478881"/>
                  </a:lnTo>
                  <a:close/>
                </a:path>
                <a:path w="2661284" h="2662554">
                  <a:moveTo>
                    <a:pt x="2513677" y="1887936"/>
                  </a:moveTo>
                  <a:lnTo>
                    <a:pt x="2507853" y="1888632"/>
                  </a:lnTo>
                  <a:lnTo>
                    <a:pt x="2502767" y="1891543"/>
                  </a:lnTo>
                  <a:lnTo>
                    <a:pt x="2498979" y="1896490"/>
                  </a:lnTo>
                  <a:lnTo>
                    <a:pt x="2497208" y="1902495"/>
                  </a:lnTo>
                  <a:lnTo>
                    <a:pt x="2497867" y="1908333"/>
                  </a:lnTo>
                  <a:lnTo>
                    <a:pt x="2500764" y="1913457"/>
                  </a:lnTo>
                  <a:lnTo>
                    <a:pt x="2505710" y="1917318"/>
                  </a:lnTo>
                  <a:lnTo>
                    <a:pt x="2509647" y="1919223"/>
                  </a:lnTo>
                  <a:lnTo>
                    <a:pt x="2516631" y="1920366"/>
                  </a:lnTo>
                  <a:lnTo>
                    <a:pt x="2522474" y="1918334"/>
                  </a:lnTo>
                  <a:lnTo>
                    <a:pt x="2526538" y="1910460"/>
                  </a:lnTo>
                  <a:lnTo>
                    <a:pt x="2528234" y="1904456"/>
                  </a:lnTo>
                  <a:lnTo>
                    <a:pt x="2527538" y="1898618"/>
                  </a:lnTo>
                  <a:lnTo>
                    <a:pt x="2524627" y="1893494"/>
                  </a:lnTo>
                  <a:lnTo>
                    <a:pt x="2519679" y="1889632"/>
                  </a:lnTo>
                  <a:lnTo>
                    <a:pt x="2513677" y="1887936"/>
                  </a:lnTo>
                  <a:close/>
                </a:path>
                <a:path w="2661284" h="2662554">
                  <a:moveTo>
                    <a:pt x="643491" y="2434603"/>
                  </a:moveTo>
                  <a:lnTo>
                    <a:pt x="637524" y="2435304"/>
                  </a:lnTo>
                  <a:lnTo>
                    <a:pt x="631723" y="2438409"/>
                  </a:lnTo>
                  <a:lnTo>
                    <a:pt x="627507" y="2443479"/>
                  </a:lnTo>
                  <a:lnTo>
                    <a:pt x="625236" y="2447841"/>
                  </a:lnTo>
                  <a:lnTo>
                    <a:pt x="625729" y="2453131"/>
                  </a:lnTo>
                  <a:lnTo>
                    <a:pt x="628792" y="2458803"/>
                  </a:lnTo>
                  <a:lnTo>
                    <a:pt x="634238" y="2464307"/>
                  </a:lnTo>
                  <a:lnTo>
                    <a:pt x="638175" y="2466340"/>
                  </a:lnTo>
                  <a:lnTo>
                    <a:pt x="650113" y="2462403"/>
                  </a:lnTo>
                  <a:lnTo>
                    <a:pt x="653034" y="2461386"/>
                  </a:lnTo>
                  <a:lnTo>
                    <a:pt x="655066" y="2457449"/>
                  </a:lnTo>
                  <a:lnTo>
                    <a:pt x="656762" y="2451447"/>
                  </a:lnTo>
                  <a:lnTo>
                    <a:pt x="656066" y="2445623"/>
                  </a:lnTo>
                  <a:lnTo>
                    <a:pt x="653155" y="2440537"/>
                  </a:lnTo>
                  <a:lnTo>
                    <a:pt x="648208" y="2436748"/>
                  </a:lnTo>
                  <a:lnTo>
                    <a:pt x="643491" y="2434603"/>
                  </a:lnTo>
                  <a:close/>
                </a:path>
                <a:path w="2661284" h="2662554">
                  <a:moveTo>
                    <a:pt x="2555494" y="1838451"/>
                  </a:moveTo>
                  <a:lnTo>
                    <a:pt x="2545715" y="1838451"/>
                  </a:lnTo>
                  <a:lnTo>
                    <a:pt x="2549652" y="1840483"/>
                  </a:lnTo>
                  <a:lnTo>
                    <a:pt x="2555494" y="1838451"/>
                  </a:lnTo>
                  <a:close/>
                </a:path>
                <a:path w="2661284" h="2662554">
                  <a:moveTo>
                    <a:pt x="2549687" y="1807209"/>
                  </a:moveTo>
                  <a:lnTo>
                    <a:pt x="2543937" y="1808225"/>
                  </a:lnTo>
                  <a:lnTo>
                    <a:pt x="2539138" y="1812004"/>
                  </a:lnTo>
                  <a:lnTo>
                    <a:pt x="2535936" y="1818639"/>
                  </a:lnTo>
                  <a:lnTo>
                    <a:pt x="2534165" y="1824644"/>
                  </a:lnTo>
                  <a:lnTo>
                    <a:pt x="2534824" y="1830482"/>
                  </a:lnTo>
                  <a:lnTo>
                    <a:pt x="2537721" y="1835606"/>
                  </a:lnTo>
                  <a:lnTo>
                    <a:pt x="2542667" y="1839467"/>
                  </a:lnTo>
                  <a:lnTo>
                    <a:pt x="2545715" y="1838451"/>
                  </a:lnTo>
                  <a:lnTo>
                    <a:pt x="2555494" y="1838451"/>
                  </a:lnTo>
                  <a:lnTo>
                    <a:pt x="2558542" y="1837562"/>
                  </a:lnTo>
                  <a:lnTo>
                    <a:pt x="2560447" y="1833625"/>
                  </a:lnTo>
                  <a:lnTo>
                    <a:pt x="2562479" y="1829688"/>
                  </a:lnTo>
                  <a:lnTo>
                    <a:pt x="2564249" y="1823684"/>
                  </a:lnTo>
                  <a:lnTo>
                    <a:pt x="2563590" y="1817846"/>
                  </a:lnTo>
                  <a:lnTo>
                    <a:pt x="2560693" y="1812722"/>
                  </a:lnTo>
                  <a:lnTo>
                    <a:pt x="2555748" y="1808860"/>
                  </a:lnTo>
                  <a:lnTo>
                    <a:pt x="2549687" y="1807209"/>
                  </a:lnTo>
                  <a:close/>
                </a:path>
                <a:path w="2661284" h="2662554">
                  <a:moveTo>
                    <a:pt x="571646" y="2385683"/>
                  </a:moveTo>
                  <a:lnTo>
                    <a:pt x="550672" y="2409443"/>
                  </a:lnTo>
                  <a:lnTo>
                    <a:pt x="558546" y="2413507"/>
                  </a:lnTo>
                  <a:lnTo>
                    <a:pt x="563372" y="2418460"/>
                  </a:lnTo>
                  <a:lnTo>
                    <a:pt x="569341" y="2416555"/>
                  </a:lnTo>
                  <a:lnTo>
                    <a:pt x="572262" y="2415540"/>
                  </a:lnTo>
                  <a:lnTo>
                    <a:pt x="575310" y="2414523"/>
                  </a:lnTo>
                  <a:lnTo>
                    <a:pt x="578231" y="2413634"/>
                  </a:lnTo>
                  <a:lnTo>
                    <a:pt x="580263" y="2409697"/>
                  </a:lnTo>
                  <a:lnTo>
                    <a:pt x="582989" y="2405177"/>
                  </a:lnTo>
                  <a:lnTo>
                    <a:pt x="583501" y="2399538"/>
                  </a:lnTo>
                  <a:lnTo>
                    <a:pt x="581441" y="2393517"/>
                  </a:lnTo>
                  <a:lnTo>
                    <a:pt x="576453" y="2387854"/>
                  </a:lnTo>
                  <a:lnTo>
                    <a:pt x="571646" y="2385683"/>
                  </a:lnTo>
                  <a:close/>
                </a:path>
                <a:path w="2661284" h="2662554">
                  <a:moveTo>
                    <a:pt x="2587760" y="1755647"/>
                  </a:moveTo>
                  <a:lnTo>
                    <a:pt x="2577719" y="1755647"/>
                  </a:lnTo>
                  <a:lnTo>
                    <a:pt x="2581655" y="1757679"/>
                  </a:lnTo>
                  <a:lnTo>
                    <a:pt x="2584577" y="1756663"/>
                  </a:lnTo>
                  <a:lnTo>
                    <a:pt x="2587760" y="1755647"/>
                  </a:lnTo>
                  <a:close/>
                </a:path>
                <a:path w="2661284" h="2662554">
                  <a:moveTo>
                    <a:pt x="2578858" y="1725779"/>
                  </a:moveTo>
                  <a:lnTo>
                    <a:pt x="2573369" y="1727485"/>
                  </a:lnTo>
                  <a:lnTo>
                    <a:pt x="2568594" y="1731430"/>
                  </a:lnTo>
                  <a:lnTo>
                    <a:pt x="2564892" y="1736851"/>
                  </a:lnTo>
                  <a:lnTo>
                    <a:pt x="2563651" y="1742697"/>
                  </a:lnTo>
                  <a:lnTo>
                    <a:pt x="2565352" y="1748186"/>
                  </a:lnTo>
                  <a:lnTo>
                    <a:pt x="2569267" y="1752961"/>
                  </a:lnTo>
                  <a:lnTo>
                    <a:pt x="2574671" y="1756663"/>
                  </a:lnTo>
                  <a:lnTo>
                    <a:pt x="2577719" y="1755647"/>
                  </a:lnTo>
                  <a:lnTo>
                    <a:pt x="2587760" y="1755647"/>
                  </a:lnTo>
                  <a:lnTo>
                    <a:pt x="2590546" y="1754758"/>
                  </a:lnTo>
                  <a:lnTo>
                    <a:pt x="2592578" y="1750821"/>
                  </a:lnTo>
                  <a:lnTo>
                    <a:pt x="2594483" y="1746884"/>
                  </a:lnTo>
                  <a:lnTo>
                    <a:pt x="2597530" y="1735962"/>
                  </a:lnTo>
                  <a:lnTo>
                    <a:pt x="2591689" y="1728088"/>
                  </a:lnTo>
                  <a:lnTo>
                    <a:pt x="2584704" y="1727072"/>
                  </a:lnTo>
                  <a:lnTo>
                    <a:pt x="2578858" y="1725779"/>
                  </a:lnTo>
                  <a:close/>
                </a:path>
                <a:path w="2661284" h="2662554">
                  <a:moveTo>
                    <a:pt x="496443" y="2331910"/>
                  </a:moveTo>
                  <a:lnTo>
                    <a:pt x="490422" y="2333970"/>
                  </a:lnTo>
                  <a:lnTo>
                    <a:pt x="484759" y="2338958"/>
                  </a:lnTo>
                  <a:lnTo>
                    <a:pt x="482177" y="2343890"/>
                  </a:lnTo>
                  <a:lnTo>
                    <a:pt x="481917" y="2350214"/>
                  </a:lnTo>
                  <a:lnTo>
                    <a:pt x="484062" y="2356371"/>
                  </a:lnTo>
                  <a:lnTo>
                    <a:pt x="488696" y="2360803"/>
                  </a:lnTo>
                  <a:lnTo>
                    <a:pt x="492633" y="2362707"/>
                  </a:lnTo>
                  <a:lnTo>
                    <a:pt x="499491" y="2363723"/>
                  </a:lnTo>
                  <a:lnTo>
                    <a:pt x="502412" y="2362834"/>
                  </a:lnTo>
                  <a:lnTo>
                    <a:pt x="505460" y="2361818"/>
                  </a:lnTo>
                  <a:lnTo>
                    <a:pt x="508381" y="2360803"/>
                  </a:lnTo>
                  <a:lnTo>
                    <a:pt x="510413" y="2356866"/>
                  </a:lnTo>
                  <a:lnTo>
                    <a:pt x="513139" y="2352419"/>
                  </a:lnTo>
                  <a:lnTo>
                    <a:pt x="513651" y="2346817"/>
                  </a:lnTo>
                  <a:lnTo>
                    <a:pt x="511591" y="2340810"/>
                  </a:lnTo>
                  <a:lnTo>
                    <a:pt x="506603" y="2335148"/>
                  </a:lnTo>
                  <a:lnTo>
                    <a:pt x="502082" y="2332422"/>
                  </a:lnTo>
                  <a:lnTo>
                    <a:pt x="496443" y="2331910"/>
                  </a:lnTo>
                  <a:close/>
                </a:path>
                <a:path w="2661284" h="2662554">
                  <a:moveTo>
                    <a:pt x="2612906" y="1671827"/>
                  </a:moveTo>
                  <a:lnTo>
                    <a:pt x="2602865" y="1671827"/>
                  </a:lnTo>
                  <a:lnTo>
                    <a:pt x="2606802" y="1673732"/>
                  </a:lnTo>
                  <a:lnTo>
                    <a:pt x="2609723" y="1672843"/>
                  </a:lnTo>
                  <a:lnTo>
                    <a:pt x="2612906" y="1671827"/>
                  </a:lnTo>
                  <a:close/>
                </a:path>
                <a:path w="2661284" h="2662554">
                  <a:moveTo>
                    <a:pt x="2608961" y="1640204"/>
                  </a:moveTo>
                  <a:lnTo>
                    <a:pt x="2599054" y="1640204"/>
                  </a:lnTo>
                  <a:lnTo>
                    <a:pt x="2590165" y="1643125"/>
                  </a:lnTo>
                  <a:lnTo>
                    <a:pt x="2590038" y="1652904"/>
                  </a:lnTo>
                  <a:lnTo>
                    <a:pt x="2588797" y="1658768"/>
                  </a:lnTo>
                  <a:lnTo>
                    <a:pt x="2590498" y="1664287"/>
                  </a:lnTo>
                  <a:lnTo>
                    <a:pt x="2594413" y="1669067"/>
                  </a:lnTo>
                  <a:lnTo>
                    <a:pt x="2599817" y="1672716"/>
                  </a:lnTo>
                  <a:lnTo>
                    <a:pt x="2602865" y="1671827"/>
                  </a:lnTo>
                  <a:lnTo>
                    <a:pt x="2612906" y="1671827"/>
                  </a:lnTo>
                  <a:lnTo>
                    <a:pt x="2615692" y="1670938"/>
                  </a:lnTo>
                  <a:lnTo>
                    <a:pt x="2617597" y="1666874"/>
                  </a:lnTo>
                  <a:lnTo>
                    <a:pt x="2618740" y="1660016"/>
                  </a:lnTo>
                  <a:lnTo>
                    <a:pt x="2619980" y="1654153"/>
                  </a:lnTo>
                  <a:lnTo>
                    <a:pt x="2618279" y="1648634"/>
                  </a:lnTo>
                  <a:lnTo>
                    <a:pt x="2614364" y="1643854"/>
                  </a:lnTo>
                  <a:lnTo>
                    <a:pt x="2608961" y="1640204"/>
                  </a:lnTo>
                  <a:close/>
                </a:path>
                <a:path w="2661284" h="2662554">
                  <a:moveTo>
                    <a:pt x="431657" y="2274617"/>
                  </a:moveTo>
                  <a:lnTo>
                    <a:pt x="425539" y="2276357"/>
                  </a:lnTo>
                  <a:lnTo>
                    <a:pt x="419862" y="2281301"/>
                  </a:lnTo>
                  <a:lnTo>
                    <a:pt x="414909" y="2286254"/>
                  </a:lnTo>
                  <a:lnTo>
                    <a:pt x="414909" y="2296159"/>
                  </a:lnTo>
                  <a:lnTo>
                    <a:pt x="419862" y="2301112"/>
                  </a:lnTo>
                  <a:lnTo>
                    <a:pt x="424688" y="2306066"/>
                  </a:lnTo>
                  <a:lnTo>
                    <a:pt x="431673" y="2307081"/>
                  </a:lnTo>
                  <a:lnTo>
                    <a:pt x="440563" y="2304160"/>
                  </a:lnTo>
                  <a:lnTo>
                    <a:pt x="442595" y="2300223"/>
                  </a:lnTo>
                  <a:lnTo>
                    <a:pt x="450469" y="2294381"/>
                  </a:lnTo>
                  <a:lnTo>
                    <a:pt x="450469" y="2284476"/>
                  </a:lnTo>
                  <a:lnTo>
                    <a:pt x="442595" y="2280411"/>
                  </a:lnTo>
                  <a:lnTo>
                    <a:pt x="437560" y="2275996"/>
                  </a:lnTo>
                  <a:lnTo>
                    <a:pt x="431657" y="2274617"/>
                  </a:lnTo>
                  <a:close/>
                </a:path>
                <a:path w="2661284" h="2662554">
                  <a:moveTo>
                    <a:pt x="2617216" y="1555241"/>
                  </a:moveTo>
                  <a:lnTo>
                    <a:pt x="2608326" y="1558162"/>
                  </a:lnTo>
                  <a:lnTo>
                    <a:pt x="2608326" y="1568068"/>
                  </a:lnTo>
                  <a:lnTo>
                    <a:pt x="2607310" y="1574926"/>
                  </a:lnTo>
                  <a:lnTo>
                    <a:pt x="2610230" y="1583943"/>
                  </a:lnTo>
                  <a:lnTo>
                    <a:pt x="2621026" y="1586864"/>
                  </a:lnTo>
                  <a:lnTo>
                    <a:pt x="2623947" y="1585975"/>
                  </a:lnTo>
                  <a:lnTo>
                    <a:pt x="2626995" y="1584959"/>
                  </a:lnTo>
                  <a:lnTo>
                    <a:pt x="2632964" y="1583054"/>
                  </a:lnTo>
                  <a:lnTo>
                    <a:pt x="2637917" y="1578101"/>
                  </a:lnTo>
                  <a:lnTo>
                    <a:pt x="2639822" y="1574164"/>
                  </a:lnTo>
                  <a:lnTo>
                    <a:pt x="2639949" y="1564258"/>
                  </a:lnTo>
                  <a:lnTo>
                    <a:pt x="2633979" y="1556384"/>
                  </a:lnTo>
                  <a:lnTo>
                    <a:pt x="2627122" y="1555368"/>
                  </a:lnTo>
                  <a:lnTo>
                    <a:pt x="2617216" y="1555241"/>
                  </a:lnTo>
                  <a:close/>
                </a:path>
                <a:path w="2661284" h="2662554">
                  <a:moveTo>
                    <a:pt x="370506" y="2212038"/>
                  </a:moveTo>
                  <a:lnTo>
                    <a:pt x="364809" y="2212659"/>
                  </a:lnTo>
                  <a:lnTo>
                    <a:pt x="359029" y="2215768"/>
                  </a:lnTo>
                  <a:lnTo>
                    <a:pt x="355113" y="2222517"/>
                  </a:lnTo>
                  <a:lnTo>
                    <a:pt x="353901" y="2228992"/>
                  </a:lnTo>
                  <a:lnTo>
                    <a:pt x="355474" y="2234539"/>
                  </a:lnTo>
                  <a:lnTo>
                    <a:pt x="359918" y="2238502"/>
                  </a:lnTo>
                  <a:lnTo>
                    <a:pt x="361823" y="2244470"/>
                  </a:lnTo>
                  <a:lnTo>
                    <a:pt x="368681" y="2245486"/>
                  </a:lnTo>
                  <a:lnTo>
                    <a:pt x="374650" y="2243581"/>
                  </a:lnTo>
                  <a:lnTo>
                    <a:pt x="377698" y="2242566"/>
                  </a:lnTo>
                  <a:lnTo>
                    <a:pt x="380619" y="2241549"/>
                  </a:lnTo>
                  <a:lnTo>
                    <a:pt x="379603" y="2238629"/>
                  </a:lnTo>
                  <a:lnTo>
                    <a:pt x="387604" y="2232786"/>
                  </a:lnTo>
                  <a:lnTo>
                    <a:pt x="387604" y="2222880"/>
                  </a:lnTo>
                  <a:lnTo>
                    <a:pt x="382650" y="2217928"/>
                  </a:lnTo>
                  <a:lnTo>
                    <a:pt x="376370" y="2213822"/>
                  </a:lnTo>
                  <a:lnTo>
                    <a:pt x="370506" y="2212038"/>
                  </a:lnTo>
                  <a:close/>
                </a:path>
                <a:path w="2661284" h="2662554">
                  <a:moveTo>
                    <a:pt x="2632719" y="1468626"/>
                  </a:moveTo>
                  <a:lnTo>
                    <a:pt x="2627550" y="1471374"/>
                  </a:lnTo>
                  <a:lnTo>
                    <a:pt x="2623119" y="1476337"/>
                  </a:lnTo>
                  <a:lnTo>
                    <a:pt x="2619629" y="1482216"/>
                  </a:lnTo>
                  <a:lnTo>
                    <a:pt x="2619502" y="1492122"/>
                  </a:lnTo>
                  <a:lnTo>
                    <a:pt x="2625471" y="1499996"/>
                  </a:lnTo>
                  <a:lnTo>
                    <a:pt x="2635250" y="1499996"/>
                  </a:lnTo>
                  <a:lnTo>
                    <a:pt x="2638298" y="1499107"/>
                  </a:lnTo>
                  <a:lnTo>
                    <a:pt x="2641219" y="1498091"/>
                  </a:lnTo>
                  <a:lnTo>
                    <a:pt x="2647188" y="1496186"/>
                  </a:lnTo>
                  <a:lnTo>
                    <a:pt x="2652141" y="1491233"/>
                  </a:lnTo>
                  <a:lnTo>
                    <a:pt x="2654173" y="1477390"/>
                  </a:lnTo>
                  <a:lnTo>
                    <a:pt x="2648330" y="1469516"/>
                  </a:lnTo>
                  <a:lnTo>
                    <a:pt x="2638425" y="1469389"/>
                  </a:lnTo>
                  <a:lnTo>
                    <a:pt x="2632719" y="1468626"/>
                  </a:lnTo>
                  <a:close/>
                </a:path>
                <a:path w="2661284" h="2662554">
                  <a:moveTo>
                    <a:pt x="314071" y="2146252"/>
                  </a:moveTo>
                  <a:lnTo>
                    <a:pt x="307451" y="2146397"/>
                  </a:lnTo>
                  <a:lnTo>
                    <a:pt x="301117" y="2149220"/>
                  </a:lnTo>
                  <a:lnTo>
                    <a:pt x="297868" y="2153914"/>
                  </a:lnTo>
                  <a:lnTo>
                    <a:pt x="295989" y="2160000"/>
                  </a:lnTo>
                  <a:lnTo>
                    <a:pt x="296134" y="2166633"/>
                  </a:lnTo>
                  <a:lnTo>
                    <a:pt x="298958" y="2172969"/>
                  </a:lnTo>
                  <a:lnTo>
                    <a:pt x="303911" y="2177922"/>
                  </a:lnTo>
                  <a:lnTo>
                    <a:pt x="310769" y="2178939"/>
                  </a:lnTo>
                  <a:lnTo>
                    <a:pt x="316738" y="2177033"/>
                  </a:lnTo>
                  <a:lnTo>
                    <a:pt x="319659" y="2176017"/>
                  </a:lnTo>
                  <a:lnTo>
                    <a:pt x="322707" y="2175129"/>
                  </a:lnTo>
                  <a:lnTo>
                    <a:pt x="325953" y="2170435"/>
                  </a:lnTo>
                  <a:lnTo>
                    <a:pt x="327818" y="2164349"/>
                  </a:lnTo>
                  <a:lnTo>
                    <a:pt x="327636" y="2157716"/>
                  </a:lnTo>
                  <a:lnTo>
                    <a:pt x="324739" y="2151379"/>
                  </a:lnTo>
                  <a:lnTo>
                    <a:pt x="320119" y="2148131"/>
                  </a:lnTo>
                  <a:lnTo>
                    <a:pt x="314071" y="2146252"/>
                  </a:lnTo>
                  <a:close/>
                </a:path>
                <a:path w="2661284" h="2662554">
                  <a:moveTo>
                    <a:pt x="2645791" y="1381505"/>
                  </a:moveTo>
                  <a:lnTo>
                    <a:pt x="2635885" y="1381505"/>
                  </a:lnTo>
                  <a:lnTo>
                    <a:pt x="2628011" y="1387347"/>
                  </a:lnTo>
                  <a:lnTo>
                    <a:pt x="2626995" y="1394332"/>
                  </a:lnTo>
                  <a:lnTo>
                    <a:pt x="2626868" y="1404111"/>
                  </a:lnTo>
                  <a:lnTo>
                    <a:pt x="2635758" y="1411096"/>
                  </a:lnTo>
                  <a:lnTo>
                    <a:pt x="2642616" y="1412112"/>
                  </a:lnTo>
                  <a:lnTo>
                    <a:pt x="2645664" y="1411223"/>
                  </a:lnTo>
                  <a:lnTo>
                    <a:pt x="2648585" y="1410207"/>
                  </a:lnTo>
                  <a:lnTo>
                    <a:pt x="2654554" y="1408302"/>
                  </a:lnTo>
                  <a:lnTo>
                    <a:pt x="2659506" y="1403349"/>
                  </a:lnTo>
                  <a:lnTo>
                    <a:pt x="2660523" y="1396491"/>
                  </a:lnTo>
                  <a:lnTo>
                    <a:pt x="2660650" y="1386585"/>
                  </a:lnTo>
                  <a:lnTo>
                    <a:pt x="2652649" y="1382521"/>
                  </a:lnTo>
                  <a:lnTo>
                    <a:pt x="2645791" y="1381505"/>
                  </a:lnTo>
                  <a:close/>
                </a:path>
                <a:path w="2661284" h="2662554">
                  <a:moveTo>
                    <a:pt x="261731" y="2076656"/>
                  </a:moveTo>
                  <a:lnTo>
                    <a:pt x="243314" y="2095662"/>
                  </a:lnTo>
                  <a:lnTo>
                    <a:pt x="245999" y="2101595"/>
                  </a:lnTo>
                  <a:lnTo>
                    <a:pt x="250952" y="2106548"/>
                  </a:lnTo>
                  <a:lnTo>
                    <a:pt x="258825" y="2110485"/>
                  </a:lnTo>
                  <a:lnTo>
                    <a:pt x="264795" y="2108580"/>
                  </a:lnTo>
                  <a:lnTo>
                    <a:pt x="267716" y="2107565"/>
                  </a:lnTo>
                  <a:lnTo>
                    <a:pt x="266700" y="2104643"/>
                  </a:lnTo>
                  <a:lnTo>
                    <a:pt x="275717" y="2101722"/>
                  </a:lnTo>
                  <a:lnTo>
                    <a:pt x="275717" y="2091816"/>
                  </a:lnTo>
                  <a:lnTo>
                    <a:pt x="272796" y="2082926"/>
                  </a:lnTo>
                  <a:lnTo>
                    <a:pt x="267745" y="2078392"/>
                  </a:lnTo>
                  <a:lnTo>
                    <a:pt x="261731" y="2076656"/>
                  </a:lnTo>
                  <a:close/>
                </a:path>
                <a:path w="2661284" h="2662554">
                  <a:moveTo>
                    <a:pt x="2655951" y="1322323"/>
                  </a:moveTo>
                  <a:lnTo>
                    <a:pt x="2646045" y="1322323"/>
                  </a:lnTo>
                  <a:lnTo>
                    <a:pt x="2647061" y="1325244"/>
                  </a:lnTo>
                  <a:lnTo>
                    <a:pt x="2655951" y="1322323"/>
                  </a:lnTo>
                  <a:close/>
                </a:path>
                <a:path w="2661284" h="2662554">
                  <a:moveTo>
                    <a:pt x="2646299" y="1292605"/>
                  </a:moveTo>
                  <a:lnTo>
                    <a:pt x="2636393" y="1292605"/>
                  </a:lnTo>
                  <a:lnTo>
                    <a:pt x="2629408" y="1301368"/>
                  </a:lnTo>
                  <a:lnTo>
                    <a:pt x="2628392" y="1308353"/>
                  </a:lnTo>
                  <a:lnTo>
                    <a:pt x="2631132" y="1314680"/>
                  </a:lnTo>
                  <a:lnTo>
                    <a:pt x="2634980" y="1319720"/>
                  </a:lnTo>
                  <a:lnTo>
                    <a:pt x="2639947" y="1322570"/>
                  </a:lnTo>
                  <a:lnTo>
                    <a:pt x="2646045" y="1322323"/>
                  </a:lnTo>
                  <a:lnTo>
                    <a:pt x="2655951" y="1322323"/>
                  </a:lnTo>
                  <a:lnTo>
                    <a:pt x="2660015" y="1314449"/>
                  </a:lnTo>
                  <a:lnTo>
                    <a:pt x="2661030" y="1307464"/>
                  </a:lnTo>
                  <a:lnTo>
                    <a:pt x="2661030" y="1297685"/>
                  </a:lnTo>
                  <a:lnTo>
                    <a:pt x="2653156" y="1293621"/>
                  </a:lnTo>
                  <a:lnTo>
                    <a:pt x="2646299" y="1292605"/>
                  </a:lnTo>
                  <a:close/>
                </a:path>
                <a:path w="2661284" h="2662554">
                  <a:moveTo>
                    <a:pt x="214693" y="2004536"/>
                  </a:moveTo>
                  <a:lnTo>
                    <a:pt x="208399" y="2004607"/>
                  </a:lnTo>
                  <a:lnTo>
                    <a:pt x="202057" y="2007488"/>
                  </a:lnTo>
                  <a:lnTo>
                    <a:pt x="198241" y="2010402"/>
                  </a:lnTo>
                  <a:lnTo>
                    <a:pt x="196103" y="2015553"/>
                  </a:lnTo>
                  <a:lnTo>
                    <a:pt x="196181" y="2021847"/>
                  </a:lnTo>
                  <a:lnTo>
                    <a:pt x="199009" y="2028189"/>
                  </a:lnTo>
                  <a:lnTo>
                    <a:pt x="200914" y="2034158"/>
                  </a:lnTo>
                  <a:lnTo>
                    <a:pt x="207899" y="2035174"/>
                  </a:lnTo>
                  <a:lnTo>
                    <a:pt x="213741" y="2033142"/>
                  </a:lnTo>
                  <a:lnTo>
                    <a:pt x="216789" y="2032253"/>
                  </a:lnTo>
                  <a:lnTo>
                    <a:pt x="219710" y="2031237"/>
                  </a:lnTo>
                  <a:lnTo>
                    <a:pt x="223543" y="2028307"/>
                  </a:lnTo>
                  <a:lnTo>
                    <a:pt x="225710" y="2023125"/>
                  </a:lnTo>
                  <a:lnTo>
                    <a:pt x="225639" y="2016825"/>
                  </a:lnTo>
                  <a:lnTo>
                    <a:pt x="222758" y="2010536"/>
                  </a:lnTo>
                  <a:lnTo>
                    <a:pt x="219844" y="2006703"/>
                  </a:lnTo>
                  <a:lnTo>
                    <a:pt x="214693" y="2004536"/>
                  </a:lnTo>
                  <a:close/>
                </a:path>
                <a:path w="2661284" h="2662554">
                  <a:moveTo>
                    <a:pt x="2646679" y="1203705"/>
                  </a:moveTo>
                  <a:lnTo>
                    <a:pt x="2640838" y="1205610"/>
                  </a:lnTo>
                  <a:lnTo>
                    <a:pt x="2630931" y="1205610"/>
                  </a:lnTo>
                  <a:lnTo>
                    <a:pt x="2623947" y="1214500"/>
                  </a:lnTo>
                  <a:lnTo>
                    <a:pt x="2625852" y="1220342"/>
                  </a:lnTo>
                  <a:lnTo>
                    <a:pt x="2625852" y="1230248"/>
                  </a:lnTo>
                  <a:lnTo>
                    <a:pt x="2634742" y="1237233"/>
                  </a:lnTo>
                  <a:lnTo>
                    <a:pt x="2643631" y="1234312"/>
                  </a:lnTo>
                  <a:lnTo>
                    <a:pt x="2653411" y="1234312"/>
                  </a:lnTo>
                  <a:lnTo>
                    <a:pt x="2657475" y="1226438"/>
                  </a:lnTo>
                  <a:lnTo>
                    <a:pt x="2655570" y="1220596"/>
                  </a:lnTo>
                  <a:lnTo>
                    <a:pt x="2655570" y="1210690"/>
                  </a:lnTo>
                  <a:lnTo>
                    <a:pt x="2646679" y="1203705"/>
                  </a:lnTo>
                  <a:close/>
                </a:path>
                <a:path w="2661284" h="2662554">
                  <a:moveTo>
                    <a:pt x="2653411" y="1234312"/>
                  </a:moveTo>
                  <a:lnTo>
                    <a:pt x="2643631" y="1234312"/>
                  </a:lnTo>
                  <a:lnTo>
                    <a:pt x="2644521" y="1237233"/>
                  </a:lnTo>
                  <a:lnTo>
                    <a:pt x="2647569" y="1236344"/>
                  </a:lnTo>
                  <a:lnTo>
                    <a:pt x="2653411" y="1234312"/>
                  </a:lnTo>
                  <a:close/>
                </a:path>
                <a:path w="2661284" h="2662554">
                  <a:moveTo>
                    <a:pt x="168910" y="1926208"/>
                  </a:moveTo>
                  <a:lnTo>
                    <a:pt x="160020" y="1929129"/>
                  </a:lnTo>
                  <a:lnTo>
                    <a:pt x="154495" y="1932648"/>
                  </a:lnTo>
                  <a:lnTo>
                    <a:pt x="151447" y="1938131"/>
                  </a:lnTo>
                  <a:lnTo>
                    <a:pt x="151161" y="1944542"/>
                  </a:lnTo>
                  <a:lnTo>
                    <a:pt x="153924" y="1950846"/>
                  </a:lnTo>
                  <a:lnTo>
                    <a:pt x="155956" y="1956815"/>
                  </a:lnTo>
                  <a:lnTo>
                    <a:pt x="163830" y="1960752"/>
                  </a:lnTo>
                  <a:lnTo>
                    <a:pt x="172720" y="1957831"/>
                  </a:lnTo>
                  <a:lnTo>
                    <a:pt x="175641" y="1956942"/>
                  </a:lnTo>
                  <a:lnTo>
                    <a:pt x="180594" y="1951989"/>
                  </a:lnTo>
                  <a:lnTo>
                    <a:pt x="184658" y="1944115"/>
                  </a:lnTo>
                  <a:lnTo>
                    <a:pt x="181737" y="1935225"/>
                  </a:lnTo>
                  <a:lnTo>
                    <a:pt x="175768" y="1927224"/>
                  </a:lnTo>
                  <a:lnTo>
                    <a:pt x="168910" y="1926208"/>
                  </a:lnTo>
                  <a:close/>
                </a:path>
                <a:path w="2661284" h="2662554">
                  <a:moveTo>
                    <a:pt x="2634489" y="1117300"/>
                  </a:moveTo>
                  <a:lnTo>
                    <a:pt x="2628392" y="1117599"/>
                  </a:lnTo>
                  <a:lnTo>
                    <a:pt x="2619502" y="1120520"/>
                  </a:lnTo>
                  <a:lnTo>
                    <a:pt x="2614549" y="1125473"/>
                  </a:lnTo>
                  <a:lnTo>
                    <a:pt x="2614422" y="1135379"/>
                  </a:lnTo>
                  <a:lnTo>
                    <a:pt x="2617343" y="1144269"/>
                  </a:lnTo>
                  <a:lnTo>
                    <a:pt x="2625217" y="1148206"/>
                  </a:lnTo>
                  <a:lnTo>
                    <a:pt x="2632202" y="1149222"/>
                  </a:lnTo>
                  <a:lnTo>
                    <a:pt x="2635123" y="1148333"/>
                  </a:lnTo>
                  <a:lnTo>
                    <a:pt x="2644013" y="1145412"/>
                  </a:lnTo>
                  <a:lnTo>
                    <a:pt x="2648077" y="1137538"/>
                  </a:lnTo>
                  <a:lnTo>
                    <a:pt x="2646045" y="1131569"/>
                  </a:lnTo>
                  <a:lnTo>
                    <a:pt x="2643304" y="1125225"/>
                  </a:lnTo>
                  <a:lnTo>
                    <a:pt x="2639456" y="1120155"/>
                  </a:lnTo>
                  <a:lnTo>
                    <a:pt x="2634489" y="1117300"/>
                  </a:lnTo>
                  <a:close/>
                </a:path>
                <a:path w="2661284" h="2662554">
                  <a:moveTo>
                    <a:pt x="129794" y="1846960"/>
                  </a:moveTo>
                  <a:lnTo>
                    <a:pt x="123825" y="1848992"/>
                  </a:lnTo>
                  <a:lnTo>
                    <a:pt x="118274" y="1852453"/>
                  </a:lnTo>
                  <a:lnTo>
                    <a:pt x="114950" y="1858009"/>
                  </a:lnTo>
                  <a:lnTo>
                    <a:pt x="113841" y="1864709"/>
                  </a:lnTo>
                  <a:lnTo>
                    <a:pt x="114935" y="1871598"/>
                  </a:lnTo>
                  <a:lnTo>
                    <a:pt x="116840" y="1877567"/>
                  </a:lnTo>
                  <a:lnTo>
                    <a:pt x="127635" y="1880615"/>
                  </a:lnTo>
                  <a:lnTo>
                    <a:pt x="133604" y="1878583"/>
                  </a:lnTo>
                  <a:lnTo>
                    <a:pt x="136525" y="1877694"/>
                  </a:lnTo>
                  <a:lnTo>
                    <a:pt x="142494" y="1875662"/>
                  </a:lnTo>
                  <a:lnTo>
                    <a:pt x="145542" y="1864867"/>
                  </a:lnTo>
                  <a:lnTo>
                    <a:pt x="143637" y="1858898"/>
                  </a:lnTo>
                  <a:lnTo>
                    <a:pt x="140716" y="1850008"/>
                  </a:lnTo>
                  <a:lnTo>
                    <a:pt x="129794" y="1846960"/>
                  </a:lnTo>
                  <a:close/>
                </a:path>
                <a:path w="2661284" h="2662554">
                  <a:moveTo>
                    <a:pt x="2616678" y="1031162"/>
                  </a:moveTo>
                  <a:lnTo>
                    <a:pt x="2610104" y="1031620"/>
                  </a:lnTo>
                  <a:lnTo>
                    <a:pt x="2604135" y="1033525"/>
                  </a:lnTo>
                  <a:lnTo>
                    <a:pt x="2597150" y="1042415"/>
                  </a:lnTo>
                  <a:lnTo>
                    <a:pt x="2600071" y="1051305"/>
                  </a:lnTo>
                  <a:lnTo>
                    <a:pt x="2602103" y="1057274"/>
                  </a:lnTo>
                  <a:lnTo>
                    <a:pt x="2610866" y="1064132"/>
                  </a:lnTo>
                  <a:lnTo>
                    <a:pt x="2616835" y="1062227"/>
                  </a:lnTo>
                  <a:lnTo>
                    <a:pt x="2619755" y="1061338"/>
                  </a:lnTo>
                  <a:lnTo>
                    <a:pt x="2625725" y="1059306"/>
                  </a:lnTo>
                  <a:lnTo>
                    <a:pt x="2632710" y="1050543"/>
                  </a:lnTo>
                  <a:lnTo>
                    <a:pt x="2630804" y="1044574"/>
                  </a:lnTo>
                  <a:lnTo>
                    <a:pt x="2627588" y="1038389"/>
                  </a:lnTo>
                  <a:lnTo>
                    <a:pt x="2622692" y="1033668"/>
                  </a:lnTo>
                  <a:lnTo>
                    <a:pt x="2616678" y="1031162"/>
                  </a:lnTo>
                  <a:close/>
                </a:path>
                <a:path w="2661284" h="2662554">
                  <a:moveTo>
                    <a:pt x="99568" y="1764791"/>
                  </a:moveTo>
                  <a:lnTo>
                    <a:pt x="81787" y="1770633"/>
                  </a:lnTo>
                  <a:lnTo>
                    <a:pt x="77850" y="1778507"/>
                  </a:lnTo>
                  <a:lnTo>
                    <a:pt x="83693" y="1796287"/>
                  </a:lnTo>
                  <a:lnTo>
                    <a:pt x="91567" y="1800351"/>
                  </a:lnTo>
                  <a:lnTo>
                    <a:pt x="109347" y="1794509"/>
                  </a:lnTo>
                  <a:lnTo>
                    <a:pt x="113284" y="1786635"/>
                  </a:lnTo>
                  <a:lnTo>
                    <a:pt x="110362" y="1777745"/>
                  </a:lnTo>
                  <a:lnTo>
                    <a:pt x="107569" y="1768855"/>
                  </a:lnTo>
                  <a:lnTo>
                    <a:pt x="99568" y="1764791"/>
                  </a:lnTo>
                  <a:close/>
                </a:path>
                <a:path w="2661284" h="2662554">
                  <a:moveTo>
                    <a:pt x="2597658" y="943609"/>
                  </a:moveTo>
                  <a:lnTo>
                    <a:pt x="2579878" y="949451"/>
                  </a:lnTo>
                  <a:lnTo>
                    <a:pt x="2575941" y="957325"/>
                  </a:lnTo>
                  <a:lnTo>
                    <a:pt x="2581783" y="975105"/>
                  </a:lnTo>
                  <a:lnTo>
                    <a:pt x="2589656" y="979169"/>
                  </a:lnTo>
                  <a:lnTo>
                    <a:pt x="2595499" y="977137"/>
                  </a:lnTo>
                  <a:lnTo>
                    <a:pt x="2598547" y="976248"/>
                  </a:lnTo>
                  <a:lnTo>
                    <a:pt x="2604389" y="974216"/>
                  </a:lnTo>
                  <a:lnTo>
                    <a:pt x="2611374" y="965453"/>
                  </a:lnTo>
                  <a:lnTo>
                    <a:pt x="2608453" y="956436"/>
                  </a:lnTo>
                  <a:lnTo>
                    <a:pt x="2605531" y="947546"/>
                  </a:lnTo>
                  <a:lnTo>
                    <a:pt x="2597658" y="943609"/>
                  </a:lnTo>
                  <a:close/>
                </a:path>
                <a:path w="2661284" h="2662554">
                  <a:moveTo>
                    <a:pt x="72390" y="1681606"/>
                  </a:moveTo>
                  <a:lnTo>
                    <a:pt x="63500" y="1684527"/>
                  </a:lnTo>
                  <a:lnTo>
                    <a:pt x="57531" y="1686559"/>
                  </a:lnTo>
                  <a:lnTo>
                    <a:pt x="50546" y="1695322"/>
                  </a:lnTo>
                  <a:lnTo>
                    <a:pt x="53467" y="1704339"/>
                  </a:lnTo>
                  <a:lnTo>
                    <a:pt x="55499" y="1710181"/>
                  </a:lnTo>
                  <a:lnTo>
                    <a:pt x="64262" y="1717166"/>
                  </a:lnTo>
                  <a:lnTo>
                    <a:pt x="82169" y="1711324"/>
                  </a:lnTo>
                  <a:lnTo>
                    <a:pt x="86106" y="1703450"/>
                  </a:lnTo>
                  <a:lnTo>
                    <a:pt x="80264" y="1685670"/>
                  </a:lnTo>
                  <a:lnTo>
                    <a:pt x="72390" y="1681606"/>
                  </a:lnTo>
                  <a:close/>
                </a:path>
                <a:path w="2661284" h="2662554">
                  <a:moveTo>
                    <a:pt x="2565076" y="863413"/>
                  </a:moveTo>
                  <a:lnTo>
                    <a:pt x="2558542" y="864361"/>
                  </a:lnTo>
                  <a:lnTo>
                    <a:pt x="2554164" y="866975"/>
                  </a:lnTo>
                  <a:lnTo>
                    <a:pt x="2550668" y="871458"/>
                  </a:lnTo>
                  <a:lnTo>
                    <a:pt x="2549362" y="877060"/>
                  </a:lnTo>
                  <a:lnTo>
                    <a:pt x="2551556" y="883030"/>
                  </a:lnTo>
                  <a:lnTo>
                    <a:pt x="2554478" y="891920"/>
                  </a:lnTo>
                  <a:lnTo>
                    <a:pt x="2562352" y="895984"/>
                  </a:lnTo>
                  <a:lnTo>
                    <a:pt x="2577211" y="891158"/>
                  </a:lnTo>
                  <a:lnTo>
                    <a:pt x="2583179" y="879220"/>
                  </a:lnTo>
                  <a:lnTo>
                    <a:pt x="2581275" y="873378"/>
                  </a:lnTo>
                  <a:lnTo>
                    <a:pt x="2576526" y="868183"/>
                  </a:lnTo>
                  <a:lnTo>
                    <a:pt x="2571099" y="864774"/>
                  </a:lnTo>
                  <a:lnTo>
                    <a:pt x="2565076" y="863413"/>
                  </a:lnTo>
                  <a:close/>
                </a:path>
                <a:path w="2661284" h="2662554">
                  <a:moveTo>
                    <a:pt x="51054" y="1596643"/>
                  </a:moveTo>
                  <a:lnTo>
                    <a:pt x="42164" y="1599437"/>
                  </a:lnTo>
                  <a:lnTo>
                    <a:pt x="36322" y="1601469"/>
                  </a:lnTo>
                  <a:lnTo>
                    <a:pt x="29337" y="1610232"/>
                  </a:lnTo>
                  <a:lnTo>
                    <a:pt x="31242" y="1616201"/>
                  </a:lnTo>
                  <a:lnTo>
                    <a:pt x="34458" y="1622387"/>
                  </a:lnTo>
                  <a:lnTo>
                    <a:pt x="39354" y="1627108"/>
                  </a:lnTo>
                  <a:lnTo>
                    <a:pt x="45368" y="1629614"/>
                  </a:lnTo>
                  <a:lnTo>
                    <a:pt x="51943" y="1629155"/>
                  </a:lnTo>
                  <a:lnTo>
                    <a:pt x="60833" y="1626234"/>
                  </a:lnTo>
                  <a:lnTo>
                    <a:pt x="64770" y="1618360"/>
                  </a:lnTo>
                  <a:lnTo>
                    <a:pt x="61975" y="1609470"/>
                  </a:lnTo>
                  <a:lnTo>
                    <a:pt x="59944" y="1603501"/>
                  </a:lnTo>
                  <a:lnTo>
                    <a:pt x="51054" y="1596643"/>
                  </a:lnTo>
                  <a:close/>
                </a:path>
                <a:path w="2661284" h="2662554">
                  <a:moveTo>
                    <a:pt x="2534285" y="780160"/>
                  </a:moveTo>
                  <a:lnTo>
                    <a:pt x="2516504" y="786002"/>
                  </a:lnTo>
                  <a:lnTo>
                    <a:pt x="2513456" y="796924"/>
                  </a:lnTo>
                  <a:lnTo>
                    <a:pt x="2518410" y="801877"/>
                  </a:lnTo>
                  <a:lnTo>
                    <a:pt x="2521330" y="810767"/>
                  </a:lnTo>
                  <a:lnTo>
                    <a:pt x="2529204" y="814704"/>
                  </a:lnTo>
                  <a:lnTo>
                    <a:pt x="2538095" y="811783"/>
                  </a:lnTo>
                  <a:lnTo>
                    <a:pt x="2543665" y="808323"/>
                  </a:lnTo>
                  <a:lnTo>
                    <a:pt x="2547032" y="802766"/>
                  </a:lnTo>
                  <a:lnTo>
                    <a:pt x="2548185" y="796067"/>
                  </a:lnTo>
                  <a:lnTo>
                    <a:pt x="2547112" y="789177"/>
                  </a:lnTo>
                  <a:lnTo>
                    <a:pt x="2542286" y="784224"/>
                  </a:lnTo>
                  <a:lnTo>
                    <a:pt x="2534285" y="780160"/>
                  </a:lnTo>
                  <a:close/>
                </a:path>
                <a:path w="2661284" h="2662554">
                  <a:moveTo>
                    <a:pt x="35814" y="1509521"/>
                  </a:moveTo>
                  <a:lnTo>
                    <a:pt x="29845" y="1511553"/>
                  </a:lnTo>
                  <a:lnTo>
                    <a:pt x="23500" y="1514240"/>
                  </a:lnTo>
                  <a:lnTo>
                    <a:pt x="18430" y="1518094"/>
                  </a:lnTo>
                  <a:lnTo>
                    <a:pt x="15575" y="1523091"/>
                  </a:lnTo>
                  <a:lnTo>
                    <a:pt x="15875" y="1529206"/>
                  </a:lnTo>
                  <a:lnTo>
                    <a:pt x="15875" y="1539112"/>
                  </a:lnTo>
                  <a:lnTo>
                    <a:pt x="23749" y="1543049"/>
                  </a:lnTo>
                  <a:lnTo>
                    <a:pt x="33655" y="1543176"/>
                  </a:lnTo>
                  <a:lnTo>
                    <a:pt x="36575" y="1542160"/>
                  </a:lnTo>
                  <a:lnTo>
                    <a:pt x="42545" y="1540255"/>
                  </a:lnTo>
                  <a:lnTo>
                    <a:pt x="46482" y="1532381"/>
                  </a:lnTo>
                  <a:lnTo>
                    <a:pt x="47498" y="1525396"/>
                  </a:lnTo>
                  <a:lnTo>
                    <a:pt x="44577" y="1516506"/>
                  </a:lnTo>
                  <a:lnTo>
                    <a:pt x="35814" y="1509521"/>
                  </a:lnTo>
                  <a:close/>
                </a:path>
                <a:path w="2661284" h="2662554">
                  <a:moveTo>
                    <a:pt x="2495296" y="700912"/>
                  </a:moveTo>
                  <a:lnTo>
                    <a:pt x="2486406" y="703833"/>
                  </a:lnTo>
                  <a:lnTo>
                    <a:pt x="2481256" y="708638"/>
                  </a:lnTo>
                  <a:lnTo>
                    <a:pt x="2478166" y="713978"/>
                  </a:lnTo>
                  <a:lnTo>
                    <a:pt x="2477672" y="719675"/>
                  </a:lnTo>
                  <a:lnTo>
                    <a:pt x="2480310" y="725550"/>
                  </a:lnTo>
                  <a:lnTo>
                    <a:pt x="2482215" y="731519"/>
                  </a:lnTo>
                  <a:lnTo>
                    <a:pt x="2490089" y="735456"/>
                  </a:lnTo>
                  <a:lnTo>
                    <a:pt x="2498979" y="732535"/>
                  </a:lnTo>
                  <a:lnTo>
                    <a:pt x="2502027" y="731646"/>
                  </a:lnTo>
                  <a:lnTo>
                    <a:pt x="2506979" y="726693"/>
                  </a:lnTo>
                  <a:lnTo>
                    <a:pt x="2510917" y="718819"/>
                  </a:lnTo>
                  <a:lnTo>
                    <a:pt x="2507996" y="709929"/>
                  </a:lnTo>
                  <a:lnTo>
                    <a:pt x="2502154" y="701928"/>
                  </a:lnTo>
                  <a:lnTo>
                    <a:pt x="2495296" y="700912"/>
                  </a:lnTo>
                  <a:close/>
                </a:path>
                <a:path w="2661284" h="2662554">
                  <a:moveTo>
                    <a:pt x="11557" y="1425447"/>
                  </a:moveTo>
                  <a:lnTo>
                    <a:pt x="4572" y="1434337"/>
                  </a:lnTo>
                  <a:lnTo>
                    <a:pt x="3556" y="1441195"/>
                  </a:lnTo>
                  <a:lnTo>
                    <a:pt x="6296" y="1447540"/>
                  </a:lnTo>
                  <a:lnTo>
                    <a:pt x="10144" y="1452610"/>
                  </a:lnTo>
                  <a:lnTo>
                    <a:pt x="15111" y="1455465"/>
                  </a:lnTo>
                  <a:lnTo>
                    <a:pt x="21209" y="1455165"/>
                  </a:lnTo>
                  <a:lnTo>
                    <a:pt x="33147" y="1451228"/>
                  </a:lnTo>
                  <a:lnTo>
                    <a:pt x="38100" y="1446275"/>
                  </a:lnTo>
                  <a:lnTo>
                    <a:pt x="36068" y="1440433"/>
                  </a:lnTo>
                  <a:lnTo>
                    <a:pt x="34613" y="1433661"/>
                  </a:lnTo>
                  <a:lnTo>
                    <a:pt x="30622" y="1428638"/>
                  </a:lnTo>
                  <a:lnTo>
                    <a:pt x="25902" y="1426463"/>
                  </a:lnTo>
                  <a:lnTo>
                    <a:pt x="18415" y="1426463"/>
                  </a:lnTo>
                  <a:lnTo>
                    <a:pt x="11557" y="1425447"/>
                  </a:lnTo>
                  <a:close/>
                </a:path>
                <a:path w="2661284" h="2662554">
                  <a:moveTo>
                    <a:pt x="24941" y="1426021"/>
                  </a:moveTo>
                  <a:lnTo>
                    <a:pt x="18415" y="1426463"/>
                  </a:lnTo>
                  <a:lnTo>
                    <a:pt x="25902" y="1426463"/>
                  </a:lnTo>
                  <a:lnTo>
                    <a:pt x="24941" y="1426021"/>
                  </a:lnTo>
                  <a:close/>
                </a:path>
                <a:path w="2661284" h="2662554">
                  <a:moveTo>
                    <a:pt x="2448196" y="626854"/>
                  </a:moveTo>
                  <a:lnTo>
                    <a:pt x="2442337" y="629538"/>
                  </a:lnTo>
                  <a:lnTo>
                    <a:pt x="2433320" y="632459"/>
                  </a:lnTo>
                  <a:lnTo>
                    <a:pt x="2433320" y="642365"/>
                  </a:lnTo>
                  <a:lnTo>
                    <a:pt x="2436241" y="651255"/>
                  </a:lnTo>
                  <a:lnTo>
                    <a:pt x="2441194" y="656208"/>
                  </a:lnTo>
                  <a:lnTo>
                    <a:pt x="2448052" y="657224"/>
                  </a:lnTo>
                  <a:lnTo>
                    <a:pt x="2454021" y="655319"/>
                  </a:lnTo>
                  <a:lnTo>
                    <a:pt x="2456942" y="654303"/>
                  </a:lnTo>
                  <a:lnTo>
                    <a:pt x="2462466" y="650803"/>
                  </a:lnTo>
                  <a:lnTo>
                    <a:pt x="2465514" y="645350"/>
                  </a:lnTo>
                  <a:lnTo>
                    <a:pt x="2465800" y="638944"/>
                  </a:lnTo>
                  <a:lnTo>
                    <a:pt x="2463038" y="632586"/>
                  </a:lnTo>
                  <a:lnTo>
                    <a:pt x="2458821" y="629199"/>
                  </a:lnTo>
                  <a:lnTo>
                    <a:pt x="2453782" y="627014"/>
                  </a:lnTo>
                  <a:lnTo>
                    <a:pt x="2448196" y="626854"/>
                  </a:lnTo>
                  <a:close/>
                </a:path>
                <a:path w="2661284" h="2662554">
                  <a:moveTo>
                    <a:pt x="9017" y="1337436"/>
                  </a:moveTo>
                  <a:lnTo>
                    <a:pt x="1016" y="1343405"/>
                  </a:lnTo>
                  <a:lnTo>
                    <a:pt x="997" y="1353438"/>
                  </a:lnTo>
                  <a:lnTo>
                    <a:pt x="0" y="1360169"/>
                  </a:lnTo>
                  <a:lnTo>
                    <a:pt x="8890" y="1367154"/>
                  </a:lnTo>
                  <a:lnTo>
                    <a:pt x="15748" y="1368170"/>
                  </a:lnTo>
                  <a:lnTo>
                    <a:pt x="18669" y="1367154"/>
                  </a:lnTo>
                  <a:lnTo>
                    <a:pt x="21717" y="1366265"/>
                  </a:lnTo>
                  <a:lnTo>
                    <a:pt x="27686" y="1364233"/>
                  </a:lnTo>
                  <a:lnTo>
                    <a:pt x="32639" y="1359407"/>
                  </a:lnTo>
                  <a:lnTo>
                    <a:pt x="30607" y="1353438"/>
                  </a:lnTo>
                  <a:lnTo>
                    <a:pt x="29608" y="1346525"/>
                  </a:lnTo>
                  <a:lnTo>
                    <a:pt x="26622" y="1341183"/>
                  </a:lnTo>
                  <a:lnTo>
                    <a:pt x="22308" y="1338452"/>
                  </a:lnTo>
                  <a:lnTo>
                    <a:pt x="15875" y="1338452"/>
                  </a:lnTo>
                  <a:lnTo>
                    <a:pt x="9017" y="1337436"/>
                  </a:lnTo>
                  <a:close/>
                </a:path>
                <a:path w="2661284" h="2662554">
                  <a:moveTo>
                    <a:pt x="21945" y="1338222"/>
                  </a:moveTo>
                  <a:lnTo>
                    <a:pt x="15875" y="1338452"/>
                  </a:lnTo>
                  <a:lnTo>
                    <a:pt x="22308" y="1338452"/>
                  </a:lnTo>
                  <a:lnTo>
                    <a:pt x="21945" y="1338222"/>
                  </a:lnTo>
                  <a:close/>
                </a:path>
                <a:path w="2661284" h="2662554">
                  <a:moveTo>
                    <a:pt x="2404872" y="552973"/>
                  </a:moveTo>
                  <a:lnTo>
                    <a:pt x="2398490" y="553841"/>
                  </a:lnTo>
                  <a:lnTo>
                    <a:pt x="2392299" y="557148"/>
                  </a:lnTo>
                  <a:lnTo>
                    <a:pt x="2388465" y="560079"/>
                  </a:lnTo>
                  <a:lnTo>
                    <a:pt x="2386344" y="565149"/>
                  </a:lnTo>
                  <a:lnTo>
                    <a:pt x="2386369" y="571561"/>
                  </a:lnTo>
                  <a:lnTo>
                    <a:pt x="2389251" y="577849"/>
                  </a:lnTo>
                  <a:lnTo>
                    <a:pt x="2394077" y="582802"/>
                  </a:lnTo>
                  <a:lnTo>
                    <a:pt x="2401062" y="583818"/>
                  </a:lnTo>
                  <a:lnTo>
                    <a:pt x="2407031" y="581913"/>
                  </a:lnTo>
                  <a:lnTo>
                    <a:pt x="2409952" y="580897"/>
                  </a:lnTo>
                  <a:lnTo>
                    <a:pt x="2417826" y="575055"/>
                  </a:lnTo>
                  <a:lnTo>
                    <a:pt x="2417953" y="565149"/>
                  </a:lnTo>
                  <a:lnTo>
                    <a:pt x="2415921" y="559180"/>
                  </a:lnTo>
                  <a:lnTo>
                    <a:pt x="2410872" y="554702"/>
                  </a:lnTo>
                  <a:lnTo>
                    <a:pt x="2404872" y="552973"/>
                  </a:lnTo>
                  <a:close/>
                </a:path>
                <a:path w="2661284" h="2662554">
                  <a:moveTo>
                    <a:pt x="9398" y="1248536"/>
                  </a:moveTo>
                  <a:lnTo>
                    <a:pt x="1524" y="1254505"/>
                  </a:lnTo>
                  <a:lnTo>
                    <a:pt x="1524" y="1264284"/>
                  </a:lnTo>
                  <a:lnTo>
                    <a:pt x="508" y="1271269"/>
                  </a:lnTo>
                  <a:lnTo>
                    <a:pt x="9271" y="1278254"/>
                  </a:lnTo>
                  <a:lnTo>
                    <a:pt x="16256" y="1279270"/>
                  </a:lnTo>
                  <a:lnTo>
                    <a:pt x="20193" y="1281175"/>
                  </a:lnTo>
                  <a:lnTo>
                    <a:pt x="23114" y="1280286"/>
                  </a:lnTo>
                  <a:lnTo>
                    <a:pt x="29083" y="1278254"/>
                  </a:lnTo>
                  <a:lnTo>
                    <a:pt x="33020" y="1270380"/>
                  </a:lnTo>
                  <a:lnTo>
                    <a:pt x="35052" y="1256664"/>
                  </a:lnTo>
                  <a:lnTo>
                    <a:pt x="26289" y="1249679"/>
                  </a:lnTo>
                  <a:lnTo>
                    <a:pt x="19304" y="1248663"/>
                  </a:lnTo>
                  <a:lnTo>
                    <a:pt x="9398" y="1248536"/>
                  </a:lnTo>
                  <a:close/>
                </a:path>
                <a:path w="2661284" h="2662554">
                  <a:moveTo>
                    <a:pt x="2354199" y="480821"/>
                  </a:moveTo>
                  <a:lnTo>
                    <a:pt x="2344293" y="480821"/>
                  </a:lnTo>
                  <a:lnTo>
                    <a:pt x="2339340" y="485647"/>
                  </a:lnTo>
                  <a:lnTo>
                    <a:pt x="2334805" y="490769"/>
                  </a:lnTo>
                  <a:lnTo>
                    <a:pt x="2333069" y="496808"/>
                  </a:lnTo>
                  <a:lnTo>
                    <a:pt x="2333928" y="503203"/>
                  </a:lnTo>
                  <a:lnTo>
                    <a:pt x="2337181" y="509396"/>
                  </a:lnTo>
                  <a:lnTo>
                    <a:pt x="2342134" y="514349"/>
                  </a:lnTo>
                  <a:lnTo>
                    <a:pt x="2346071" y="516381"/>
                  </a:lnTo>
                  <a:lnTo>
                    <a:pt x="2352040" y="514476"/>
                  </a:lnTo>
                  <a:lnTo>
                    <a:pt x="2354961" y="513460"/>
                  </a:lnTo>
                  <a:lnTo>
                    <a:pt x="2358009" y="512444"/>
                  </a:lnTo>
                  <a:lnTo>
                    <a:pt x="2356993" y="509523"/>
                  </a:lnTo>
                  <a:lnTo>
                    <a:pt x="2361612" y="504932"/>
                  </a:lnTo>
                  <a:lnTo>
                    <a:pt x="2363660" y="499935"/>
                  </a:lnTo>
                  <a:lnTo>
                    <a:pt x="2363136" y="494557"/>
                  </a:lnTo>
                  <a:lnTo>
                    <a:pt x="2360041" y="488822"/>
                  </a:lnTo>
                  <a:lnTo>
                    <a:pt x="2354199" y="480821"/>
                  </a:lnTo>
                  <a:close/>
                </a:path>
                <a:path w="2661284" h="2662554">
                  <a:moveTo>
                    <a:pt x="19812" y="1159636"/>
                  </a:moveTo>
                  <a:lnTo>
                    <a:pt x="11811" y="1165605"/>
                  </a:lnTo>
                  <a:lnTo>
                    <a:pt x="8890" y="1176400"/>
                  </a:lnTo>
                  <a:lnTo>
                    <a:pt x="7874" y="1183385"/>
                  </a:lnTo>
                  <a:lnTo>
                    <a:pt x="13716" y="1191259"/>
                  </a:lnTo>
                  <a:lnTo>
                    <a:pt x="23622" y="1191386"/>
                  </a:lnTo>
                  <a:lnTo>
                    <a:pt x="27559" y="1193291"/>
                  </a:lnTo>
                  <a:lnTo>
                    <a:pt x="30480" y="1192402"/>
                  </a:lnTo>
                  <a:lnTo>
                    <a:pt x="36449" y="1190370"/>
                  </a:lnTo>
                  <a:lnTo>
                    <a:pt x="41402" y="1185544"/>
                  </a:lnTo>
                  <a:lnTo>
                    <a:pt x="39497" y="1179575"/>
                  </a:lnTo>
                  <a:lnTo>
                    <a:pt x="40118" y="1172031"/>
                  </a:lnTo>
                  <a:lnTo>
                    <a:pt x="37893" y="1166082"/>
                  </a:lnTo>
                  <a:lnTo>
                    <a:pt x="33264" y="1162180"/>
                  </a:lnTo>
                  <a:lnTo>
                    <a:pt x="26670" y="1160779"/>
                  </a:lnTo>
                  <a:lnTo>
                    <a:pt x="19812" y="1159636"/>
                  </a:lnTo>
                  <a:close/>
                </a:path>
                <a:path w="2661284" h="2662554">
                  <a:moveTo>
                    <a:pt x="2291064" y="416004"/>
                  </a:moveTo>
                  <a:lnTo>
                    <a:pt x="2284644" y="416863"/>
                  </a:lnTo>
                  <a:lnTo>
                    <a:pt x="2278380" y="420115"/>
                  </a:lnTo>
                  <a:lnTo>
                    <a:pt x="2274443" y="427989"/>
                  </a:lnTo>
                  <a:lnTo>
                    <a:pt x="2274443" y="437895"/>
                  </a:lnTo>
                  <a:lnTo>
                    <a:pt x="2279269" y="442848"/>
                  </a:lnTo>
                  <a:lnTo>
                    <a:pt x="2284222" y="447801"/>
                  </a:lnTo>
                  <a:lnTo>
                    <a:pt x="2291080" y="448817"/>
                  </a:lnTo>
                  <a:lnTo>
                    <a:pt x="2294128" y="447928"/>
                  </a:lnTo>
                  <a:lnTo>
                    <a:pt x="2299970" y="445896"/>
                  </a:lnTo>
                  <a:lnTo>
                    <a:pt x="2303018" y="445007"/>
                  </a:lnTo>
                  <a:lnTo>
                    <a:pt x="2306955" y="437133"/>
                  </a:lnTo>
                  <a:lnTo>
                    <a:pt x="2307082" y="427227"/>
                  </a:lnTo>
                  <a:lnTo>
                    <a:pt x="2302129" y="422275"/>
                  </a:lnTo>
                  <a:lnTo>
                    <a:pt x="2297078" y="417740"/>
                  </a:lnTo>
                  <a:lnTo>
                    <a:pt x="2291064" y="416004"/>
                  </a:lnTo>
                  <a:close/>
                </a:path>
                <a:path w="2661284" h="2662554">
                  <a:moveTo>
                    <a:pt x="47752" y="1104518"/>
                  </a:moveTo>
                  <a:lnTo>
                    <a:pt x="37846" y="1104518"/>
                  </a:lnTo>
                  <a:lnTo>
                    <a:pt x="41783" y="1106423"/>
                  </a:lnTo>
                  <a:lnTo>
                    <a:pt x="44831" y="1105534"/>
                  </a:lnTo>
                  <a:lnTo>
                    <a:pt x="47752" y="1104518"/>
                  </a:lnTo>
                  <a:close/>
                </a:path>
                <a:path w="2661284" h="2662554">
                  <a:moveTo>
                    <a:pt x="34036" y="1072768"/>
                  </a:moveTo>
                  <a:lnTo>
                    <a:pt x="26162" y="1078737"/>
                  </a:lnTo>
                  <a:lnTo>
                    <a:pt x="22098" y="1086611"/>
                  </a:lnTo>
                  <a:lnTo>
                    <a:pt x="22098" y="1096517"/>
                  </a:lnTo>
                  <a:lnTo>
                    <a:pt x="27940" y="1104391"/>
                  </a:lnTo>
                  <a:lnTo>
                    <a:pt x="34925" y="1105407"/>
                  </a:lnTo>
                  <a:lnTo>
                    <a:pt x="37846" y="1104518"/>
                  </a:lnTo>
                  <a:lnTo>
                    <a:pt x="47752" y="1104518"/>
                  </a:lnTo>
                  <a:lnTo>
                    <a:pt x="52705" y="1099565"/>
                  </a:lnTo>
                  <a:lnTo>
                    <a:pt x="54737" y="1085722"/>
                  </a:lnTo>
                  <a:lnTo>
                    <a:pt x="48895" y="1077848"/>
                  </a:lnTo>
                  <a:lnTo>
                    <a:pt x="41021" y="1073911"/>
                  </a:lnTo>
                  <a:lnTo>
                    <a:pt x="34036" y="1072768"/>
                  </a:lnTo>
                  <a:close/>
                </a:path>
                <a:path w="2661284" h="2662554">
                  <a:moveTo>
                    <a:pt x="2228278" y="354790"/>
                  </a:moveTo>
                  <a:lnTo>
                    <a:pt x="2222190" y="356554"/>
                  </a:lnTo>
                  <a:lnTo>
                    <a:pt x="2216531" y="361568"/>
                  </a:lnTo>
                  <a:lnTo>
                    <a:pt x="2211578" y="366394"/>
                  </a:lnTo>
                  <a:lnTo>
                    <a:pt x="2211451" y="376300"/>
                  </a:lnTo>
                  <a:lnTo>
                    <a:pt x="2221357" y="386206"/>
                  </a:lnTo>
                  <a:lnTo>
                    <a:pt x="2228215" y="387222"/>
                  </a:lnTo>
                  <a:lnTo>
                    <a:pt x="2234184" y="385317"/>
                  </a:lnTo>
                  <a:lnTo>
                    <a:pt x="2237105" y="384301"/>
                  </a:lnTo>
                  <a:lnTo>
                    <a:pt x="2239137" y="380364"/>
                  </a:lnTo>
                  <a:lnTo>
                    <a:pt x="2247011" y="374522"/>
                  </a:lnTo>
                  <a:lnTo>
                    <a:pt x="2244090" y="365632"/>
                  </a:lnTo>
                  <a:lnTo>
                    <a:pt x="2239264" y="360679"/>
                  </a:lnTo>
                  <a:lnTo>
                    <a:pt x="2234176" y="356193"/>
                  </a:lnTo>
                  <a:lnTo>
                    <a:pt x="2228278" y="354790"/>
                  </a:lnTo>
                  <a:close/>
                </a:path>
                <a:path w="2661284" h="2662554">
                  <a:moveTo>
                    <a:pt x="52324" y="987932"/>
                  </a:moveTo>
                  <a:lnTo>
                    <a:pt x="43434" y="990853"/>
                  </a:lnTo>
                  <a:lnTo>
                    <a:pt x="43307" y="1000759"/>
                  </a:lnTo>
                  <a:lnTo>
                    <a:pt x="42066" y="1006623"/>
                  </a:lnTo>
                  <a:lnTo>
                    <a:pt x="43767" y="1012142"/>
                  </a:lnTo>
                  <a:lnTo>
                    <a:pt x="47682" y="1016922"/>
                  </a:lnTo>
                  <a:lnTo>
                    <a:pt x="53086" y="1020571"/>
                  </a:lnTo>
                  <a:lnTo>
                    <a:pt x="56134" y="1019555"/>
                  </a:lnTo>
                  <a:lnTo>
                    <a:pt x="59055" y="1018666"/>
                  </a:lnTo>
                  <a:lnTo>
                    <a:pt x="61975" y="1017650"/>
                  </a:lnTo>
                  <a:lnTo>
                    <a:pt x="67945" y="1015745"/>
                  </a:lnTo>
                  <a:lnTo>
                    <a:pt x="70866" y="1014729"/>
                  </a:lnTo>
                  <a:lnTo>
                    <a:pt x="71882" y="1007871"/>
                  </a:lnTo>
                  <a:lnTo>
                    <a:pt x="73193" y="1002008"/>
                  </a:lnTo>
                  <a:lnTo>
                    <a:pt x="71516" y="996489"/>
                  </a:lnTo>
                  <a:lnTo>
                    <a:pt x="67577" y="991709"/>
                  </a:lnTo>
                  <a:lnTo>
                    <a:pt x="62103" y="988059"/>
                  </a:lnTo>
                  <a:lnTo>
                    <a:pt x="52324" y="987932"/>
                  </a:lnTo>
                  <a:close/>
                </a:path>
                <a:path w="2661284" h="2662554">
                  <a:moveTo>
                    <a:pt x="2165477" y="296037"/>
                  </a:moveTo>
                  <a:lnTo>
                    <a:pt x="2155571" y="296037"/>
                  </a:lnTo>
                  <a:lnTo>
                    <a:pt x="2151634" y="303910"/>
                  </a:lnTo>
                  <a:lnTo>
                    <a:pt x="2147558" y="308802"/>
                  </a:lnTo>
                  <a:lnTo>
                    <a:pt x="2163318" y="329564"/>
                  </a:lnTo>
                  <a:lnTo>
                    <a:pt x="2166366" y="328675"/>
                  </a:lnTo>
                  <a:lnTo>
                    <a:pt x="2172208" y="326643"/>
                  </a:lnTo>
                  <a:lnTo>
                    <a:pt x="2174240" y="322706"/>
                  </a:lnTo>
                  <a:lnTo>
                    <a:pt x="2179193" y="317880"/>
                  </a:lnTo>
                  <a:lnTo>
                    <a:pt x="2178304" y="305053"/>
                  </a:lnTo>
                  <a:lnTo>
                    <a:pt x="2173351" y="299973"/>
                  </a:lnTo>
                  <a:lnTo>
                    <a:pt x="2165477" y="296037"/>
                  </a:lnTo>
                  <a:close/>
                </a:path>
                <a:path w="2661284" h="2662554">
                  <a:moveTo>
                    <a:pt x="80391" y="903096"/>
                  </a:moveTo>
                  <a:lnTo>
                    <a:pt x="71500" y="906017"/>
                  </a:lnTo>
                  <a:lnTo>
                    <a:pt x="67437" y="913891"/>
                  </a:lnTo>
                  <a:lnTo>
                    <a:pt x="64516" y="924813"/>
                  </a:lnTo>
                  <a:lnTo>
                    <a:pt x="70358" y="932687"/>
                  </a:lnTo>
                  <a:lnTo>
                    <a:pt x="77216" y="933703"/>
                  </a:lnTo>
                  <a:lnTo>
                    <a:pt x="81153" y="935735"/>
                  </a:lnTo>
                  <a:lnTo>
                    <a:pt x="84200" y="934719"/>
                  </a:lnTo>
                  <a:lnTo>
                    <a:pt x="87122" y="933830"/>
                  </a:lnTo>
                  <a:lnTo>
                    <a:pt x="93091" y="931798"/>
                  </a:lnTo>
                  <a:lnTo>
                    <a:pt x="96012" y="930909"/>
                  </a:lnTo>
                  <a:lnTo>
                    <a:pt x="97028" y="923924"/>
                  </a:lnTo>
                  <a:lnTo>
                    <a:pt x="98321" y="918079"/>
                  </a:lnTo>
                  <a:lnTo>
                    <a:pt x="96615" y="912590"/>
                  </a:lnTo>
                  <a:lnTo>
                    <a:pt x="92670" y="907815"/>
                  </a:lnTo>
                  <a:lnTo>
                    <a:pt x="87249" y="904112"/>
                  </a:lnTo>
                  <a:lnTo>
                    <a:pt x="80391" y="903096"/>
                  </a:lnTo>
                  <a:close/>
                </a:path>
                <a:path w="2661284" h="2662554">
                  <a:moveTo>
                    <a:pt x="2090435" y="244998"/>
                  </a:moveTo>
                  <a:lnTo>
                    <a:pt x="2084452" y="247052"/>
                  </a:lnTo>
                  <a:lnTo>
                    <a:pt x="2078863" y="252094"/>
                  </a:lnTo>
                  <a:lnTo>
                    <a:pt x="2076475" y="256470"/>
                  </a:lnTo>
                  <a:lnTo>
                    <a:pt x="2076624" y="261858"/>
                  </a:lnTo>
                  <a:lnTo>
                    <a:pt x="2078845" y="267793"/>
                  </a:lnTo>
                  <a:lnTo>
                    <a:pt x="2082673" y="273812"/>
                  </a:lnTo>
                  <a:lnTo>
                    <a:pt x="2086610" y="275843"/>
                  </a:lnTo>
                  <a:lnTo>
                    <a:pt x="2093468" y="276859"/>
                  </a:lnTo>
                  <a:lnTo>
                    <a:pt x="2096516" y="275843"/>
                  </a:lnTo>
                  <a:lnTo>
                    <a:pt x="2099437" y="274954"/>
                  </a:lnTo>
                  <a:lnTo>
                    <a:pt x="2101469" y="271017"/>
                  </a:lnTo>
                  <a:lnTo>
                    <a:pt x="2104390" y="270001"/>
                  </a:lnTo>
                  <a:lnTo>
                    <a:pt x="2107848" y="263411"/>
                  </a:lnTo>
                  <a:lnTo>
                    <a:pt x="2108057" y="257286"/>
                  </a:lnTo>
                  <a:lnTo>
                    <a:pt x="2105479" y="252089"/>
                  </a:lnTo>
                  <a:lnTo>
                    <a:pt x="2100580" y="248284"/>
                  </a:lnTo>
                  <a:lnTo>
                    <a:pt x="2096061" y="245540"/>
                  </a:lnTo>
                  <a:lnTo>
                    <a:pt x="2090435" y="244998"/>
                  </a:lnTo>
                  <a:close/>
                </a:path>
                <a:path w="2661284" h="2662554">
                  <a:moveTo>
                    <a:pt x="112395" y="820292"/>
                  </a:moveTo>
                  <a:lnTo>
                    <a:pt x="100584" y="824229"/>
                  </a:lnTo>
                  <a:lnTo>
                    <a:pt x="99568" y="831087"/>
                  </a:lnTo>
                  <a:lnTo>
                    <a:pt x="97797" y="837092"/>
                  </a:lnTo>
                  <a:lnTo>
                    <a:pt x="98456" y="842930"/>
                  </a:lnTo>
                  <a:lnTo>
                    <a:pt x="101353" y="848054"/>
                  </a:lnTo>
                  <a:lnTo>
                    <a:pt x="106299" y="851915"/>
                  </a:lnTo>
                  <a:lnTo>
                    <a:pt x="110236" y="853947"/>
                  </a:lnTo>
                  <a:lnTo>
                    <a:pt x="113284" y="852931"/>
                  </a:lnTo>
                  <a:lnTo>
                    <a:pt x="116205" y="851915"/>
                  </a:lnTo>
                  <a:lnTo>
                    <a:pt x="122174" y="850010"/>
                  </a:lnTo>
                  <a:lnTo>
                    <a:pt x="125095" y="848994"/>
                  </a:lnTo>
                  <a:lnTo>
                    <a:pt x="126111" y="842136"/>
                  </a:lnTo>
                  <a:lnTo>
                    <a:pt x="127881" y="836132"/>
                  </a:lnTo>
                  <a:lnTo>
                    <a:pt x="127222" y="830294"/>
                  </a:lnTo>
                  <a:lnTo>
                    <a:pt x="124325" y="825170"/>
                  </a:lnTo>
                  <a:lnTo>
                    <a:pt x="119380" y="821308"/>
                  </a:lnTo>
                  <a:lnTo>
                    <a:pt x="112395" y="820292"/>
                  </a:lnTo>
                  <a:close/>
                </a:path>
                <a:path w="2661284" h="2662554">
                  <a:moveTo>
                    <a:pt x="2021679" y="194772"/>
                  </a:moveTo>
                  <a:lnTo>
                    <a:pt x="2015855" y="195468"/>
                  </a:lnTo>
                  <a:lnTo>
                    <a:pt x="2010769" y="198379"/>
                  </a:lnTo>
                  <a:lnTo>
                    <a:pt x="2006981" y="203326"/>
                  </a:lnTo>
                  <a:lnTo>
                    <a:pt x="2002917" y="211200"/>
                  </a:lnTo>
                  <a:lnTo>
                    <a:pt x="2002917" y="220979"/>
                  </a:lnTo>
                  <a:lnTo>
                    <a:pt x="2014728" y="227075"/>
                  </a:lnTo>
                  <a:lnTo>
                    <a:pt x="2018665" y="228980"/>
                  </a:lnTo>
                  <a:lnTo>
                    <a:pt x="2024634" y="227075"/>
                  </a:lnTo>
                  <a:lnTo>
                    <a:pt x="2027555" y="226059"/>
                  </a:lnTo>
                  <a:lnTo>
                    <a:pt x="2031619" y="218185"/>
                  </a:lnTo>
                  <a:lnTo>
                    <a:pt x="2033932" y="213881"/>
                  </a:lnTo>
                  <a:lnTo>
                    <a:pt x="2033746" y="208518"/>
                  </a:lnTo>
                  <a:lnTo>
                    <a:pt x="2031511" y="202559"/>
                  </a:lnTo>
                  <a:lnTo>
                    <a:pt x="2027682" y="196468"/>
                  </a:lnTo>
                  <a:lnTo>
                    <a:pt x="2021679" y="194772"/>
                  </a:lnTo>
                  <a:close/>
                </a:path>
                <a:path w="2661284" h="2662554">
                  <a:moveTo>
                    <a:pt x="150207" y="741761"/>
                  </a:moveTo>
                  <a:lnTo>
                    <a:pt x="144383" y="742457"/>
                  </a:lnTo>
                  <a:lnTo>
                    <a:pt x="139297" y="745368"/>
                  </a:lnTo>
                  <a:lnTo>
                    <a:pt x="135509" y="750315"/>
                  </a:lnTo>
                  <a:lnTo>
                    <a:pt x="133738" y="756320"/>
                  </a:lnTo>
                  <a:lnTo>
                    <a:pt x="134397" y="762158"/>
                  </a:lnTo>
                  <a:lnTo>
                    <a:pt x="137294" y="767282"/>
                  </a:lnTo>
                  <a:lnTo>
                    <a:pt x="142240" y="771143"/>
                  </a:lnTo>
                  <a:lnTo>
                    <a:pt x="146304" y="773048"/>
                  </a:lnTo>
                  <a:lnTo>
                    <a:pt x="149225" y="772159"/>
                  </a:lnTo>
                  <a:lnTo>
                    <a:pt x="152146" y="771143"/>
                  </a:lnTo>
                  <a:lnTo>
                    <a:pt x="158115" y="769238"/>
                  </a:lnTo>
                  <a:lnTo>
                    <a:pt x="161036" y="768222"/>
                  </a:lnTo>
                  <a:lnTo>
                    <a:pt x="163068" y="764285"/>
                  </a:lnTo>
                  <a:lnTo>
                    <a:pt x="164782" y="758281"/>
                  </a:lnTo>
                  <a:lnTo>
                    <a:pt x="164115" y="752443"/>
                  </a:lnTo>
                  <a:lnTo>
                    <a:pt x="161210" y="747319"/>
                  </a:lnTo>
                  <a:lnTo>
                    <a:pt x="156210" y="743457"/>
                  </a:lnTo>
                  <a:lnTo>
                    <a:pt x="150207" y="741761"/>
                  </a:lnTo>
                  <a:close/>
                </a:path>
                <a:path w="2661284" h="2662554">
                  <a:moveTo>
                    <a:pt x="1944495" y="150989"/>
                  </a:moveTo>
                  <a:lnTo>
                    <a:pt x="1926082" y="177164"/>
                  </a:lnTo>
                  <a:lnTo>
                    <a:pt x="1933956" y="181101"/>
                  </a:lnTo>
                  <a:lnTo>
                    <a:pt x="1937893" y="183133"/>
                  </a:lnTo>
                  <a:lnTo>
                    <a:pt x="1944878" y="184150"/>
                  </a:lnTo>
                  <a:lnTo>
                    <a:pt x="1947799" y="183133"/>
                  </a:lnTo>
                  <a:lnTo>
                    <a:pt x="1950720" y="182244"/>
                  </a:lnTo>
                  <a:lnTo>
                    <a:pt x="1954784" y="174370"/>
                  </a:lnTo>
                  <a:lnTo>
                    <a:pt x="1956956" y="169582"/>
                  </a:lnTo>
                  <a:lnTo>
                    <a:pt x="1956546" y="163496"/>
                  </a:lnTo>
                  <a:lnTo>
                    <a:pt x="1954301" y="157386"/>
                  </a:lnTo>
                  <a:lnTo>
                    <a:pt x="1950974" y="152526"/>
                  </a:lnTo>
                  <a:lnTo>
                    <a:pt x="1944495" y="150989"/>
                  </a:lnTo>
                  <a:close/>
                </a:path>
                <a:path w="2661284" h="2662554">
                  <a:moveTo>
                    <a:pt x="190210" y="662947"/>
                  </a:moveTo>
                  <a:lnTo>
                    <a:pt x="184372" y="663606"/>
                  </a:lnTo>
                  <a:lnTo>
                    <a:pt x="179248" y="666503"/>
                  </a:lnTo>
                  <a:lnTo>
                    <a:pt x="175387" y="671448"/>
                  </a:lnTo>
                  <a:lnTo>
                    <a:pt x="173690" y="677453"/>
                  </a:lnTo>
                  <a:lnTo>
                    <a:pt x="174386" y="683291"/>
                  </a:lnTo>
                  <a:lnTo>
                    <a:pt x="177297" y="688415"/>
                  </a:lnTo>
                  <a:lnTo>
                    <a:pt x="182245" y="692276"/>
                  </a:lnTo>
                  <a:lnTo>
                    <a:pt x="186182" y="694308"/>
                  </a:lnTo>
                  <a:lnTo>
                    <a:pt x="190119" y="696213"/>
                  </a:lnTo>
                  <a:lnTo>
                    <a:pt x="193040" y="695324"/>
                  </a:lnTo>
                  <a:lnTo>
                    <a:pt x="199009" y="693292"/>
                  </a:lnTo>
                  <a:lnTo>
                    <a:pt x="201041" y="689355"/>
                  </a:lnTo>
                  <a:lnTo>
                    <a:pt x="203962" y="688466"/>
                  </a:lnTo>
                  <a:lnTo>
                    <a:pt x="205519" y="681988"/>
                  </a:lnTo>
                  <a:lnTo>
                    <a:pt x="204517" y="675116"/>
                  </a:lnTo>
                  <a:lnTo>
                    <a:pt x="201300" y="668982"/>
                  </a:lnTo>
                  <a:lnTo>
                    <a:pt x="196215" y="664717"/>
                  </a:lnTo>
                  <a:lnTo>
                    <a:pt x="190210" y="662947"/>
                  </a:lnTo>
                  <a:close/>
                </a:path>
                <a:path w="2661284" h="2662554">
                  <a:moveTo>
                    <a:pt x="1864072" y="114815"/>
                  </a:moveTo>
                  <a:lnTo>
                    <a:pt x="1858248" y="115474"/>
                  </a:lnTo>
                  <a:lnTo>
                    <a:pt x="1853162" y="118371"/>
                  </a:lnTo>
                  <a:lnTo>
                    <a:pt x="1849374" y="123316"/>
                  </a:lnTo>
                  <a:lnTo>
                    <a:pt x="1847603" y="129339"/>
                  </a:lnTo>
                  <a:lnTo>
                    <a:pt x="1848262" y="135207"/>
                  </a:lnTo>
                  <a:lnTo>
                    <a:pt x="1851159" y="140336"/>
                  </a:lnTo>
                  <a:lnTo>
                    <a:pt x="1856105" y="144144"/>
                  </a:lnTo>
                  <a:lnTo>
                    <a:pt x="1860042" y="146176"/>
                  </a:lnTo>
                  <a:lnTo>
                    <a:pt x="1866011" y="144271"/>
                  </a:lnTo>
                  <a:lnTo>
                    <a:pt x="1869059" y="143255"/>
                  </a:lnTo>
                  <a:lnTo>
                    <a:pt x="1871980" y="142239"/>
                  </a:lnTo>
                  <a:lnTo>
                    <a:pt x="1874901" y="141350"/>
                  </a:lnTo>
                  <a:lnTo>
                    <a:pt x="1876933" y="137413"/>
                  </a:lnTo>
                  <a:lnTo>
                    <a:pt x="1878504" y="130927"/>
                  </a:lnTo>
                  <a:lnTo>
                    <a:pt x="1877599" y="124380"/>
                  </a:lnTo>
                  <a:lnTo>
                    <a:pt x="1874647" y="119143"/>
                  </a:lnTo>
                  <a:lnTo>
                    <a:pt x="1870075" y="116585"/>
                  </a:lnTo>
                  <a:lnTo>
                    <a:pt x="1864072" y="114815"/>
                  </a:lnTo>
                  <a:close/>
                </a:path>
                <a:path w="2661284" h="2662554">
                  <a:moveTo>
                    <a:pt x="232267" y="589168"/>
                  </a:moveTo>
                  <a:lnTo>
                    <a:pt x="227070" y="591746"/>
                  </a:lnTo>
                  <a:lnTo>
                    <a:pt x="223266" y="596645"/>
                  </a:lnTo>
                  <a:lnTo>
                    <a:pt x="220610" y="601575"/>
                  </a:lnTo>
                  <a:lnTo>
                    <a:pt x="220313" y="607885"/>
                  </a:lnTo>
                  <a:lnTo>
                    <a:pt x="222444" y="614005"/>
                  </a:lnTo>
                  <a:lnTo>
                    <a:pt x="227075" y="618362"/>
                  </a:lnTo>
                  <a:lnTo>
                    <a:pt x="234950" y="622426"/>
                  </a:lnTo>
                  <a:lnTo>
                    <a:pt x="240919" y="620394"/>
                  </a:lnTo>
                  <a:lnTo>
                    <a:pt x="243840" y="619505"/>
                  </a:lnTo>
                  <a:lnTo>
                    <a:pt x="245872" y="615568"/>
                  </a:lnTo>
                  <a:lnTo>
                    <a:pt x="248793" y="614552"/>
                  </a:lnTo>
                  <a:lnTo>
                    <a:pt x="252730" y="606678"/>
                  </a:lnTo>
                  <a:lnTo>
                    <a:pt x="252857" y="596772"/>
                  </a:lnTo>
                  <a:lnTo>
                    <a:pt x="244983" y="592835"/>
                  </a:lnTo>
                  <a:lnTo>
                    <a:pt x="238392" y="589377"/>
                  </a:lnTo>
                  <a:lnTo>
                    <a:pt x="232267" y="589168"/>
                  </a:lnTo>
                  <a:close/>
                </a:path>
                <a:path w="2661284" h="2662554">
                  <a:moveTo>
                    <a:pt x="1779397" y="80517"/>
                  </a:moveTo>
                  <a:lnTo>
                    <a:pt x="1770507" y="83438"/>
                  </a:lnTo>
                  <a:lnTo>
                    <a:pt x="1766570" y="91312"/>
                  </a:lnTo>
                  <a:lnTo>
                    <a:pt x="1765554" y="98170"/>
                  </a:lnTo>
                  <a:lnTo>
                    <a:pt x="1768475" y="107060"/>
                  </a:lnTo>
                  <a:lnTo>
                    <a:pt x="1780286" y="113156"/>
                  </a:lnTo>
                  <a:lnTo>
                    <a:pt x="1783207" y="112140"/>
                  </a:lnTo>
                  <a:lnTo>
                    <a:pt x="1795145" y="108203"/>
                  </a:lnTo>
                  <a:lnTo>
                    <a:pt x="1796161" y="101345"/>
                  </a:lnTo>
                  <a:lnTo>
                    <a:pt x="1797812" y="95357"/>
                  </a:lnTo>
                  <a:lnTo>
                    <a:pt x="1796796" y="89630"/>
                  </a:lnTo>
                  <a:lnTo>
                    <a:pt x="1793017" y="84808"/>
                  </a:lnTo>
                  <a:lnTo>
                    <a:pt x="1786382" y="81533"/>
                  </a:lnTo>
                  <a:lnTo>
                    <a:pt x="1779397" y="80517"/>
                  </a:lnTo>
                  <a:close/>
                </a:path>
                <a:path w="2661284" h="2662554">
                  <a:moveTo>
                    <a:pt x="278892" y="515873"/>
                  </a:moveTo>
                  <a:lnTo>
                    <a:pt x="274955" y="523747"/>
                  </a:lnTo>
                  <a:lnTo>
                    <a:pt x="270879" y="528710"/>
                  </a:lnTo>
                  <a:lnTo>
                    <a:pt x="270160" y="534400"/>
                  </a:lnTo>
                  <a:lnTo>
                    <a:pt x="272061" y="540446"/>
                  </a:lnTo>
                  <a:lnTo>
                    <a:pt x="275844" y="546480"/>
                  </a:lnTo>
                  <a:lnTo>
                    <a:pt x="279781" y="548512"/>
                  </a:lnTo>
                  <a:lnTo>
                    <a:pt x="286639" y="549528"/>
                  </a:lnTo>
                  <a:lnTo>
                    <a:pt x="292608" y="547623"/>
                  </a:lnTo>
                  <a:lnTo>
                    <a:pt x="295529" y="546607"/>
                  </a:lnTo>
                  <a:lnTo>
                    <a:pt x="297561" y="542670"/>
                  </a:lnTo>
                  <a:lnTo>
                    <a:pt x="301065" y="536118"/>
                  </a:lnTo>
                  <a:lnTo>
                    <a:pt x="301593" y="529875"/>
                  </a:lnTo>
                  <a:lnTo>
                    <a:pt x="299882" y="524347"/>
                  </a:lnTo>
                  <a:lnTo>
                    <a:pt x="296672" y="519937"/>
                  </a:lnTo>
                  <a:lnTo>
                    <a:pt x="288798" y="516000"/>
                  </a:lnTo>
                  <a:lnTo>
                    <a:pt x="278892" y="515873"/>
                  </a:lnTo>
                  <a:close/>
                </a:path>
                <a:path w="2661284" h="2662554">
                  <a:moveTo>
                    <a:pt x="1694688" y="52323"/>
                  </a:moveTo>
                  <a:lnTo>
                    <a:pt x="1685798" y="55244"/>
                  </a:lnTo>
                  <a:lnTo>
                    <a:pt x="1682750" y="66166"/>
                  </a:lnTo>
                  <a:lnTo>
                    <a:pt x="1681734" y="73025"/>
                  </a:lnTo>
                  <a:lnTo>
                    <a:pt x="1684655" y="81914"/>
                  </a:lnTo>
                  <a:lnTo>
                    <a:pt x="1695450" y="84962"/>
                  </a:lnTo>
                  <a:lnTo>
                    <a:pt x="1698498" y="84073"/>
                  </a:lnTo>
                  <a:lnTo>
                    <a:pt x="1704340" y="82041"/>
                  </a:lnTo>
                  <a:lnTo>
                    <a:pt x="1707388" y="81152"/>
                  </a:lnTo>
                  <a:lnTo>
                    <a:pt x="1713230" y="79120"/>
                  </a:lnTo>
                  <a:lnTo>
                    <a:pt x="1714246" y="72262"/>
                  </a:lnTo>
                  <a:lnTo>
                    <a:pt x="1715389" y="65277"/>
                  </a:lnTo>
                  <a:lnTo>
                    <a:pt x="1712468" y="56387"/>
                  </a:lnTo>
                  <a:lnTo>
                    <a:pt x="1701546" y="53339"/>
                  </a:lnTo>
                  <a:lnTo>
                    <a:pt x="1694688" y="52323"/>
                  </a:lnTo>
                  <a:close/>
                </a:path>
                <a:path w="2661284" h="2662554">
                  <a:moveTo>
                    <a:pt x="345440" y="448055"/>
                  </a:moveTo>
                  <a:lnTo>
                    <a:pt x="335534" y="448055"/>
                  </a:lnTo>
                  <a:lnTo>
                    <a:pt x="330581" y="453008"/>
                  </a:lnTo>
                  <a:lnTo>
                    <a:pt x="326665" y="459686"/>
                  </a:lnTo>
                  <a:lnTo>
                    <a:pt x="325453" y="466137"/>
                  </a:lnTo>
                  <a:lnTo>
                    <a:pt x="327026" y="471707"/>
                  </a:lnTo>
                  <a:lnTo>
                    <a:pt x="331470" y="475741"/>
                  </a:lnTo>
                  <a:lnTo>
                    <a:pt x="336423" y="480694"/>
                  </a:lnTo>
                  <a:lnTo>
                    <a:pt x="340360" y="482726"/>
                  </a:lnTo>
                  <a:lnTo>
                    <a:pt x="346329" y="480694"/>
                  </a:lnTo>
                  <a:lnTo>
                    <a:pt x="349250" y="479805"/>
                  </a:lnTo>
                  <a:lnTo>
                    <a:pt x="352171" y="478789"/>
                  </a:lnTo>
                  <a:lnTo>
                    <a:pt x="354203" y="474852"/>
                  </a:lnTo>
                  <a:lnTo>
                    <a:pt x="356929" y="470334"/>
                  </a:lnTo>
                  <a:lnTo>
                    <a:pt x="357441" y="464708"/>
                  </a:lnTo>
                  <a:lnTo>
                    <a:pt x="355381" y="458725"/>
                  </a:lnTo>
                  <a:lnTo>
                    <a:pt x="350269" y="453008"/>
                  </a:lnTo>
                  <a:lnTo>
                    <a:pt x="345440" y="448055"/>
                  </a:lnTo>
                  <a:close/>
                </a:path>
                <a:path w="2661284" h="2662554">
                  <a:moveTo>
                    <a:pt x="1608836" y="31114"/>
                  </a:moveTo>
                  <a:lnTo>
                    <a:pt x="1599952" y="34034"/>
                  </a:lnTo>
                  <a:lnTo>
                    <a:pt x="1599946" y="43941"/>
                  </a:lnTo>
                  <a:lnTo>
                    <a:pt x="1598632" y="49805"/>
                  </a:lnTo>
                  <a:lnTo>
                    <a:pt x="1600295" y="55324"/>
                  </a:lnTo>
                  <a:lnTo>
                    <a:pt x="1604196" y="60104"/>
                  </a:lnTo>
                  <a:lnTo>
                    <a:pt x="1609598" y="63753"/>
                  </a:lnTo>
                  <a:lnTo>
                    <a:pt x="1612646" y="62737"/>
                  </a:lnTo>
                  <a:lnTo>
                    <a:pt x="1615567" y="61848"/>
                  </a:lnTo>
                  <a:lnTo>
                    <a:pt x="1624457" y="58927"/>
                  </a:lnTo>
                  <a:lnTo>
                    <a:pt x="1628521" y="51053"/>
                  </a:lnTo>
                  <a:lnTo>
                    <a:pt x="1629570" y="44793"/>
                  </a:lnTo>
                  <a:lnTo>
                    <a:pt x="1627298" y="38687"/>
                  </a:lnTo>
                  <a:lnTo>
                    <a:pt x="1622430" y="34034"/>
                  </a:lnTo>
                  <a:lnTo>
                    <a:pt x="1615694" y="32130"/>
                  </a:lnTo>
                  <a:lnTo>
                    <a:pt x="1608836" y="31114"/>
                  </a:lnTo>
                  <a:close/>
                </a:path>
                <a:path w="2661284" h="2662554">
                  <a:moveTo>
                    <a:pt x="396113" y="382142"/>
                  </a:moveTo>
                  <a:lnTo>
                    <a:pt x="392175" y="390016"/>
                  </a:lnTo>
                  <a:lnTo>
                    <a:pt x="384302" y="395985"/>
                  </a:lnTo>
                  <a:lnTo>
                    <a:pt x="384175" y="405891"/>
                  </a:lnTo>
                  <a:lnTo>
                    <a:pt x="389128" y="410844"/>
                  </a:lnTo>
                  <a:lnTo>
                    <a:pt x="393954" y="415797"/>
                  </a:lnTo>
                  <a:lnTo>
                    <a:pt x="400939" y="416813"/>
                  </a:lnTo>
                  <a:lnTo>
                    <a:pt x="406908" y="414908"/>
                  </a:lnTo>
                  <a:lnTo>
                    <a:pt x="412750" y="412876"/>
                  </a:lnTo>
                  <a:lnTo>
                    <a:pt x="416256" y="406324"/>
                  </a:lnTo>
                  <a:lnTo>
                    <a:pt x="416798" y="400081"/>
                  </a:lnTo>
                  <a:lnTo>
                    <a:pt x="415125" y="394553"/>
                  </a:lnTo>
                  <a:lnTo>
                    <a:pt x="411891" y="390016"/>
                  </a:lnTo>
                  <a:lnTo>
                    <a:pt x="406019" y="382269"/>
                  </a:lnTo>
                  <a:lnTo>
                    <a:pt x="396113" y="382142"/>
                  </a:lnTo>
                  <a:close/>
                </a:path>
                <a:path w="2661284" h="2662554">
                  <a:moveTo>
                    <a:pt x="1521079" y="13842"/>
                  </a:moveTo>
                  <a:lnTo>
                    <a:pt x="1513078" y="19812"/>
                  </a:lnTo>
                  <a:lnTo>
                    <a:pt x="1513078" y="29590"/>
                  </a:lnTo>
                  <a:lnTo>
                    <a:pt x="1512062" y="36575"/>
                  </a:lnTo>
                  <a:lnTo>
                    <a:pt x="1514983" y="45465"/>
                  </a:lnTo>
                  <a:lnTo>
                    <a:pt x="1524762" y="45465"/>
                  </a:lnTo>
                  <a:lnTo>
                    <a:pt x="1528699" y="47497"/>
                  </a:lnTo>
                  <a:lnTo>
                    <a:pt x="1531747" y="46481"/>
                  </a:lnTo>
                  <a:lnTo>
                    <a:pt x="1537716" y="44576"/>
                  </a:lnTo>
                  <a:lnTo>
                    <a:pt x="1542669" y="39623"/>
                  </a:lnTo>
                  <a:lnTo>
                    <a:pt x="1544701" y="25907"/>
                  </a:lnTo>
                  <a:lnTo>
                    <a:pt x="1538732" y="17906"/>
                  </a:lnTo>
                  <a:lnTo>
                    <a:pt x="1527937" y="14858"/>
                  </a:lnTo>
                  <a:lnTo>
                    <a:pt x="1521079" y="13842"/>
                  </a:lnTo>
                  <a:close/>
                </a:path>
                <a:path w="2661284" h="2662554">
                  <a:moveTo>
                    <a:pt x="462661" y="324230"/>
                  </a:moveTo>
                  <a:lnTo>
                    <a:pt x="454660" y="330200"/>
                  </a:lnTo>
                  <a:lnTo>
                    <a:pt x="449707" y="335025"/>
                  </a:lnTo>
                  <a:lnTo>
                    <a:pt x="449707" y="344931"/>
                  </a:lnTo>
                  <a:lnTo>
                    <a:pt x="454660" y="349884"/>
                  </a:lnTo>
                  <a:lnTo>
                    <a:pt x="456565" y="355853"/>
                  </a:lnTo>
                  <a:lnTo>
                    <a:pt x="463423" y="356869"/>
                  </a:lnTo>
                  <a:lnTo>
                    <a:pt x="469392" y="354964"/>
                  </a:lnTo>
                  <a:lnTo>
                    <a:pt x="472313" y="353948"/>
                  </a:lnTo>
                  <a:lnTo>
                    <a:pt x="475361" y="352932"/>
                  </a:lnTo>
                  <a:lnTo>
                    <a:pt x="479839" y="347884"/>
                  </a:lnTo>
                  <a:lnTo>
                    <a:pt x="481568" y="341883"/>
                  </a:lnTo>
                  <a:lnTo>
                    <a:pt x="480700" y="335502"/>
                  </a:lnTo>
                  <a:lnTo>
                    <a:pt x="477393" y="329310"/>
                  </a:lnTo>
                  <a:lnTo>
                    <a:pt x="472567" y="324357"/>
                  </a:lnTo>
                  <a:lnTo>
                    <a:pt x="462661" y="324230"/>
                  </a:lnTo>
                  <a:close/>
                </a:path>
                <a:path w="2661284" h="2662554">
                  <a:moveTo>
                    <a:pt x="1442085" y="3555"/>
                  </a:moveTo>
                  <a:lnTo>
                    <a:pt x="1432179" y="3555"/>
                  </a:lnTo>
                  <a:lnTo>
                    <a:pt x="1424305" y="9397"/>
                  </a:lnTo>
                  <a:lnTo>
                    <a:pt x="1424178" y="29209"/>
                  </a:lnTo>
                  <a:lnTo>
                    <a:pt x="1429131" y="34162"/>
                  </a:lnTo>
                  <a:lnTo>
                    <a:pt x="1439926" y="37210"/>
                  </a:lnTo>
                  <a:lnTo>
                    <a:pt x="1442847" y="36194"/>
                  </a:lnTo>
                  <a:lnTo>
                    <a:pt x="1451737" y="33273"/>
                  </a:lnTo>
                  <a:lnTo>
                    <a:pt x="1453769" y="29337"/>
                  </a:lnTo>
                  <a:lnTo>
                    <a:pt x="1454785" y="22351"/>
                  </a:lnTo>
                  <a:lnTo>
                    <a:pt x="1454912" y="12572"/>
                  </a:lnTo>
                  <a:lnTo>
                    <a:pt x="1448943" y="4571"/>
                  </a:lnTo>
                  <a:lnTo>
                    <a:pt x="1442085" y="3555"/>
                  </a:lnTo>
                  <a:close/>
                </a:path>
                <a:path w="2661284" h="2662554">
                  <a:moveTo>
                    <a:pt x="530098" y="269239"/>
                  </a:moveTo>
                  <a:lnTo>
                    <a:pt x="524129" y="271271"/>
                  </a:lnTo>
                  <a:lnTo>
                    <a:pt x="519650" y="276320"/>
                  </a:lnTo>
                  <a:lnTo>
                    <a:pt x="517921" y="282320"/>
                  </a:lnTo>
                  <a:lnTo>
                    <a:pt x="518789" y="288702"/>
                  </a:lnTo>
                  <a:lnTo>
                    <a:pt x="522097" y="294893"/>
                  </a:lnTo>
                  <a:lnTo>
                    <a:pt x="524002" y="300863"/>
                  </a:lnTo>
                  <a:lnTo>
                    <a:pt x="530860" y="301878"/>
                  </a:lnTo>
                  <a:lnTo>
                    <a:pt x="536829" y="299973"/>
                  </a:lnTo>
                  <a:lnTo>
                    <a:pt x="539750" y="298957"/>
                  </a:lnTo>
                  <a:lnTo>
                    <a:pt x="542798" y="298068"/>
                  </a:lnTo>
                  <a:lnTo>
                    <a:pt x="550672" y="292100"/>
                  </a:lnTo>
                  <a:lnTo>
                    <a:pt x="550799" y="282320"/>
                  </a:lnTo>
                  <a:lnTo>
                    <a:pt x="545846" y="277240"/>
                  </a:lnTo>
                  <a:lnTo>
                    <a:pt x="540004" y="269366"/>
                  </a:lnTo>
                  <a:lnTo>
                    <a:pt x="530098" y="269239"/>
                  </a:lnTo>
                  <a:close/>
                </a:path>
                <a:path w="2661284" h="2662554">
                  <a:moveTo>
                    <a:pt x="1342390" y="0"/>
                  </a:moveTo>
                  <a:lnTo>
                    <a:pt x="1338326" y="8000"/>
                  </a:lnTo>
                  <a:lnTo>
                    <a:pt x="1337310" y="14858"/>
                  </a:lnTo>
                  <a:lnTo>
                    <a:pt x="1337404" y="24891"/>
                  </a:lnTo>
                  <a:lnTo>
                    <a:pt x="1343152" y="32638"/>
                  </a:lnTo>
                  <a:lnTo>
                    <a:pt x="1353058" y="32765"/>
                  </a:lnTo>
                  <a:lnTo>
                    <a:pt x="1355979" y="31750"/>
                  </a:lnTo>
                  <a:lnTo>
                    <a:pt x="1361948" y="29844"/>
                  </a:lnTo>
                  <a:lnTo>
                    <a:pt x="1366901" y="24891"/>
                  </a:lnTo>
                  <a:lnTo>
                    <a:pt x="1366919" y="14858"/>
                  </a:lnTo>
                  <a:lnTo>
                    <a:pt x="1367917" y="8127"/>
                  </a:lnTo>
                  <a:lnTo>
                    <a:pt x="1362075" y="126"/>
                  </a:lnTo>
                  <a:lnTo>
                    <a:pt x="1352169" y="126"/>
                  </a:lnTo>
                  <a:lnTo>
                    <a:pt x="1342390" y="0"/>
                  </a:lnTo>
                  <a:close/>
                </a:path>
                <a:path w="2661284" h="2662554">
                  <a:moveTo>
                    <a:pt x="602378" y="218549"/>
                  </a:moveTo>
                  <a:lnTo>
                    <a:pt x="596519" y="221233"/>
                  </a:lnTo>
                  <a:lnTo>
                    <a:pt x="588518" y="227075"/>
                  </a:lnTo>
                  <a:lnTo>
                    <a:pt x="587502" y="234060"/>
                  </a:lnTo>
                  <a:lnTo>
                    <a:pt x="590423" y="242950"/>
                  </a:lnTo>
                  <a:lnTo>
                    <a:pt x="595376" y="247903"/>
                  </a:lnTo>
                  <a:lnTo>
                    <a:pt x="603250" y="251967"/>
                  </a:lnTo>
                  <a:lnTo>
                    <a:pt x="609219" y="249935"/>
                  </a:lnTo>
                  <a:lnTo>
                    <a:pt x="612140" y="249046"/>
                  </a:lnTo>
                  <a:lnTo>
                    <a:pt x="615188" y="248030"/>
                  </a:lnTo>
                  <a:lnTo>
                    <a:pt x="618416" y="243355"/>
                  </a:lnTo>
                  <a:lnTo>
                    <a:pt x="620252" y="237299"/>
                  </a:lnTo>
                  <a:lnTo>
                    <a:pt x="620063" y="230671"/>
                  </a:lnTo>
                  <a:lnTo>
                    <a:pt x="617220" y="224281"/>
                  </a:lnTo>
                  <a:lnTo>
                    <a:pt x="613003" y="220894"/>
                  </a:lnTo>
                  <a:lnTo>
                    <a:pt x="607964" y="218709"/>
                  </a:lnTo>
                  <a:lnTo>
                    <a:pt x="602378" y="218549"/>
                  </a:lnTo>
                  <a:close/>
                </a:path>
                <a:path w="2661284" h="2662554">
                  <a:moveTo>
                    <a:pt x="1277048" y="31241"/>
                  </a:moveTo>
                  <a:lnTo>
                    <a:pt x="1267079" y="31241"/>
                  </a:lnTo>
                  <a:lnTo>
                    <a:pt x="1268095" y="34289"/>
                  </a:lnTo>
                  <a:lnTo>
                    <a:pt x="1271016" y="33273"/>
                  </a:lnTo>
                  <a:lnTo>
                    <a:pt x="1276985" y="31368"/>
                  </a:lnTo>
                  <a:close/>
                </a:path>
                <a:path w="2661284" h="2662554">
                  <a:moveTo>
                    <a:pt x="1270355" y="2256"/>
                  </a:moveTo>
                  <a:lnTo>
                    <a:pt x="1264285" y="2539"/>
                  </a:lnTo>
                  <a:lnTo>
                    <a:pt x="1254379" y="2539"/>
                  </a:lnTo>
                  <a:lnTo>
                    <a:pt x="1247521" y="11429"/>
                  </a:lnTo>
                  <a:lnTo>
                    <a:pt x="1249426" y="17271"/>
                  </a:lnTo>
                  <a:lnTo>
                    <a:pt x="1249299" y="27177"/>
                  </a:lnTo>
                  <a:lnTo>
                    <a:pt x="1258189" y="34162"/>
                  </a:lnTo>
                  <a:lnTo>
                    <a:pt x="1264158" y="32257"/>
                  </a:lnTo>
                  <a:lnTo>
                    <a:pt x="1267079" y="31241"/>
                  </a:lnTo>
                  <a:lnTo>
                    <a:pt x="1277048" y="31241"/>
                  </a:lnTo>
                  <a:lnTo>
                    <a:pt x="1280922" y="23494"/>
                  </a:lnTo>
                  <a:lnTo>
                    <a:pt x="1279017" y="17525"/>
                  </a:lnTo>
                  <a:lnTo>
                    <a:pt x="1278018" y="10594"/>
                  </a:lnTo>
                  <a:lnTo>
                    <a:pt x="1275032" y="5222"/>
                  </a:lnTo>
                  <a:lnTo>
                    <a:pt x="1270355" y="2256"/>
                  </a:lnTo>
                  <a:close/>
                </a:path>
                <a:path w="2661284" h="2662554">
                  <a:moveTo>
                    <a:pt x="678688" y="171322"/>
                  </a:moveTo>
                  <a:lnTo>
                    <a:pt x="672846" y="173227"/>
                  </a:lnTo>
                  <a:lnTo>
                    <a:pt x="667821" y="178442"/>
                  </a:lnTo>
                  <a:lnTo>
                    <a:pt x="664940" y="184467"/>
                  </a:lnTo>
                  <a:lnTo>
                    <a:pt x="664487" y="190301"/>
                  </a:lnTo>
                  <a:lnTo>
                    <a:pt x="666750" y="194944"/>
                  </a:lnTo>
                  <a:lnTo>
                    <a:pt x="669671" y="203834"/>
                  </a:lnTo>
                  <a:lnTo>
                    <a:pt x="676529" y="204850"/>
                  </a:lnTo>
                  <a:lnTo>
                    <a:pt x="685546" y="201929"/>
                  </a:lnTo>
                  <a:lnTo>
                    <a:pt x="688467" y="201040"/>
                  </a:lnTo>
                  <a:lnTo>
                    <a:pt x="692282" y="198054"/>
                  </a:lnTo>
                  <a:lnTo>
                    <a:pt x="694420" y="192865"/>
                  </a:lnTo>
                  <a:lnTo>
                    <a:pt x="694342" y="186557"/>
                  </a:lnTo>
                  <a:lnTo>
                    <a:pt x="691515" y="180212"/>
                  </a:lnTo>
                  <a:lnTo>
                    <a:pt x="689610" y="174370"/>
                  </a:lnTo>
                  <a:lnTo>
                    <a:pt x="678688" y="171322"/>
                  </a:lnTo>
                  <a:close/>
                </a:path>
                <a:path w="2661284" h="2662554">
                  <a:moveTo>
                    <a:pt x="1184275" y="9016"/>
                  </a:moveTo>
                  <a:lnTo>
                    <a:pt x="1174369" y="9016"/>
                  </a:lnTo>
                  <a:lnTo>
                    <a:pt x="1165479" y="11937"/>
                  </a:lnTo>
                  <a:lnTo>
                    <a:pt x="1160526" y="16890"/>
                  </a:lnTo>
                  <a:lnTo>
                    <a:pt x="1160526" y="26669"/>
                  </a:lnTo>
                  <a:lnTo>
                    <a:pt x="1163447" y="35687"/>
                  </a:lnTo>
                  <a:lnTo>
                    <a:pt x="1168273" y="40639"/>
                  </a:lnTo>
                  <a:lnTo>
                    <a:pt x="1178179" y="40639"/>
                  </a:lnTo>
                  <a:lnTo>
                    <a:pt x="1181100" y="39623"/>
                  </a:lnTo>
                  <a:lnTo>
                    <a:pt x="1189990" y="36829"/>
                  </a:lnTo>
                  <a:lnTo>
                    <a:pt x="1194054" y="28828"/>
                  </a:lnTo>
                  <a:lnTo>
                    <a:pt x="1192149" y="22987"/>
                  </a:lnTo>
                  <a:lnTo>
                    <a:pt x="1192149" y="13080"/>
                  </a:lnTo>
                  <a:lnTo>
                    <a:pt x="1184275" y="9016"/>
                  </a:lnTo>
                  <a:close/>
                </a:path>
                <a:path w="2661284" h="2662554">
                  <a:moveTo>
                    <a:pt x="756920" y="129285"/>
                  </a:moveTo>
                  <a:lnTo>
                    <a:pt x="751967" y="134112"/>
                  </a:lnTo>
                  <a:lnTo>
                    <a:pt x="743077" y="137032"/>
                  </a:lnTo>
                  <a:lnTo>
                    <a:pt x="739140" y="144906"/>
                  </a:lnTo>
                  <a:lnTo>
                    <a:pt x="742061" y="153923"/>
                  </a:lnTo>
                  <a:lnTo>
                    <a:pt x="747903" y="161797"/>
                  </a:lnTo>
                  <a:lnTo>
                    <a:pt x="755777" y="165862"/>
                  </a:lnTo>
                  <a:lnTo>
                    <a:pt x="761746" y="163829"/>
                  </a:lnTo>
                  <a:lnTo>
                    <a:pt x="764667" y="162940"/>
                  </a:lnTo>
                  <a:lnTo>
                    <a:pt x="769816" y="158136"/>
                  </a:lnTo>
                  <a:lnTo>
                    <a:pt x="772906" y="152796"/>
                  </a:lnTo>
                  <a:lnTo>
                    <a:pt x="773400" y="147099"/>
                  </a:lnTo>
                  <a:lnTo>
                    <a:pt x="770763" y="141223"/>
                  </a:lnTo>
                  <a:lnTo>
                    <a:pt x="767842" y="132333"/>
                  </a:lnTo>
                  <a:lnTo>
                    <a:pt x="756920" y="129285"/>
                  </a:lnTo>
                  <a:close/>
                </a:path>
                <a:path w="2661284" h="2662554">
                  <a:moveTo>
                    <a:pt x="1086485" y="21335"/>
                  </a:moveTo>
                  <a:lnTo>
                    <a:pt x="1077468" y="24256"/>
                  </a:lnTo>
                  <a:lnTo>
                    <a:pt x="1073531" y="32130"/>
                  </a:lnTo>
                  <a:lnTo>
                    <a:pt x="1076452" y="41147"/>
                  </a:lnTo>
                  <a:lnTo>
                    <a:pt x="1076452" y="50926"/>
                  </a:lnTo>
                  <a:lnTo>
                    <a:pt x="1084326" y="54990"/>
                  </a:lnTo>
                  <a:lnTo>
                    <a:pt x="1102106" y="49148"/>
                  </a:lnTo>
                  <a:lnTo>
                    <a:pt x="1107059" y="44195"/>
                  </a:lnTo>
                  <a:lnTo>
                    <a:pt x="1104138" y="35305"/>
                  </a:lnTo>
                  <a:lnTo>
                    <a:pt x="1104138" y="25400"/>
                  </a:lnTo>
                  <a:lnTo>
                    <a:pt x="1096264" y="21462"/>
                  </a:lnTo>
                  <a:lnTo>
                    <a:pt x="1086485" y="21335"/>
                  </a:lnTo>
                  <a:close/>
                </a:path>
                <a:path w="2661284" h="2662554">
                  <a:moveTo>
                    <a:pt x="841121" y="95122"/>
                  </a:moveTo>
                  <a:lnTo>
                    <a:pt x="823341" y="100964"/>
                  </a:lnTo>
                  <a:lnTo>
                    <a:pt x="819277" y="108838"/>
                  </a:lnTo>
                  <a:lnTo>
                    <a:pt x="825119" y="126618"/>
                  </a:lnTo>
                  <a:lnTo>
                    <a:pt x="836041" y="129666"/>
                  </a:lnTo>
                  <a:lnTo>
                    <a:pt x="850773" y="124840"/>
                  </a:lnTo>
                  <a:lnTo>
                    <a:pt x="853821" y="113918"/>
                  </a:lnTo>
                  <a:lnTo>
                    <a:pt x="848995" y="99187"/>
                  </a:lnTo>
                  <a:lnTo>
                    <a:pt x="841121" y="95122"/>
                  </a:lnTo>
                  <a:close/>
                </a:path>
                <a:path w="2661284" h="2662554">
                  <a:moveTo>
                    <a:pt x="1010285" y="39750"/>
                  </a:moveTo>
                  <a:lnTo>
                    <a:pt x="1001395" y="42671"/>
                  </a:lnTo>
                  <a:lnTo>
                    <a:pt x="991453" y="42671"/>
                  </a:lnTo>
                  <a:lnTo>
                    <a:pt x="988441" y="53466"/>
                  </a:lnTo>
                  <a:lnTo>
                    <a:pt x="987425" y="60325"/>
                  </a:lnTo>
                  <a:lnTo>
                    <a:pt x="990346" y="69214"/>
                  </a:lnTo>
                  <a:lnTo>
                    <a:pt x="998220" y="73278"/>
                  </a:lnTo>
                  <a:lnTo>
                    <a:pt x="1008126" y="73278"/>
                  </a:lnTo>
                  <a:lnTo>
                    <a:pt x="1017016" y="70357"/>
                  </a:lnTo>
                  <a:lnTo>
                    <a:pt x="1021080" y="62483"/>
                  </a:lnTo>
                  <a:lnTo>
                    <a:pt x="1018159" y="53593"/>
                  </a:lnTo>
                  <a:lnTo>
                    <a:pt x="1018159" y="43687"/>
                  </a:lnTo>
                  <a:lnTo>
                    <a:pt x="1016126" y="42671"/>
                  </a:lnTo>
                  <a:lnTo>
                    <a:pt x="1001395" y="42671"/>
                  </a:lnTo>
                  <a:lnTo>
                    <a:pt x="991489" y="42544"/>
                  </a:lnTo>
                  <a:lnTo>
                    <a:pt x="1015872" y="42544"/>
                  </a:lnTo>
                  <a:lnTo>
                    <a:pt x="1010285" y="39750"/>
                  </a:lnTo>
                  <a:close/>
                </a:path>
                <a:path w="2661284" h="2662554">
                  <a:moveTo>
                    <a:pt x="923290" y="64896"/>
                  </a:moveTo>
                  <a:lnTo>
                    <a:pt x="914273" y="67817"/>
                  </a:lnTo>
                  <a:lnTo>
                    <a:pt x="908431" y="69850"/>
                  </a:lnTo>
                  <a:lnTo>
                    <a:pt x="901446" y="78612"/>
                  </a:lnTo>
                  <a:lnTo>
                    <a:pt x="904367" y="87629"/>
                  </a:lnTo>
                  <a:lnTo>
                    <a:pt x="907288" y="96519"/>
                  </a:lnTo>
                  <a:lnTo>
                    <a:pt x="918083" y="99567"/>
                  </a:lnTo>
                  <a:lnTo>
                    <a:pt x="924052" y="97535"/>
                  </a:lnTo>
                  <a:lnTo>
                    <a:pt x="932942" y="94614"/>
                  </a:lnTo>
                  <a:lnTo>
                    <a:pt x="937006" y="86740"/>
                  </a:lnTo>
                  <a:lnTo>
                    <a:pt x="931164" y="68960"/>
                  </a:lnTo>
                  <a:lnTo>
                    <a:pt x="923290" y="64896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3531" y="3385677"/>
              <a:ext cx="228774" cy="2305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577" y="2610485"/>
              <a:ext cx="232537" cy="2325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8990" y="1840801"/>
              <a:ext cx="230616" cy="2306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0513" y="1363285"/>
              <a:ext cx="230514" cy="23318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58660" y="3507078"/>
              <a:ext cx="901700" cy="859155"/>
            </a:xfrm>
            <a:custGeom>
              <a:avLst/>
              <a:gdLst/>
              <a:ahLst/>
              <a:cxnLst/>
              <a:rect l="l" t="t" r="r" b="b"/>
              <a:pathLst>
                <a:path w="901700" h="859154">
                  <a:moveTo>
                    <a:pt x="473564" y="0"/>
                  </a:moveTo>
                  <a:lnTo>
                    <a:pt x="428255" y="2146"/>
                  </a:lnTo>
                  <a:lnTo>
                    <a:pt x="382767" y="9208"/>
                  </a:lnTo>
                  <a:lnTo>
                    <a:pt x="337439" y="21362"/>
                  </a:lnTo>
                  <a:lnTo>
                    <a:pt x="292143" y="39186"/>
                  </a:lnTo>
                  <a:lnTo>
                    <a:pt x="249872" y="61557"/>
                  </a:lnTo>
                  <a:lnTo>
                    <a:pt x="210744" y="87835"/>
                  </a:lnTo>
                  <a:lnTo>
                    <a:pt x="174879" y="117374"/>
                  </a:lnTo>
                  <a:lnTo>
                    <a:pt x="0" y="105563"/>
                  </a:lnTo>
                  <a:lnTo>
                    <a:pt x="77216" y="261011"/>
                  </a:lnTo>
                  <a:lnTo>
                    <a:pt x="60387" y="308081"/>
                  </a:lnTo>
                  <a:lnTo>
                    <a:pt x="49059" y="357179"/>
                  </a:lnTo>
                  <a:lnTo>
                    <a:pt x="43481" y="407674"/>
                  </a:lnTo>
                  <a:lnTo>
                    <a:pt x="43904" y="458937"/>
                  </a:lnTo>
                  <a:lnTo>
                    <a:pt x="50578" y="510340"/>
                  </a:lnTo>
                  <a:lnTo>
                    <a:pt x="63754" y="561252"/>
                  </a:lnTo>
                  <a:lnTo>
                    <a:pt x="80714" y="604996"/>
                  </a:lnTo>
                  <a:lnTo>
                    <a:pt x="101813" y="645877"/>
                  </a:lnTo>
                  <a:lnTo>
                    <a:pt x="126724" y="683720"/>
                  </a:lnTo>
                  <a:lnTo>
                    <a:pt x="155123" y="718353"/>
                  </a:lnTo>
                  <a:lnTo>
                    <a:pt x="186685" y="749601"/>
                  </a:lnTo>
                  <a:lnTo>
                    <a:pt x="221083" y="777290"/>
                  </a:lnTo>
                  <a:lnTo>
                    <a:pt x="257993" y="801247"/>
                  </a:lnTo>
                  <a:lnTo>
                    <a:pt x="297089" y="821298"/>
                  </a:lnTo>
                  <a:lnTo>
                    <a:pt x="338046" y="837270"/>
                  </a:lnTo>
                  <a:lnTo>
                    <a:pt x="380539" y="848988"/>
                  </a:lnTo>
                  <a:lnTo>
                    <a:pt x="424241" y="856278"/>
                  </a:lnTo>
                  <a:lnTo>
                    <a:pt x="468829" y="858968"/>
                  </a:lnTo>
                  <a:lnTo>
                    <a:pt x="513976" y="856882"/>
                  </a:lnTo>
                  <a:lnTo>
                    <a:pt x="559357" y="849849"/>
                  </a:lnTo>
                  <a:lnTo>
                    <a:pt x="604647" y="837693"/>
                  </a:lnTo>
                  <a:lnTo>
                    <a:pt x="648396" y="820699"/>
                  </a:lnTo>
                  <a:lnTo>
                    <a:pt x="689259" y="799496"/>
                  </a:lnTo>
                  <a:lnTo>
                    <a:pt x="727064" y="774422"/>
                  </a:lnTo>
                  <a:lnTo>
                    <a:pt x="761643" y="745812"/>
                  </a:lnTo>
                  <a:lnTo>
                    <a:pt x="792823" y="714002"/>
                  </a:lnTo>
                  <a:lnTo>
                    <a:pt x="820435" y="679329"/>
                  </a:lnTo>
                  <a:lnTo>
                    <a:pt x="844308" y="642129"/>
                  </a:lnTo>
                  <a:lnTo>
                    <a:pt x="864271" y="602738"/>
                  </a:lnTo>
                  <a:lnTo>
                    <a:pt x="880155" y="561493"/>
                  </a:lnTo>
                  <a:lnTo>
                    <a:pt x="891789" y="518729"/>
                  </a:lnTo>
                  <a:lnTo>
                    <a:pt x="899002" y="474783"/>
                  </a:lnTo>
                  <a:lnTo>
                    <a:pt x="901623" y="429991"/>
                  </a:lnTo>
                  <a:lnTo>
                    <a:pt x="899483" y="384690"/>
                  </a:lnTo>
                  <a:lnTo>
                    <a:pt x="892411" y="339215"/>
                  </a:lnTo>
                  <a:lnTo>
                    <a:pt x="880237" y="293904"/>
                  </a:lnTo>
                  <a:lnTo>
                    <a:pt x="863451" y="250726"/>
                  </a:lnTo>
                  <a:lnTo>
                    <a:pt x="842428" y="210362"/>
                  </a:lnTo>
                  <a:lnTo>
                    <a:pt x="817507" y="172986"/>
                  </a:lnTo>
                  <a:lnTo>
                    <a:pt x="789024" y="138774"/>
                  </a:lnTo>
                  <a:lnTo>
                    <a:pt x="757319" y="107901"/>
                  </a:lnTo>
                  <a:lnTo>
                    <a:pt x="722730" y="80542"/>
                  </a:lnTo>
                  <a:lnTo>
                    <a:pt x="685595" y="56873"/>
                  </a:lnTo>
                  <a:lnTo>
                    <a:pt x="646252" y="37068"/>
                  </a:lnTo>
                  <a:lnTo>
                    <a:pt x="605039" y="21303"/>
                  </a:lnTo>
                  <a:lnTo>
                    <a:pt x="562294" y="9753"/>
                  </a:lnTo>
                  <a:lnTo>
                    <a:pt x="518357" y="2594"/>
                  </a:lnTo>
                  <a:lnTo>
                    <a:pt x="473564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47585" y="2278379"/>
              <a:ext cx="998219" cy="855980"/>
            </a:xfrm>
            <a:custGeom>
              <a:avLst/>
              <a:gdLst/>
              <a:ahLst/>
              <a:cxnLst/>
              <a:rect l="l" t="t" r="r" b="b"/>
              <a:pathLst>
                <a:path w="998220" h="855980">
                  <a:moveTo>
                    <a:pt x="571918" y="0"/>
                  </a:moveTo>
                  <a:lnTo>
                    <a:pt x="527125" y="2169"/>
                  </a:lnTo>
                  <a:lnTo>
                    <a:pt x="482211" y="9186"/>
                  </a:lnTo>
                  <a:lnTo>
                    <a:pt x="437515" y="21210"/>
                  </a:lnTo>
                  <a:lnTo>
                    <a:pt x="387901" y="40771"/>
                  </a:lnTo>
                  <a:lnTo>
                    <a:pt x="342089" y="65557"/>
                  </a:lnTo>
                  <a:lnTo>
                    <a:pt x="300312" y="95138"/>
                  </a:lnTo>
                  <a:lnTo>
                    <a:pt x="262806" y="129083"/>
                  </a:lnTo>
                  <a:lnTo>
                    <a:pt x="229807" y="166964"/>
                  </a:lnTo>
                  <a:lnTo>
                    <a:pt x="201549" y="208351"/>
                  </a:lnTo>
                  <a:lnTo>
                    <a:pt x="178267" y="252814"/>
                  </a:lnTo>
                  <a:lnTo>
                    <a:pt x="160197" y="299924"/>
                  </a:lnTo>
                  <a:lnTo>
                    <a:pt x="147574" y="349251"/>
                  </a:lnTo>
                  <a:lnTo>
                    <a:pt x="0" y="440310"/>
                  </a:lnTo>
                  <a:lnTo>
                    <a:pt x="151638" y="522098"/>
                  </a:lnTo>
                  <a:lnTo>
                    <a:pt x="154199" y="531591"/>
                  </a:lnTo>
                  <a:lnTo>
                    <a:pt x="158656" y="552101"/>
                  </a:lnTo>
                  <a:lnTo>
                    <a:pt x="161290" y="561595"/>
                  </a:lnTo>
                  <a:lnTo>
                    <a:pt x="178249" y="605258"/>
                  </a:lnTo>
                  <a:lnTo>
                    <a:pt x="199390" y="645970"/>
                  </a:lnTo>
                  <a:lnTo>
                    <a:pt x="224381" y="683572"/>
                  </a:lnTo>
                  <a:lnTo>
                    <a:pt x="252890" y="717905"/>
                  </a:lnTo>
                  <a:lnTo>
                    <a:pt x="284583" y="748807"/>
                  </a:lnTo>
                  <a:lnTo>
                    <a:pt x="319129" y="776119"/>
                  </a:lnTo>
                  <a:lnTo>
                    <a:pt x="356196" y="799681"/>
                  </a:lnTo>
                  <a:lnTo>
                    <a:pt x="395450" y="819334"/>
                  </a:lnTo>
                  <a:lnTo>
                    <a:pt x="436560" y="834918"/>
                  </a:lnTo>
                  <a:lnTo>
                    <a:pt x="479194" y="846272"/>
                  </a:lnTo>
                  <a:lnTo>
                    <a:pt x="523019" y="853237"/>
                  </a:lnTo>
                  <a:lnTo>
                    <a:pt x="567702" y="855653"/>
                  </a:lnTo>
                  <a:lnTo>
                    <a:pt x="612911" y="853361"/>
                  </a:lnTo>
                  <a:lnTo>
                    <a:pt x="658315" y="846199"/>
                  </a:lnTo>
                  <a:lnTo>
                    <a:pt x="703580" y="834010"/>
                  </a:lnTo>
                  <a:lnTo>
                    <a:pt x="746745" y="817241"/>
                  </a:lnTo>
                  <a:lnTo>
                    <a:pt x="787121" y="796312"/>
                  </a:lnTo>
                  <a:lnTo>
                    <a:pt x="824528" y="771550"/>
                  </a:lnTo>
                  <a:lnTo>
                    <a:pt x="858789" y="743282"/>
                  </a:lnTo>
                  <a:lnTo>
                    <a:pt x="889724" y="711836"/>
                  </a:lnTo>
                  <a:lnTo>
                    <a:pt x="917155" y="677537"/>
                  </a:lnTo>
                  <a:lnTo>
                    <a:pt x="940903" y="640715"/>
                  </a:lnTo>
                  <a:lnTo>
                    <a:pt x="960790" y="601695"/>
                  </a:lnTo>
                  <a:lnTo>
                    <a:pt x="976638" y="560805"/>
                  </a:lnTo>
                  <a:lnTo>
                    <a:pt x="988266" y="518372"/>
                  </a:lnTo>
                  <a:lnTo>
                    <a:pt x="995498" y="474723"/>
                  </a:lnTo>
                  <a:lnTo>
                    <a:pt x="998154" y="430186"/>
                  </a:lnTo>
                  <a:lnTo>
                    <a:pt x="996056" y="385087"/>
                  </a:lnTo>
                  <a:lnTo>
                    <a:pt x="989026" y="339754"/>
                  </a:lnTo>
                  <a:lnTo>
                    <a:pt x="976884" y="294514"/>
                  </a:lnTo>
                  <a:lnTo>
                    <a:pt x="959924" y="250850"/>
                  </a:lnTo>
                  <a:lnTo>
                    <a:pt x="938784" y="210136"/>
                  </a:lnTo>
                  <a:lnTo>
                    <a:pt x="913803" y="172528"/>
                  </a:lnTo>
                  <a:lnTo>
                    <a:pt x="885319" y="138187"/>
                  </a:lnTo>
                  <a:lnTo>
                    <a:pt x="853670" y="107268"/>
                  </a:lnTo>
                  <a:lnTo>
                    <a:pt x="819194" y="79932"/>
                  </a:lnTo>
                  <a:lnTo>
                    <a:pt x="782230" y="56336"/>
                  </a:lnTo>
                  <a:lnTo>
                    <a:pt x="743115" y="36639"/>
                  </a:lnTo>
                  <a:lnTo>
                    <a:pt x="702189" y="20998"/>
                  </a:lnTo>
                  <a:lnTo>
                    <a:pt x="659788" y="9573"/>
                  </a:lnTo>
                  <a:lnTo>
                    <a:pt x="616252" y="2520"/>
                  </a:lnTo>
                  <a:lnTo>
                    <a:pt x="57191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692" y="1090723"/>
              <a:ext cx="896619" cy="855980"/>
            </a:xfrm>
            <a:custGeom>
              <a:avLst/>
              <a:gdLst/>
              <a:ahLst/>
              <a:cxnLst/>
              <a:rect l="l" t="t" r="r" b="b"/>
              <a:pathLst>
                <a:path w="896620" h="855980">
                  <a:moveTo>
                    <a:pt x="469937" y="0"/>
                  </a:moveTo>
                  <a:lnTo>
                    <a:pt x="425144" y="2158"/>
                  </a:lnTo>
                  <a:lnTo>
                    <a:pt x="380230" y="9159"/>
                  </a:lnTo>
                  <a:lnTo>
                    <a:pt x="335533" y="21161"/>
                  </a:lnTo>
                  <a:lnTo>
                    <a:pt x="291820" y="38096"/>
                  </a:lnTo>
                  <a:lnTo>
                    <a:pt x="250967" y="59169"/>
                  </a:lnTo>
                  <a:lnTo>
                    <a:pt x="213147" y="84054"/>
                  </a:lnTo>
                  <a:lnTo>
                    <a:pt x="178535" y="112427"/>
                  </a:lnTo>
                  <a:lnTo>
                    <a:pt x="147305" y="143960"/>
                  </a:lnTo>
                  <a:lnTo>
                    <a:pt x="119631" y="178330"/>
                  </a:lnTo>
                  <a:lnTo>
                    <a:pt x="95688" y="215210"/>
                  </a:lnTo>
                  <a:lnTo>
                    <a:pt x="75648" y="254274"/>
                  </a:lnTo>
                  <a:lnTo>
                    <a:pt x="59686" y="295197"/>
                  </a:lnTo>
                  <a:lnTo>
                    <a:pt x="47977" y="337654"/>
                  </a:lnTo>
                  <a:lnTo>
                    <a:pt x="40694" y="381319"/>
                  </a:lnTo>
                  <a:lnTo>
                    <a:pt x="38012" y="425866"/>
                  </a:lnTo>
                  <a:lnTo>
                    <a:pt x="40104" y="470970"/>
                  </a:lnTo>
                  <a:lnTo>
                    <a:pt x="47145" y="516305"/>
                  </a:lnTo>
                  <a:lnTo>
                    <a:pt x="59308" y="561546"/>
                  </a:lnTo>
                  <a:lnTo>
                    <a:pt x="62644" y="570339"/>
                  </a:lnTo>
                  <a:lnTo>
                    <a:pt x="70506" y="587495"/>
                  </a:lnTo>
                  <a:lnTo>
                    <a:pt x="73913" y="596217"/>
                  </a:lnTo>
                  <a:lnTo>
                    <a:pt x="0" y="751792"/>
                  </a:lnTo>
                  <a:lnTo>
                    <a:pt x="172847" y="737949"/>
                  </a:lnTo>
                  <a:lnTo>
                    <a:pt x="207336" y="767579"/>
                  </a:lnTo>
                  <a:lnTo>
                    <a:pt x="244588" y="793252"/>
                  </a:lnTo>
                  <a:lnTo>
                    <a:pt x="284267" y="814782"/>
                  </a:lnTo>
                  <a:lnTo>
                    <a:pt x="326035" y="831986"/>
                  </a:lnTo>
                  <a:lnTo>
                    <a:pt x="369554" y="844676"/>
                  </a:lnTo>
                  <a:lnTo>
                    <a:pt x="414486" y="852669"/>
                  </a:lnTo>
                  <a:lnTo>
                    <a:pt x="460494" y="855779"/>
                  </a:lnTo>
                  <a:lnTo>
                    <a:pt x="507241" y="853822"/>
                  </a:lnTo>
                  <a:lnTo>
                    <a:pt x="554388" y="846610"/>
                  </a:lnTo>
                  <a:lnTo>
                    <a:pt x="601599" y="833961"/>
                  </a:lnTo>
                  <a:lnTo>
                    <a:pt x="644764" y="817216"/>
                  </a:lnTo>
                  <a:lnTo>
                    <a:pt x="685140" y="796307"/>
                  </a:lnTo>
                  <a:lnTo>
                    <a:pt x="722547" y="771562"/>
                  </a:lnTo>
                  <a:lnTo>
                    <a:pt x="756808" y="743308"/>
                  </a:lnTo>
                  <a:lnTo>
                    <a:pt x="787743" y="711871"/>
                  </a:lnTo>
                  <a:lnTo>
                    <a:pt x="815174" y="677580"/>
                  </a:lnTo>
                  <a:lnTo>
                    <a:pt x="838922" y="640761"/>
                  </a:lnTo>
                  <a:lnTo>
                    <a:pt x="858809" y="601741"/>
                  </a:lnTo>
                  <a:lnTo>
                    <a:pt x="874657" y="560848"/>
                  </a:lnTo>
                  <a:lnTo>
                    <a:pt x="886285" y="518408"/>
                  </a:lnTo>
                  <a:lnTo>
                    <a:pt x="893517" y="474749"/>
                  </a:lnTo>
                  <a:lnTo>
                    <a:pt x="896173" y="430198"/>
                  </a:lnTo>
                  <a:lnTo>
                    <a:pt x="894075" y="385082"/>
                  </a:lnTo>
                  <a:lnTo>
                    <a:pt x="887045" y="339729"/>
                  </a:lnTo>
                  <a:lnTo>
                    <a:pt x="874902" y="294465"/>
                  </a:lnTo>
                  <a:lnTo>
                    <a:pt x="857943" y="250803"/>
                  </a:lnTo>
                  <a:lnTo>
                    <a:pt x="836803" y="210093"/>
                  </a:lnTo>
                  <a:lnTo>
                    <a:pt x="811822" y="172492"/>
                  </a:lnTo>
                  <a:lnTo>
                    <a:pt x="783338" y="138158"/>
                  </a:lnTo>
                  <a:lnTo>
                    <a:pt x="751689" y="107248"/>
                  </a:lnTo>
                  <a:lnTo>
                    <a:pt x="717213" y="79920"/>
                  </a:lnTo>
                  <a:lnTo>
                    <a:pt x="680249" y="56332"/>
                  </a:lnTo>
                  <a:lnTo>
                    <a:pt x="641134" y="36641"/>
                  </a:lnTo>
                  <a:lnTo>
                    <a:pt x="600208" y="21004"/>
                  </a:lnTo>
                  <a:lnTo>
                    <a:pt x="557807" y="9580"/>
                  </a:lnTo>
                  <a:lnTo>
                    <a:pt x="514271" y="2526"/>
                  </a:lnTo>
                  <a:lnTo>
                    <a:pt x="46993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1405" y="328197"/>
              <a:ext cx="859155" cy="965200"/>
            </a:xfrm>
            <a:custGeom>
              <a:avLst/>
              <a:gdLst/>
              <a:ahLst/>
              <a:cxnLst/>
              <a:rect l="l" t="t" r="r" b="b"/>
              <a:pathLst>
                <a:path w="859154" h="965200">
                  <a:moveTo>
                    <a:pt x="431561" y="0"/>
                  </a:moveTo>
                  <a:lnTo>
                    <a:pt x="386650" y="2001"/>
                  </a:lnTo>
                  <a:lnTo>
                    <a:pt x="341633" y="8920"/>
                  </a:lnTo>
                  <a:lnTo>
                    <a:pt x="296850" y="20925"/>
                  </a:lnTo>
                  <a:lnTo>
                    <a:pt x="253125" y="37904"/>
                  </a:lnTo>
                  <a:lnTo>
                    <a:pt x="212283" y="59101"/>
                  </a:lnTo>
                  <a:lnTo>
                    <a:pt x="174494" y="84178"/>
                  </a:lnTo>
                  <a:lnTo>
                    <a:pt x="139931" y="112800"/>
                  </a:lnTo>
                  <a:lnTo>
                    <a:pt x="108763" y="144628"/>
                  </a:lnTo>
                  <a:lnTo>
                    <a:pt x="81162" y="179326"/>
                  </a:lnTo>
                  <a:lnTo>
                    <a:pt x="57297" y="216556"/>
                  </a:lnTo>
                  <a:lnTo>
                    <a:pt x="37340" y="255982"/>
                  </a:lnTo>
                  <a:lnTo>
                    <a:pt x="21460" y="297266"/>
                  </a:lnTo>
                  <a:lnTo>
                    <a:pt x="9830" y="340071"/>
                  </a:lnTo>
                  <a:lnTo>
                    <a:pt x="2620" y="384061"/>
                  </a:lnTo>
                  <a:lnTo>
                    <a:pt x="0" y="428898"/>
                  </a:lnTo>
                  <a:lnTo>
                    <a:pt x="2140" y="474245"/>
                  </a:lnTo>
                  <a:lnTo>
                    <a:pt x="9213" y="519764"/>
                  </a:lnTo>
                  <a:lnTo>
                    <a:pt x="21387" y="565120"/>
                  </a:lnTo>
                  <a:lnTo>
                    <a:pt x="40838" y="613834"/>
                  </a:lnTo>
                  <a:lnTo>
                    <a:pt x="65701" y="658752"/>
                  </a:lnTo>
                  <a:lnTo>
                    <a:pt x="95460" y="699677"/>
                  </a:lnTo>
                  <a:lnTo>
                    <a:pt x="129601" y="736410"/>
                  </a:lnTo>
                  <a:lnTo>
                    <a:pt x="167608" y="768755"/>
                  </a:lnTo>
                  <a:lnTo>
                    <a:pt x="208966" y="796514"/>
                  </a:lnTo>
                  <a:lnTo>
                    <a:pt x="237795" y="964789"/>
                  </a:lnTo>
                  <a:lnTo>
                    <a:pt x="369748" y="855823"/>
                  </a:lnTo>
                  <a:lnTo>
                    <a:pt x="417242" y="859974"/>
                  </a:lnTo>
                  <a:lnTo>
                    <a:pt x="465951" y="858458"/>
                  </a:lnTo>
                  <a:lnTo>
                    <a:pt x="515231" y="851180"/>
                  </a:lnTo>
                  <a:lnTo>
                    <a:pt x="564439" y="838043"/>
                  </a:lnTo>
                  <a:lnTo>
                    <a:pt x="607641" y="821233"/>
                  </a:lnTo>
                  <a:lnTo>
                    <a:pt x="648028" y="800191"/>
                  </a:lnTo>
                  <a:lnTo>
                    <a:pt x="685427" y="775260"/>
                  </a:lnTo>
                  <a:lnTo>
                    <a:pt x="719663" y="746785"/>
                  </a:lnTo>
                  <a:lnTo>
                    <a:pt x="750565" y="715107"/>
                  </a:lnTo>
                  <a:lnTo>
                    <a:pt x="777958" y="680571"/>
                  </a:lnTo>
                  <a:lnTo>
                    <a:pt x="801669" y="643520"/>
                  </a:lnTo>
                  <a:lnTo>
                    <a:pt x="821524" y="604298"/>
                  </a:lnTo>
                  <a:lnTo>
                    <a:pt x="837351" y="563248"/>
                  </a:lnTo>
                  <a:lnTo>
                    <a:pt x="848976" y="520712"/>
                  </a:lnTo>
                  <a:lnTo>
                    <a:pt x="856225" y="477036"/>
                  </a:lnTo>
                  <a:lnTo>
                    <a:pt x="858925" y="432561"/>
                  </a:lnTo>
                  <a:lnTo>
                    <a:pt x="856903" y="387633"/>
                  </a:lnTo>
                  <a:lnTo>
                    <a:pt x="849985" y="342593"/>
                  </a:lnTo>
                  <a:lnTo>
                    <a:pt x="837997" y="297785"/>
                  </a:lnTo>
                  <a:lnTo>
                    <a:pt x="820975" y="254008"/>
                  </a:lnTo>
                  <a:lnTo>
                    <a:pt x="799753" y="213114"/>
                  </a:lnTo>
                  <a:lnTo>
                    <a:pt x="774671" y="175272"/>
                  </a:lnTo>
                  <a:lnTo>
                    <a:pt x="746071" y="140651"/>
                  </a:lnTo>
                  <a:lnTo>
                    <a:pt x="714295" y="109421"/>
                  </a:lnTo>
                  <a:lnTo>
                    <a:pt x="679682" y="81751"/>
                  </a:lnTo>
                  <a:lnTo>
                    <a:pt x="642575" y="57811"/>
                  </a:lnTo>
                  <a:lnTo>
                    <a:pt x="603315" y="37772"/>
                  </a:lnTo>
                  <a:lnTo>
                    <a:pt x="562242" y="21801"/>
                  </a:lnTo>
                  <a:lnTo>
                    <a:pt x="519698" y="10069"/>
                  </a:lnTo>
                  <a:lnTo>
                    <a:pt x="476024" y="2745"/>
                  </a:lnTo>
                  <a:lnTo>
                    <a:pt x="4315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6679" y="1316735"/>
              <a:ext cx="2959354" cy="29629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5529" y="1715986"/>
              <a:ext cx="2028939" cy="203101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954904" y="2484501"/>
            <a:ext cx="838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Navigation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nd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2746" y="594740"/>
            <a:ext cx="51689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To  Command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6090" y="1394587"/>
            <a:ext cx="45402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Forward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mm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15631" y="2555875"/>
            <a:ext cx="4540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Back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mm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00850" y="3781450"/>
            <a:ext cx="4540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815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Refresh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mm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87769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WebDriver-</a:t>
            </a:r>
            <a:endParaRPr sz="1800"/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solidFill>
                  <a:srgbClr val="001F5F"/>
                </a:solidFill>
              </a:rPr>
              <a:t>Navigation</a:t>
            </a:r>
            <a:r>
              <a:rPr sz="1600" spc="-65" dirty="0">
                <a:solidFill>
                  <a:srgbClr val="001F5F"/>
                </a:solidFill>
              </a:rPr>
              <a:t> </a:t>
            </a:r>
            <a:r>
              <a:rPr sz="1600" spc="-10" dirty="0">
                <a:solidFill>
                  <a:srgbClr val="001F5F"/>
                </a:solidFill>
              </a:rPr>
              <a:t>Commands</a:t>
            </a:r>
            <a:endParaRPr sz="1600"/>
          </a:p>
        </p:txBody>
      </p:sp>
      <p:sp>
        <p:nvSpPr>
          <p:cNvPr id="7" name="object 7"/>
          <p:cNvSpPr/>
          <p:nvPr/>
        </p:nvSpPr>
        <p:spPr>
          <a:xfrm>
            <a:off x="2627376" y="1397508"/>
            <a:ext cx="4897120" cy="2862580"/>
          </a:xfrm>
          <a:custGeom>
            <a:avLst/>
            <a:gdLst/>
            <a:ahLst/>
            <a:cxnLst/>
            <a:rect l="l" t="t" r="r" b="b"/>
            <a:pathLst>
              <a:path w="4897120" h="2862579">
                <a:moveTo>
                  <a:pt x="4896612" y="0"/>
                </a:moveTo>
                <a:lnTo>
                  <a:pt x="0" y="0"/>
                </a:lnTo>
                <a:lnTo>
                  <a:pt x="0" y="2862072"/>
                </a:lnTo>
                <a:lnTo>
                  <a:pt x="4896612" y="2862072"/>
                </a:lnTo>
                <a:lnTo>
                  <a:pt x="48966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07004" y="1422908"/>
            <a:ext cx="473011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Navigation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commands</a:t>
            </a:r>
            <a:r>
              <a:rPr sz="1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present</a:t>
            </a:r>
            <a:r>
              <a:rPr sz="10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10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WebDriver: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299085" marR="113664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00" b="1" spc="-5" dirty="0">
                <a:solidFill>
                  <a:srgbClr val="001F5F"/>
                </a:solidFill>
                <a:latin typeface="Calibri"/>
                <a:cs typeface="Calibri"/>
              </a:rPr>
              <a:t>navigate().to()</a:t>
            </a:r>
            <a:r>
              <a:rPr sz="10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: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open a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new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browser</a:t>
            </a:r>
            <a:r>
              <a:rPr sz="10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window</a:t>
            </a:r>
            <a:r>
              <a:rPr sz="1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and will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find the page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we </a:t>
            </a:r>
            <a:r>
              <a:rPr sz="1000" spc="-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provided.</a:t>
            </a:r>
            <a:endParaRPr sz="1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driver.</a:t>
            </a:r>
            <a:r>
              <a:rPr sz="1000" spc="-5" dirty="0">
                <a:solidFill>
                  <a:srgbClr val="3333CC"/>
                </a:solidFill>
                <a:latin typeface="Calibri"/>
                <a:cs typeface="Calibri"/>
              </a:rPr>
              <a:t>navigate</a:t>
            </a:r>
            <a:r>
              <a:rPr sz="1000" spc="-5" dirty="0">
                <a:latin typeface="Calibri"/>
                <a:cs typeface="Calibri"/>
              </a:rPr>
              <a:t>().to(</a:t>
            </a:r>
            <a:r>
              <a:rPr sz="1000" spc="-5" dirty="0">
                <a:solidFill>
                  <a:srgbClr val="00AF50"/>
                </a:solidFill>
                <a:latin typeface="Calibri"/>
                <a:cs typeface="Calibri"/>
              </a:rPr>
              <a:t>"https:/</a:t>
            </a:r>
            <a:r>
              <a:rPr sz="1000" spc="-5" dirty="0">
                <a:solidFill>
                  <a:srgbClr val="00AF50"/>
                </a:solidFill>
                <a:latin typeface="Calibri"/>
                <a:cs typeface="Calibri"/>
                <a:hlinkClick r:id="rId3"/>
              </a:rPr>
              <a:t>/w</a:t>
            </a:r>
            <a:r>
              <a:rPr sz="1000" spc="-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1000" spc="-5" dirty="0">
                <a:solidFill>
                  <a:srgbClr val="00AF50"/>
                </a:solidFill>
                <a:latin typeface="Calibri"/>
                <a:cs typeface="Calibri"/>
                <a:hlinkClick r:id="rId3"/>
              </a:rPr>
              <a:t>w.devlabsalliance.com"</a:t>
            </a:r>
            <a:r>
              <a:rPr sz="1000" spc="-5" dirty="0">
                <a:latin typeface="Calibri"/>
                <a:cs typeface="Calibri"/>
              </a:rPr>
              <a:t>);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00" b="1" spc="-5" dirty="0">
                <a:solidFill>
                  <a:srgbClr val="001F5F"/>
                </a:solidFill>
                <a:latin typeface="Calibri"/>
                <a:cs typeface="Calibri"/>
              </a:rPr>
              <a:t>navigate().forward() :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move</a:t>
            </a:r>
            <a:r>
              <a:rPr sz="1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forward</a:t>
            </a:r>
            <a:r>
              <a:rPr sz="1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Brower’s</a:t>
            </a:r>
            <a:r>
              <a:rPr sz="1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forward</a:t>
            </a:r>
            <a:endParaRPr sz="1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command.</a:t>
            </a:r>
            <a:endParaRPr sz="1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driver.</a:t>
            </a:r>
            <a:r>
              <a:rPr sz="1000" spc="-5" dirty="0">
                <a:solidFill>
                  <a:srgbClr val="3333CC"/>
                </a:solidFill>
                <a:latin typeface="Calibri"/>
                <a:cs typeface="Calibri"/>
              </a:rPr>
              <a:t>navigate</a:t>
            </a:r>
            <a:r>
              <a:rPr sz="1000" spc="-5" dirty="0">
                <a:latin typeface="Calibri"/>
                <a:cs typeface="Calibri"/>
              </a:rPr>
              <a:t>().</a:t>
            </a:r>
            <a:r>
              <a:rPr sz="1000" spc="-5" dirty="0">
                <a:solidFill>
                  <a:srgbClr val="3333CC"/>
                </a:solidFill>
                <a:latin typeface="Calibri"/>
                <a:cs typeface="Calibri"/>
              </a:rPr>
              <a:t>forward</a:t>
            </a:r>
            <a:r>
              <a:rPr sz="1000" spc="-5" dirty="0">
                <a:latin typeface="Calibri"/>
                <a:cs typeface="Calibri"/>
              </a:rPr>
              <a:t>();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00" b="1" spc="-5" dirty="0">
                <a:solidFill>
                  <a:srgbClr val="001F5F"/>
                </a:solidFill>
                <a:latin typeface="Calibri"/>
                <a:cs typeface="Calibri"/>
              </a:rPr>
              <a:t>navigate().back() :</a:t>
            </a:r>
            <a:r>
              <a:rPr sz="10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It is used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move</a:t>
            </a:r>
            <a:r>
              <a:rPr sz="1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backward page</a:t>
            </a:r>
            <a:r>
              <a:rPr sz="10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Brower’s</a:t>
            </a:r>
            <a:r>
              <a:rPr sz="10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Back</a:t>
            </a:r>
            <a:endParaRPr sz="1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command.</a:t>
            </a:r>
            <a:endParaRPr sz="1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driver.</a:t>
            </a:r>
            <a:r>
              <a:rPr sz="1000" spc="-5" dirty="0">
                <a:solidFill>
                  <a:srgbClr val="3333CC"/>
                </a:solidFill>
                <a:latin typeface="Calibri"/>
                <a:cs typeface="Calibri"/>
              </a:rPr>
              <a:t>navigate</a:t>
            </a:r>
            <a:r>
              <a:rPr sz="1000" spc="-5" dirty="0">
                <a:latin typeface="Calibri"/>
                <a:cs typeface="Calibri"/>
              </a:rPr>
              <a:t>().</a:t>
            </a:r>
            <a:r>
              <a:rPr sz="1000" spc="-5" dirty="0">
                <a:solidFill>
                  <a:srgbClr val="3333CC"/>
                </a:solidFill>
                <a:latin typeface="Calibri"/>
                <a:cs typeface="Calibri"/>
              </a:rPr>
              <a:t>back</a:t>
            </a:r>
            <a:r>
              <a:rPr sz="1000" spc="-5" dirty="0">
                <a:latin typeface="Calibri"/>
                <a:cs typeface="Calibri"/>
              </a:rPr>
              <a:t>();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299085" marR="1397635" indent="-299085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00" b="1" spc="-5" dirty="0">
                <a:solidFill>
                  <a:srgbClr val="001F5F"/>
                </a:solidFill>
                <a:latin typeface="Calibri"/>
                <a:cs typeface="Calibri"/>
              </a:rPr>
              <a:t>navigate().refresh()</a:t>
            </a:r>
            <a:r>
              <a:rPr sz="10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10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refresh</a:t>
            </a:r>
            <a:r>
              <a:rPr sz="1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current</a:t>
            </a:r>
            <a:r>
              <a:rPr sz="10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page. </a:t>
            </a:r>
            <a:r>
              <a:rPr sz="1000" spc="-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driver.</a:t>
            </a:r>
            <a:r>
              <a:rPr sz="1000" spc="-5" dirty="0">
                <a:solidFill>
                  <a:srgbClr val="3333CC"/>
                </a:solidFill>
                <a:latin typeface="Calibri"/>
                <a:cs typeface="Calibri"/>
              </a:rPr>
              <a:t>navigate</a:t>
            </a:r>
            <a:r>
              <a:rPr sz="1000" spc="-5" dirty="0">
                <a:latin typeface="Calibri"/>
                <a:cs typeface="Calibri"/>
              </a:rPr>
              <a:t>().</a:t>
            </a:r>
            <a:r>
              <a:rPr sz="1000" spc="-5" dirty="0">
                <a:solidFill>
                  <a:srgbClr val="3333CC"/>
                </a:solidFill>
                <a:latin typeface="Calibri"/>
                <a:cs typeface="Calibri"/>
              </a:rPr>
              <a:t>refresh</a:t>
            </a:r>
            <a:r>
              <a:rPr sz="1000" spc="-5" dirty="0">
                <a:latin typeface="Calibri"/>
                <a:cs typeface="Calibri"/>
              </a:rPr>
              <a:t>();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12023" y="117347"/>
            <a:ext cx="1332230" cy="3223260"/>
            <a:chOff x="7812023" y="117347"/>
            <a:chExt cx="1332230" cy="32232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5987" y="1798320"/>
              <a:ext cx="858011" cy="15422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77427" y="1851659"/>
              <a:ext cx="767080" cy="1440180"/>
            </a:xfrm>
            <a:custGeom>
              <a:avLst/>
              <a:gdLst/>
              <a:ahLst/>
              <a:cxnLst/>
              <a:rect l="l" t="t" r="r" b="b"/>
              <a:pathLst>
                <a:path w="767079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83" y="1438649"/>
                  </a:lnTo>
                  <a:lnTo>
                    <a:pt x="719327" y="1440179"/>
                  </a:lnTo>
                  <a:lnTo>
                    <a:pt x="766572" y="1438649"/>
                  </a:lnTo>
                  <a:lnTo>
                    <a:pt x="766572" y="1530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49055" y="1924812"/>
              <a:ext cx="695325" cy="1295400"/>
            </a:xfrm>
            <a:custGeom>
              <a:avLst/>
              <a:gdLst/>
              <a:ahLst/>
              <a:cxnLst/>
              <a:rect l="l" t="t" r="r" b="b"/>
              <a:pathLst>
                <a:path w="695325" h="1295400">
                  <a:moveTo>
                    <a:pt x="647700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700" y="1295400"/>
                  </a:lnTo>
                  <a:lnTo>
                    <a:pt x="694944" y="1293664"/>
                  </a:lnTo>
                  <a:lnTo>
                    <a:pt x="694944" y="173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87769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WebDriver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solidFill>
                  <a:srgbClr val="001F5F"/>
                </a:solidFill>
              </a:rPr>
              <a:t>Navigation</a:t>
            </a:r>
            <a:r>
              <a:rPr sz="1600" spc="-65" dirty="0">
                <a:solidFill>
                  <a:srgbClr val="001F5F"/>
                </a:solidFill>
              </a:rPr>
              <a:t> </a:t>
            </a:r>
            <a:r>
              <a:rPr sz="1600" spc="-10" dirty="0">
                <a:solidFill>
                  <a:srgbClr val="001F5F"/>
                </a:solidFill>
              </a:rPr>
              <a:t>Commands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2606039" y="1156716"/>
            <a:ext cx="6537959" cy="3794760"/>
            <a:chOff x="2606039" y="1156716"/>
            <a:chExt cx="6537959" cy="3794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24672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96299" y="1924812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6039" y="1156716"/>
              <a:ext cx="5847588" cy="3794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375" y="1167384"/>
              <a:ext cx="5198364" cy="34975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31947" y="1182624"/>
              <a:ext cx="5745480" cy="3693160"/>
            </a:xfrm>
            <a:custGeom>
              <a:avLst/>
              <a:gdLst/>
              <a:ahLst/>
              <a:cxnLst/>
              <a:rect l="l" t="t" r="r" b="b"/>
              <a:pathLst>
                <a:path w="5745480" h="3693160">
                  <a:moveTo>
                    <a:pt x="5745480" y="0"/>
                  </a:moveTo>
                  <a:lnTo>
                    <a:pt x="0" y="0"/>
                  </a:lnTo>
                  <a:lnTo>
                    <a:pt x="0" y="3692652"/>
                  </a:lnTo>
                  <a:lnTo>
                    <a:pt x="5745480" y="3692652"/>
                  </a:lnTo>
                  <a:lnTo>
                    <a:pt x="57454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10433" y="1207973"/>
            <a:ext cx="495300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import</a:t>
            </a:r>
            <a:r>
              <a:rPr sz="9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org.openqa.selenium.By;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import</a:t>
            </a:r>
            <a:r>
              <a:rPr sz="9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org.openqa.selenium.WebDriver;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import</a:t>
            </a:r>
            <a:r>
              <a:rPr sz="9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org.openqa.selenium.chrome.ChromeDriver;</a:t>
            </a:r>
            <a:endParaRPr sz="900">
              <a:latin typeface="Calibri"/>
              <a:cs typeface="Calibri"/>
            </a:endParaRPr>
          </a:p>
          <a:p>
            <a:pPr marL="12700" marR="3199765">
              <a:lnSpc>
                <a:spcPct val="200000"/>
              </a:lnSpc>
            </a:pP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9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9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DlaNavigationClass{ </a:t>
            </a: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9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static</a:t>
            </a:r>
            <a:r>
              <a:rPr sz="9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void 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main(String[]</a:t>
            </a:r>
            <a:r>
              <a:rPr sz="9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args)</a:t>
            </a:r>
            <a:r>
              <a:rPr sz="9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WebDriver driver</a:t>
            </a: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 ;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//Set</a:t>
            </a:r>
            <a:r>
              <a:rPr sz="900" b="1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ChromeDriver</a:t>
            </a:r>
            <a:r>
              <a:rPr sz="900" b="1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path</a:t>
            </a:r>
            <a:endParaRPr sz="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System.setProperty("webdriver.chrome.driver",</a:t>
            </a:r>
            <a:r>
              <a:rPr sz="900" spc="1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"E:\\chromedriver_win32\\chromedriver.exe");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driver=new</a:t>
            </a:r>
            <a:r>
              <a:rPr sz="9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ChromeDriver();</a:t>
            </a:r>
            <a:r>
              <a:rPr sz="9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//ChromeDriver</a:t>
            </a:r>
            <a:r>
              <a:rPr sz="900" b="1" spc="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object creation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//</a:t>
            </a:r>
            <a:r>
              <a:rPr sz="900" b="1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Using</a:t>
            </a:r>
            <a:r>
              <a:rPr sz="900" b="1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navigate</a:t>
            </a:r>
            <a:r>
              <a:rPr sz="900" b="1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command</a:t>
            </a:r>
            <a:r>
              <a:rPr sz="900" b="1" spc="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sz="900" b="1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navigate</a:t>
            </a:r>
            <a:r>
              <a:rPr sz="900" b="1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CC0000"/>
                </a:solidFill>
                <a:latin typeface="Calibri"/>
                <a:cs typeface="Calibri"/>
              </a:rPr>
              <a:t>to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another</a:t>
            </a:r>
            <a:r>
              <a:rPr sz="900" b="1" spc="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CC0000"/>
                </a:solidFill>
                <a:latin typeface="Calibri"/>
                <a:cs typeface="Calibri"/>
              </a:rPr>
              <a:t>URL</a:t>
            </a:r>
            <a:endParaRPr sz="9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</a:pPr>
            <a:r>
              <a:rPr sz="900" spc="-5" dirty="0">
                <a:latin typeface="Calibri"/>
                <a:cs typeface="Calibri"/>
              </a:rPr>
              <a:t>driver.</a:t>
            </a:r>
            <a:r>
              <a:rPr sz="900" spc="-5" dirty="0">
                <a:solidFill>
                  <a:srgbClr val="3333CC"/>
                </a:solidFill>
                <a:latin typeface="Calibri"/>
                <a:cs typeface="Calibri"/>
              </a:rPr>
              <a:t>navigate</a:t>
            </a:r>
            <a:r>
              <a:rPr sz="900" spc="-5" dirty="0">
                <a:latin typeface="Calibri"/>
                <a:cs typeface="Calibri"/>
              </a:rPr>
              <a:t>().to(</a:t>
            </a:r>
            <a:r>
              <a:rPr sz="900" spc="-5" dirty="0">
                <a:solidFill>
                  <a:srgbClr val="00AF50"/>
                </a:solidFill>
                <a:latin typeface="Calibri"/>
                <a:cs typeface="Calibri"/>
              </a:rPr>
              <a:t>"https</a:t>
            </a:r>
            <a:r>
              <a:rPr sz="900" spc="-5" dirty="0">
                <a:solidFill>
                  <a:srgbClr val="00AF50"/>
                </a:solidFill>
                <a:latin typeface="Calibri"/>
                <a:cs typeface="Calibri"/>
                <a:hlinkClick r:id="rId6"/>
              </a:rPr>
              <a:t>://w</a:t>
            </a:r>
            <a:r>
              <a:rPr sz="900" spc="-5" dirty="0">
                <a:solidFill>
                  <a:srgbClr val="00AF50"/>
                </a:solidFill>
                <a:latin typeface="Calibri"/>
                <a:cs typeface="Calibri"/>
              </a:rPr>
              <a:t>ww</a:t>
            </a:r>
            <a:r>
              <a:rPr sz="900" spc="-5" dirty="0">
                <a:solidFill>
                  <a:srgbClr val="00AF50"/>
                </a:solidFill>
                <a:latin typeface="Calibri"/>
                <a:cs typeface="Calibri"/>
                <a:hlinkClick r:id="rId6"/>
              </a:rPr>
              <a:t>.d</a:t>
            </a:r>
            <a:r>
              <a:rPr sz="9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00AF50"/>
                </a:solidFill>
                <a:latin typeface="Calibri"/>
                <a:cs typeface="Calibri"/>
                <a:hlinkClick r:id="rId6"/>
              </a:rPr>
              <a:t>vlabsalliance.com"</a:t>
            </a:r>
            <a:r>
              <a:rPr sz="900" spc="-5" dirty="0">
                <a:latin typeface="Calibri"/>
                <a:cs typeface="Calibri"/>
              </a:rPr>
              <a:t>);</a:t>
            </a:r>
            <a:endParaRPr sz="900">
              <a:latin typeface="Calibri"/>
              <a:cs typeface="Calibri"/>
            </a:endParaRPr>
          </a:p>
          <a:p>
            <a:pPr marL="266700" marR="759460">
              <a:lnSpc>
                <a:spcPct val="200000"/>
              </a:lnSpc>
              <a:tabLst>
                <a:tab pos="1609725" algn="l"/>
              </a:tabLst>
            </a:pPr>
            <a:r>
              <a:rPr sz="900" spc="-5" dirty="0">
                <a:latin typeface="Calibri"/>
                <a:cs typeface="Calibri"/>
              </a:rPr>
              <a:t>driver.</a:t>
            </a:r>
            <a:r>
              <a:rPr sz="900" spc="-5" dirty="0">
                <a:solidFill>
                  <a:srgbClr val="3333CC"/>
                </a:solidFill>
                <a:latin typeface="Calibri"/>
                <a:cs typeface="Calibri"/>
              </a:rPr>
              <a:t>navigate</a:t>
            </a:r>
            <a:r>
              <a:rPr sz="900" spc="-5" dirty="0">
                <a:latin typeface="Calibri"/>
                <a:cs typeface="Calibri"/>
              </a:rPr>
              <a:t>().</a:t>
            </a:r>
            <a:r>
              <a:rPr sz="900" spc="-5" dirty="0">
                <a:solidFill>
                  <a:srgbClr val="3333CC"/>
                </a:solidFill>
                <a:latin typeface="Calibri"/>
                <a:cs typeface="Calibri"/>
              </a:rPr>
              <a:t>back</a:t>
            </a:r>
            <a:r>
              <a:rPr sz="900" spc="-5" dirty="0">
                <a:latin typeface="Calibri"/>
                <a:cs typeface="Calibri"/>
              </a:rPr>
              <a:t>();	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//</a:t>
            </a:r>
            <a:r>
              <a:rPr sz="900" b="1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Using</a:t>
            </a:r>
            <a:r>
              <a:rPr sz="900" b="1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Back</a:t>
            </a:r>
            <a:r>
              <a:rPr sz="900" b="1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command</a:t>
            </a:r>
            <a:r>
              <a:rPr sz="900" b="1" spc="4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navigate</a:t>
            </a:r>
            <a:r>
              <a:rPr sz="900" b="1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 back</a:t>
            </a:r>
            <a:r>
              <a:rPr sz="900" b="1" spc="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page </a:t>
            </a:r>
            <a:r>
              <a:rPr sz="900" b="1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driver.</a:t>
            </a:r>
            <a:r>
              <a:rPr sz="900" spc="-5" dirty="0">
                <a:solidFill>
                  <a:srgbClr val="3333CC"/>
                </a:solidFill>
                <a:latin typeface="Calibri"/>
                <a:cs typeface="Calibri"/>
              </a:rPr>
              <a:t>navigate</a:t>
            </a:r>
            <a:r>
              <a:rPr sz="900" spc="-5" dirty="0">
                <a:latin typeface="Calibri"/>
                <a:cs typeface="Calibri"/>
              </a:rPr>
              <a:t>().</a:t>
            </a:r>
            <a:r>
              <a:rPr sz="900" spc="-5" dirty="0">
                <a:solidFill>
                  <a:srgbClr val="3333CC"/>
                </a:solidFill>
                <a:latin typeface="Calibri"/>
                <a:cs typeface="Calibri"/>
              </a:rPr>
              <a:t>forward</a:t>
            </a:r>
            <a:r>
              <a:rPr sz="900" spc="-5" dirty="0">
                <a:latin typeface="Calibri"/>
                <a:cs typeface="Calibri"/>
              </a:rPr>
              <a:t>();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//</a:t>
            </a:r>
            <a:r>
              <a:rPr sz="900" b="1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Using</a:t>
            </a:r>
            <a:r>
              <a:rPr sz="900" b="1" spc="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Forward</a:t>
            </a:r>
            <a:r>
              <a:rPr sz="900" b="1" spc="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command</a:t>
            </a:r>
            <a:r>
              <a:rPr sz="900" b="1" spc="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navigate</a:t>
            </a:r>
            <a:r>
              <a:rPr sz="900" b="1" spc="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sz="900" b="1" spc="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forward</a:t>
            </a:r>
            <a:r>
              <a:rPr sz="900" b="1" spc="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page </a:t>
            </a:r>
            <a:r>
              <a:rPr sz="900" b="1" spc="-19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driver.</a:t>
            </a:r>
            <a:r>
              <a:rPr sz="900" spc="-5" dirty="0">
                <a:solidFill>
                  <a:srgbClr val="3333CC"/>
                </a:solidFill>
                <a:latin typeface="Calibri"/>
                <a:cs typeface="Calibri"/>
              </a:rPr>
              <a:t>navigate</a:t>
            </a:r>
            <a:r>
              <a:rPr sz="900" spc="-5" dirty="0">
                <a:latin typeface="Calibri"/>
                <a:cs typeface="Calibri"/>
              </a:rPr>
              <a:t>().</a:t>
            </a:r>
            <a:r>
              <a:rPr sz="900" spc="-5" dirty="0">
                <a:solidFill>
                  <a:srgbClr val="3333CC"/>
                </a:solidFill>
                <a:latin typeface="Calibri"/>
                <a:cs typeface="Calibri"/>
              </a:rPr>
              <a:t>refresh</a:t>
            </a:r>
            <a:r>
              <a:rPr sz="900" spc="-5" dirty="0">
                <a:latin typeface="Calibri"/>
                <a:cs typeface="Calibri"/>
              </a:rPr>
              <a:t>();	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//</a:t>
            </a:r>
            <a:r>
              <a:rPr sz="900" b="1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Using</a:t>
            </a:r>
            <a:r>
              <a:rPr sz="900" b="1" dirty="0">
                <a:solidFill>
                  <a:srgbClr val="CC0000"/>
                </a:solidFill>
                <a:latin typeface="Calibri"/>
                <a:cs typeface="Calibri"/>
              </a:rPr>
              <a:t> Refresh</a:t>
            </a:r>
            <a:r>
              <a:rPr sz="900" b="1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command</a:t>
            </a:r>
            <a:r>
              <a:rPr sz="900" b="1" spc="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Refresh</a:t>
            </a:r>
            <a:r>
              <a:rPr sz="900" b="1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current</a:t>
            </a:r>
            <a:r>
              <a:rPr sz="900" b="1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CC0000"/>
                </a:solidFill>
                <a:latin typeface="Calibri"/>
                <a:cs typeface="Calibri"/>
              </a:rPr>
              <a:t>page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4032" y="617982"/>
            <a:ext cx="114554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WebDriver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Methods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98548" y="117347"/>
            <a:ext cx="7045959" cy="4467225"/>
            <a:chOff x="2098548" y="117347"/>
            <a:chExt cx="7045959" cy="44672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2" y="1798320"/>
              <a:ext cx="810767" cy="15422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24672" y="1851659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96300" y="1924812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8548" y="914399"/>
              <a:ext cx="6864096" cy="36697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4456" y="940308"/>
              <a:ext cx="6761988" cy="35676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14554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WebDriver</a:t>
            </a:r>
            <a:r>
              <a:rPr sz="1800" spc="-4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solidFill>
                  <a:srgbClr val="001F5F"/>
                </a:solidFill>
              </a:rPr>
              <a:t>Methods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8333231" y="1798320"/>
            <a:ext cx="810895" cy="1542415"/>
            <a:chOff x="8333231" y="1798320"/>
            <a:chExt cx="810895" cy="15424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96299" y="1924812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67050" y="363473"/>
            <a:ext cx="5401945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C00000"/>
                </a:solidFill>
                <a:latin typeface="Calibri"/>
                <a:cs typeface="Calibri"/>
              </a:rPr>
              <a:t>WebElement</a:t>
            </a: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API</a:t>
            </a:r>
            <a:r>
              <a:rPr sz="12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(I):</a:t>
            </a:r>
            <a:r>
              <a:rPr sz="12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Represents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HTML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element.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Generally,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interesting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operations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interacting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page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through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interface.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89404" y="117347"/>
            <a:ext cx="6911340" cy="4421505"/>
            <a:chOff x="2089404" y="117347"/>
            <a:chExt cx="6911340" cy="442150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9404" y="1033272"/>
              <a:ext cx="6911340" cy="3505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5312" y="1059180"/>
              <a:ext cx="6809232" cy="34030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5143500"/>
            </a:xfrm>
            <a:custGeom>
              <a:avLst/>
              <a:gdLst/>
              <a:ahLst/>
              <a:cxnLst/>
              <a:rect l="l" t="t" r="r" b="b"/>
              <a:pathLst>
                <a:path w="2915920" h="5143500">
                  <a:moveTo>
                    <a:pt x="291541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15412" y="5143500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916686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LAB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12492" y="0"/>
            <a:ext cx="6558280" cy="5143500"/>
            <a:chOff x="2412492" y="0"/>
            <a:chExt cx="6558280" cy="5143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12191"/>
              <a:ext cx="3430524" cy="51313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2492" y="0"/>
              <a:ext cx="1986280" cy="5143500"/>
            </a:xfrm>
            <a:custGeom>
              <a:avLst/>
              <a:gdLst/>
              <a:ahLst/>
              <a:cxnLst/>
              <a:rect l="l" t="t" r="r" b="b"/>
              <a:pathLst>
                <a:path w="1986279" h="5143500">
                  <a:moveTo>
                    <a:pt x="19857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985772" y="514350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FFD44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6334" y="522478"/>
            <a:ext cx="914400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6328" y="1588134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200" dirty="0">
                <a:latin typeface="Calibri"/>
                <a:cs typeface="Calibri"/>
              </a:rPr>
              <a:t>1.	</a:t>
            </a:r>
            <a:r>
              <a:rPr sz="1200" spc="-10" dirty="0">
                <a:latin typeface="Calibri"/>
                <a:cs typeface="Calibri"/>
              </a:rPr>
              <a:t>Write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script which prints page </a:t>
            </a:r>
            <a:r>
              <a:rPr sz="1200" dirty="0">
                <a:latin typeface="Calibri"/>
                <a:cs typeface="Calibri"/>
              </a:rPr>
              <a:t>title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facebook.com </a:t>
            </a:r>
            <a:r>
              <a:rPr sz="1200" dirty="0">
                <a:latin typeface="Calibri"/>
                <a:cs typeface="Calibri"/>
              </a:rPr>
              <a:t>login </a:t>
            </a:r>
            <a:r>
              <a:rPr sz="1200" spc="-5" dirty="0">
                <a:latin typeface="Calibri"/>
                <a:cs typeface="Calibri"/>
              </a:rPr>
              <a:t>page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Chrome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Browser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6328" y="2319350"/>
            <a:ext cx="2390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200" dirty="0">
                <a:latin typeface="Calibri"/>
                <a:cs typeface="Calibri"/>
              </a:rPr>
              <a:t>2.	</a:t>
            </a:r>
            <a:r>
              <a:rPr sz="1200" spc="-10" dirty="0">
                <a:latin typeface="Calibri"/>
                <a:cs typeface="Calibri"/>
              </a:rPr>
              <a:t>Write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script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 print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page </a:t>
            </a:r>
            <a:r>
              <a:rPr sz="1200" dirty="0">
                <a:latin typeface="Calibri"/>
                <a:cs typeface="Calibri"/>
              </a:rPr>
              <a:t>url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google.com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6328" y="2868548"/>
            <a:ext cx="2669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200" dirty="0">
                <a:latin typeface="Calibri"/>
                <a:cs typeface="Calibri"/>
              </a:rPr>
              <a:t>3.	</a:t>
            </a:r>
            <a:r>
              <a:rPr sz="1200" spc="-10" dirty="0">
                <a:latin typeface="Calibri"/>
                <a:cs typeface="Calibri"/>
              </a:rPr>
              <a:t>Write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script to print page source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google.com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61915"/>
            <a:chOff x="0" y="0"/>
            <a:chExt cx="9144000" cy="5161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1652270"/>
            </a:xfrm>
            <a:custGeom>
              <a:avLst/>
              <a:gdLst/>
              <a:ahLst/>
              <a:cxnLst/>
              <a:rect l="l" t="t" r="r" b="b"/>
              <a:pathLst>
                <a:path w="9144000" h="1652270">
                  <a:moveTo>
                    <a:pt x="0" y="1652015"/>
                  </a:moveTo>
                  <a:lnTo>
                    <a:pt x="9143999" y="165201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652015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68473" y="761"/>
              <a:ext cx="0" cy="1419225"/>
            </a:xfrm>
            <a:custGeom>
              <a:avLst/>
              <a:gdLst/>
              <a:ahLst/>
              <a:cxnLst/>
              <a:rect l="l" t="t" r="r" b="b"/>
              <a:pathLst>
                <a:path h="1419225">
                  <a:moveTo>
                    <a:pt x="0" y="141922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027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Locators</a:t>
            </a:r>
            <a:r>
              <a:rPr sz="1800" spc="-8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in </a:t>
            </a:r>
            <a:r>
              <a:rPr sz="1800" spc="-39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Selenium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2546095" y="196977"/>
            <a:ext cx="443357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Locator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 a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command that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used to locate 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Elements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like Text Box,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Buttons,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CheckBoxes,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etc.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 is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used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further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operations.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6095" y="677417"/>
            <a:ext cx="457644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one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essential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components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helps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scripts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to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uniquely </a:t>
            </a:r>
            <a:r>
              <a:rPr sz="105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identify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WebElements.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30167" y="2019363"/>
            <a:ext cx="1529715" cy="532765"/>
            <a:chOff x="3630167" y="2019363"/>
            <a:chExt cx="1529715" cy="53276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0167" y="2019363"/>
              <a:ext cx="1529334" cy="5325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59124" y="2365247"/>
              <a:ext cx="1478280" cy="76200"/>
            </a:xfrm>
            <a:custGeom>
              <a:avLst/>
              <a:gdLst/>
              <a:ahLst/>
              <a:cxnLst/>
              <a:rect l="l" t="t" r="r" b="b"/>
              <a:pathLst>
                <a:path w="1478279" h="76200">
                  <a:moveTo>
                    <a:pt x="132588" y="0"/>
                  </a:moveTo>
                  <a:lnTo>
                    <a:pt x="0" y="0"/>
                  </a:lnTo>
                  <a:lnTo>
                    <a:pt x="132588" y="76200"/>
                  </a:lnTo>
                  <a:lnTo>
                    <a:pt x="132588" y="0"/>
                  </a:lnTo>
                  <a:close/>
                </a:path>
                <a:path w="1478279" h="76200">
                  <a:moveTo>
                    <a:pt x="1478280" y="0"/>
                  </a:moveTo>
                  <a:lnTo>
                    <a:pt x="1344168" y="0"/>
                  </a:lnTo>
                  <a:lnTo>
                    <a:pt x="1344168" y="76200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59123" y="1996439"/>
            <a:ext cx="1478280" cy="368935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74930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590"/>
              </a:spcBef>
            </a:pP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ocator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9955" y="3038855"/>
            <a:ext cx="1035685" cy="569595"/>
            <a:chOff x="409955" y="3038855"/>
            <a:chExt cx="1035685" cy="56959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955" y="3038855"/>
              <a:ext cx="1035558" cy="5692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7868" y="3424427"/>
              <a:ext cx="927100" cy="84455"/>
            </a:xfrm>
            <a:custGeom>
              <a:avLst/>
              <a:gdLst/>
              <a:ahLst/>
              <a:cxnLst/>
              <a:rect l="l" t="t" r="r" b="b"/>
              <a:pathLst>
                <a:path w="927100" h="84454">
                  <a:moveTo>
                    <a:pt x="82296" y="0"/>
                  </a:moveTo>
                  <a:lnTo>
                    <a:pt x="0" y="0"/>
                  </a:lnTo>
                  <a:lnTo>
                    <a:pt x="82296" y="83832"/>
                  </a:lnTo>
                  <a:lnTo>
                    <a:pt x="82296" y="0"/>
                  </a:lnTo>
                  <a:close/>
                </a:path>
                <a:path w="927100" h="84454">
                  <a:moveTo>
                    <a:pt x="926592" y="0"/>
                  </a:moveTo>
                  <a:lnTo>
                    <a:pt x="842772" y="0"/>
                  </a:lnTo>
                  <a:lnTo>
                    <a:pt x="842772" y="83832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DA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7868" y="3015995"/>
            <a:ext cx="927100" cy="4089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80010" algn="ctr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Calibri"/>
                <a:cs typeface="Calibri"/>
              </a:rPr>
              <a:t>ID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86483" y="3038855"/>
            <a:ext cx="1035685" cy="569595"/>
            <a:chOff x="1586483" y="3038855"/>
            <a:chExt cx="1035685" cy="56959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483" y="3038855"/>
              <a:ext cx="1035558" cy="56921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44383" y="3424427"/>
              <a:ext cx="927100" cy="84455"/>
            </a:xfrm>
            <a:custGeom>
              <a:avLst/>
              <a:gdLst/>
              <a:ahLst/>
              <a:cxnLst/>
              <a:rect l="l" t="t" r="r" b="b"/>
              <a:pathLst>
                <a:path w="927100" h="84454">
                  <a:moveTo>
                    <a:pt x="82308" y="0"/>
                  </a:moveTo>
                  <a:lnTo>
                    <a:pt x="0" y="0"/>
                  </a:lnTo>
                  <a:lnTo>
                    <a:pt x="82308" y="83832"/>
                  </a:lnTo>
                  <a:lnTo>
                    <a:pt x="82308" y="0"/>
                  </a:lnTo>
                  <a:close/>
                </a:path>
                <a:path w="927100" h="84454">
                  <a:moveTo>
                    <a:pt x="926604" y="0"/>
                  </a:moveTo>
                  <a:lnTo>
                    <a:pt x="842784" y="0"/>
                  </a:lnTo>
                  <a:lnTo>
                    <a:pt x="842784" y="83832"/>
                  </a:lnTo>
                  <a:lnTo>
                    <a:pt x="926604" y="0"/>
                  </a:lnTo>
                  <a:close/>
                </a:path>
              </a:pathLst>
            </a:custGeom>
            <a:solidFill>
              <a:srgbClr val="DA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44395" y="3015995"/>
            <a:ext cx="927100" cy="4089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Calibri"/>
                <a:cs typeface="Calibri"/>
              </a:rPr>
              <a:t>Class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Name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63011" y="3038855"/>
            <a:ext cx="1035685" cy="569595"/>
            <a:chOff x="2763011" y="3038855"/>
            <a:chExt cx="1035685" cy="56959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3011" y="3038855"/>
              <a:ext cx="1035558" cy="56921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820924" y="3424427"/>
              <a:ext cx="927100" cy="84455"/>
            </a:xfrm>
            <a:custGeom>
              <a:avLst/>
              <a:gdLst/>
              <a:ahLst/>
              <a:cxnLst/>
              <a:rect l="l" t="t" r="r" b="b"/>
              <a:pathLst>
                <a:path w="927100" h="84454">
                  <a:moveTo>
                    <a:pt x="82296" y="0"/>
                  </a:moveTo>
                  <a:lnTo>
                    <a:pt x="0" y="0"/>
                  </a:lnTo>
                  <a:lnTo>
                    <a:pt x="82296" y="83832"/>
                  </a:lnTo>
                  <a:lnTo>
                    <a:pt x="82296" y="0"/>
                  </a:lnTo>
                  <a:close/>
                </a:path>
                <a:path w="927100" h="84454">
                  <a:moveTo>
                    <a:pt x="926592" y="0"/>
                  </a:moveTo>
                  <a:lnTo>
                    <a:pt x="844296" y="0"/>
                  </a:lnTo>
                  <a:lnTo>
                    <a:pt x="844296" y="83832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DA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20923" y="3015995"/>
            <a:ext cx="927100" cy="4089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Calibri"/>
                <a:cs typeface="Calibri"/>
              </a:rPr>
              <a:t>Name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39540" y="3038855"/>
            <a:ext cx="1037590" cy="569595"/>
            <a:chOff x="3939540" y="3038855"/>
            <a:chExt cx="1037590" cy="56959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9540" y="3038855"/>
              <a:ext cx="1037069" cy="5692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997452" y="3424427"/>
              <a:ext cx="928369" cy="84455"/>
            </a:xfrm>
            <a:custGeom>
              <a:avLst/>
              <a:gdLst/>
              <a:ahLst/>
              <a:cxnLst/>
              <a:rect l="l" t="t" r="r" b="b"/>
              <a:pathLst>
                <a:path w="928370" h="84454">
                  <a:moveTo>
                    <a:pt x="83820" y="0"/>
                  </a:moveTo>
                  <a:lnTo>
                    <a:pt x="0" y="0"/>
                  </a:lnTo>
                  <a:lnTo>
                    <a:pt x="83820" y="83832"/>
                  </a:lnTo>
                  <a:lnTo>
                    <a:pt x="83820" y="0"/>
                  </a:lnTo>
                  <a:close/>
                </a:path>
                <a:path w="928370" h="84454">
                  <a:moveTo>
                    <a:pt x="928116" y="0"/>
                  </a:moveTo>
                  <a:lnTo>
                    <a:pt x="844296" y="0"/>
                  </a:lnTo>
                  <a:lnTo>
                    <a:pt x="844296" y="83832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DA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97452" y="3015995"/>
            <a:ext cx="928369" cy="4089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415290" marR="325120" indent="-1905" algn="ctr">
              <a:lnSpc>
                <a:spcPct val="100000"/>
              </a:lnSpc>
              <a:spcBef>
                <a:spcPts val="415"/>
              </a:spcBef>
            </a:pPr>
            <a:r>
              <a:rPr sz="800" spc="-5" dirty="0">
                <a:latin typeface="Calibri"/>
                <a:cs typeface="Calibri"/>
              </a:rPr>
              <a:t>Link </a:t>
            </a:r>
            <a:r>
              <a:rPr sz="800" spc="-1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</a:t>
            </a:r>
            <a:r>
              <a:rPr sz="800" spc="-5" dirty="0">
                <a:latin typeface="Calibri"/>
                <a:cs typeface="Calibri"/>
              </a:rPr>
              <a:t>ext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117591" y="3038855"/>
            <a:ext cx="1035685" cy="569595"/>
            <a:chOff x="5117591" y="3038855"/>
            <a:chExt cx="1035685" cy="56959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7591" y="3038855"/>
              <a:ext cx="1035558" cy="56921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175504" y="3424427"/>
              <a:ext cx="927100" cy="84455"/>
            </a:xfrm>
            <a:custGeom>
              <a:avLst/>
              <a:gdLst/>
              <a:ahLst/>
              <a:cxnLst/>
              <a:rect l="l" t="t" r="r" b="b"/>
              <a:pathLst>
                <a:path w="927100" h="84454">
                  <a:moveTo>
                    <a:pt x="82296" y="0"/>
                  </a:moveTo>
                  <a:lnTo>
                    <a:pt x="0" y="0"/>
                  </a:lnTo>
                  <a:lnTo>
                    <a:pt x="82296" y="83832"/>
                  </a:lnTo>
                  <a:lnTo>
                    <a:pt x="82296" y="0"/>
                  </a:lnTo>
                  <a:close/>
                </a:path>
                <a:path w="927100" h="84454">
                  <a:moveTo>
                    <a:pt x="926592" y="0"/>
                  </a:moveTo>
                  <a:lnTo>
                    <a:pt x="842772" y="0"/>
                  </a:lnTo>
                  <a:lnTo>
                    <a:pt x="842772" y="83832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DA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175503" y="3015995"/>
            <a:ext cx="927100" cy="4089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Calibri"/>
                <a:cs typeface="Calibri"/>
              </a:rPr>
              <a:t>XPath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94120" y="3038855"/>
            <a:ext cx="1035685" cy="569595"/>
            <a:chOff x="6294120" y="3038855"/>
            <a:chExt cx="1035685" cy="569595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4120" y="3038855"/>
              <a:ext cx="1035557" cy="56921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352032" y="3424427"/>
              <a:ext cx="927100" cy="84455"/>
            </a:xfrm>
            <a:custGeom>
              <a:avLst/>
              <a:gdLst/>
              <a:ahLst/>
              <a:cxnLst/>
              <a:rect l="l" t="t" r="r" b="b"/>
              <a:pathLst>
                <a:path w="927100" h="84454">
                  <a:moveTo>
                    <a:pt x="82296" y="0"/>
                  </a:moveTo>
                  <a:lnTo>
                    <a:pt x="0" y="0"/>
                  </a:lnTo>
                  <a:lnTo>
                    <a:pt x="82296" y="83832"/>
                  </a:lnTo>
                  <a:lnTo>
                    <a:pt x="82296" y="0"/>
                  </a:lnTo>
                  <a:close/>
                </a:path>
                <a:path w="927100" h="84454">
                  <a:moveTo>
                    <a:pt x="926592" y="0"/>
                  </a:moveTo>
                  <a:lnTo>
                    <a:pt x="842772" y="0"/>
                  </a:lnTo>
                  <a:lnTo>
                    <a:pt x="842772" y="83832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DA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352032" y="3015995"/>
            <a:ext cx="927100" cy="4089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81915" algn="ctr">
              <a:lnSpc>
                <a:spcPct val="100000"/>
              </a:lnSpc>
              <a:spcBef>
                <a:spcPts val="415"/>
              </a:spcBef>
            </a:pPr>
            <a:r>
              <a:rPr sz="800" dirty="0">
                <a:latin typeface="Calibri"/>
                <a:cs typeface="Calibri"/>
              </a:rPr>
              <a:t>CSS</a:t>
            </a:r>
            <a:endParaRPr sz="800">
              <a:latin typeface="Calibri"/>
              <a:cs typeface="Calibri"/>
            </a:endParaRPr>
          </a:p>
          <a:p>
            <a:pPr marL="81280" algn="ctr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Selector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470647" y="3038855"/>
            <a:ext cx="1035685" cy="569595"/>
            <a:chOff x="7470647" y="3038855"/>
            <a:chExt cx="1035685" cy="569595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0647" y="3038855"/>
              <a:ext cx="1035557" cy="56921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528560" y="3424427"/>
              <a:ext cx="927100" cy="84455"/>
            </a:xfrm>
            <a:custGeom>
              <a:avLst/>
              <a:gdLst/>
              <a:ahLst/>
              <a:cxnLst/>
              <a:rect l="l" t="t" r="r" b="b"/>
              <a:pathLst>
                <a:path w="927100" h="84454">
                  <a:moveTo>
                    <a:pt x="82296" y="0"/>
                  </a:moveTo>
                  <a:lnTo>
                    <a:pt x="0" y="0"/>
                  </a:lnTo>
                  <a:lnTo>
                    <a:pt x="82296" y="83832"/>
                  </a:lnTo>
                  <a:lnTo>
                    <a:pt x="82296" y="0"/>
                  </a:lnTo>
                  <a:close/>
                </a:path>
                <a:path w="927100" h="84454">
                  <a:moveTo>
                    <a:pt x="926592" y="0"/>
                  </a:moveTo>
                  <a:lnTo>
                    <a:pt x="842772" y="0"/>
                  </a:lnTo>
                  <a:lnTo>
                    <a:pt x="842772" y="83832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DA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528559" y="3015995"/>
            <a:ext cx="927100" cy="4089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321310" marR="229235" indent="38100">
              <a:lnSpc>
                <a:spcPct val="100000"/>
              </a:lnSpc>
              <a:spcBef>
                <a:spcPts val="415"/>
              </a:spcBef>
            </a:pPr>
            <a:r>
              <a:rPr sz="800" spc="-5" dirty="0">
                <a:latin typeface="Calibri"/>
                <a:cs typeface="Calibri"/>
              </a:rPr>
              <a:t>Partial 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L</a:t>
            </a:r>
            <a:r>
              <a:rPr sz="800" spc="-10" dirty="0">
                <a:latin typeface="Calibri"/>
                <a:cs typeface="Calibri"/>
              </a:rPr>
              <a:t>i</a:t>
            </a:r>
            <a:r>
              <a:rPr sz="800" spc="-5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k T</a:t>
            </a:r>
            <a:r>
              <a:rPr sz="800" spc="-5" dirty="0">
                <a:latin typeface="Calibri"/>
                <a:cs typeface="Calibri"/>
              </a:rPr>
              <a:t>ext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103620" y="3767328"/>
            <a:ext cx="1666875" cy="901065"/>
            <a:chOff x="6103620" y="3767328"/>
            <a:chExt cx="1666875" cy="901065"/>
          </a:xfrm>
        </p:grpSpPr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3620" y="3790188"/>
              <a:ext cx="1666494" cy="87247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124956" y="3767328"/>
              <a:ext cx="1630680" cy="746760"/>
            </a:xfrm>
            <a:custGeom>
              <a:avLst/>
              <a:gdLst/>
              <a:ahLst/>
              <a:cxnLst/>
              <a:rect l="l" t="t" r="r" b="b"/>
              <a:pathLst>
                <a:path w="1630679" h="746760">
                  <a:moveTo>
                    <a:pt x="1630679" y="0"/>
                  </a:moveTo>
                  <a:lnTo>
                    <a:pt x="0" y="0"/>
                  </a:lnTo>
                  <a:lnTo>
                    <a:pt x="0" y="746760"/>
                  </a:lnTo>
                  <a:lnTo>
                    <a:pt x="1630679" y="746760"/>
                  </a:lnTo>
                  <a:lnTo>
                    <a:pt x="1630679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24956" y="4514088"/>
              <a:ext cx="1630680" cy="154305"/>
            </a:xfrm>
            <a:custGeom>
              <a:avLst/>
              <a:gdLst/>
              <a:ahLst/>
              <a:cxnLst/>
              <a:rect l="l" t="t" r="r" b="b"/>
              <a:pathLst>
                <a:path w="1630679" h="154304">
                  <a:moveTo>
                    <a:pt x="147828" y="0"/>
                  </a:moveTo>
                  <a:lnTo>
                    <a:pt x="0" y="0"/>
                  </a:lnTo>
                  <a:lnTo>
                    <a:pt x="147828" y="153924"/>
                  </a:lnTo>
                  <a:lnTo>
                    <a:pt x="147828" y="0"/>
                  </a:lnTo>
                  <a:close/>
                </a:path>
                <a:path w="1630679" h="154304">
                  <a:moveTo>
                    <a:pt x="1630680" y="0"/>
                  </a:moveTo>
                  <a:lnTo>
                    <a:pt x="1482852" y="0"/>
                  </a:lnTo>
                  <a:lnTo>
                    <a:pt x="1482852" y="153924"/>
                  </a:lnTo>
                  <a:lnTo>
                    <a:pt x="163068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124955" y="3767328"/>
            <a:ext cx="1630680" cy="7467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900">
              <a:latin typeface="Calibri"/>
              <a:cs typeface="Calibri"/>
            </a:endParaRPr>
          </a:p>
          <a:p>
            <a:pPr marL="228600" marR="923290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Attribute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nne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07719" y="2415539"/>
            <a:ext cx="7378065" cy="754380"/>
            <a:chOff x="807719" y="2415539"/>
            <a:chExt cx="7378065" cy="75438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5591" y="2415539"/>
              <a:ext cx="111368" cy="45262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386072" y="2441447"/>
              <a:ext cx="0" cy="346710"/>
            </a:xfrm>
            <a:custGeom>
              <a:avLst/>
              <a:gdLst/>
              <a:ahLst/>
              <a:cxnLst/>
              <a:rect l="l" t="t" r="r" b="b"/>
              <a:pathLst>
                <a:path h="346710">
                  <a:moveTo>
                    <a:pt x="0" y="0"/>
                  </a:moveTo>
                  <a:lnTo>
                    <a:pt x="0" y="3463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6967" y="2756926"/>
              <a:ext cx="7225283" cy="11136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12875" y="2787395"/>
              <a:ext cx="7118984" cy="0"/>
            </a:xfrm>
            <a:custGeom>
              <a:avLst/>
              <a:gdLst/>
              <a:ahLst/>
              <a:cxnLst/>
              <a:rect l="l" t="t" r="r" b="b"/>
              <a:pathLst>
                <a:path w="7118984">
                  <a:moveTo>
                    <a:pt x="0" y="0"/>
                  </a:moveTo>
                  <a:lnTo>
                    <a:pt x="711885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7719" y="2761500"/>
              <a:ext cx="259105" cy="40841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2536" y="2761500"/>
              <a:ext cx="259105" cy="40841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7352" y="2761500"/>
              <a:ext cx="259105" cy="40841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7784" y="2761500"/>
              <a:ext cx="259105" cy="4084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33643" y="2761500"/>
              <a:ext cx="259105" cy="40841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0172" y="2761500"/>
              <a:ext cx="259105" cy="40841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26324" y="2761500"/>
              <a:ext cx="259105" cy="408419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0" y="117347"/>
            <a:ext cx="8970645" cy="5026660"/>
            <a:chOff x="0" y="117347"/>
            <a:chExt cx="8970645" cy="5026660"/>
          </a:xfrm>
        </p:grpSpPr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1174" y="2787396"/>
              <a:ext cx="103403" cy="22847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6002" y="2787396"/>
              <a:ext cx="103378" cy="22847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50819" y="2787396"/>
              <a:ext cx="103378" cy="22847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21251" y="2787396"/>
              <a:ext cx="103377" cy="22847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7110" y="2787396"/>
              <a:ext cx="103377" cy="22847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3639" y="2787396"/>
              <a:ext cx="103377" cy="22847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79791" y="2787396"/>
              <a:ext cx="103377" cy="22847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11695" y="3398519"/>
              <a:ext cx="259105" cy="51512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765163" y="3424427"/>
              <a:ext cx="103505" cy="334645"/>
            </a:xfrm>
            <a:custGeom>
              <a:avLst/>
              <a:gdLst/>
              <a:ahLst/>
              <a:cxnLst/>
              <a:rect l="l" t="t" r="r" b="b"/>
              <a:pathLst>
                <a:path w="103504" h="334645">
                  <a:moveTo>
                    <a:pt x="7111" y="238252"/>
                  </a:moveTo>
                  <a:lnTo>
                    <a:pt x="1015" y="241808"/>
                  </a:lnTo>
                  <a:lnTo>
                    <a:pt x="0" y="245618"/>
                  </a:lnTo>
                  <a:lnTo>
                    <a:pt x="51688" y="334264"/>
                  </a:lnTo>
                  <a:lnTo>
                    <a:pt x="59020" y="321691"/>
                  </a:lnTo>
                  <a:lnTo>
                    <a:pt x="45338" y="321691"/>
                  </a:lnTo>
                  <a:lnTo>
                    <a:pt x="45338" y="298268"/>
                  </a:lnTo>
                  <a:lnTo>
                    <a:pt x="10921" y="239268"/>
                  </a:lnTo>
                  <a:lnTo>
                    <a:pt x="7111" y="238252"/>
                  </a:lnTo>
                  <a:close/>
                </a:path>
                <a:path w="103504" h="334645">
                  <a:moveTo>
                    <a:pt x="45339" y="298268"/>
                  </a:moveTo>
                  <a:lnTo>
                    <a:pt x="45338" y="321691"/>
                  </a:lnTo>
                  <a:lnTo>
                    <a:pt x="58038" y="321691"/>
                  </a:lnTo>
                  <a:lnTo>
                    <a:pt x="58038" y="318516"/>
                  </a:lnTo>
                  <a:lnTo>
                    <a:pt x="46227" y="318516"/>
                  </a:lnTo>
                  <a:lnTo>
                    <a:pt x="51688" y="309154"/>
                  </a:lnTo>
                  <a:lnTo>
                    <a:pt x="45339" y="298268"/>
                  </a:lnTo>
                  <a:close/>
                </a:path>
                <a:path w="103504" h="334645">
                  <a:moveTo>
                    <a:pt x="96265" y="238252"/>
                  </a:moveTo>
                  <a:lnTo>
                    <a:pt x="92455" y="239268"/>
                  </a:lnTo>
                  <a:lnTo>
                    <a:pt x="58038" y="298268"/>
                  </a:lnTo>
                  <a:lnTo>
                    <a:pt x="58038" y="321691"/>
                  </a:lnTo>
                  <a:lnTo>
                    <a:pt x="59020" y="321691"/>
                  </a:lnTo>
                  <a:lnTo>
                    <a:pt x="103377" y="245618"/>
                  </a:lnTo>
                  <a:lnTo>
                    <a:pt x="102361" y="241808"/>
                  </a:lnTo>
                  <a:lnTo>
                    <a:pt x="96265" y="238252"/>
                  </a:lnTo>
                  <a:close/>
                </a:path>
                <a:path w="103504" h="334645">
                  <a:moveTo>
                    <a:pt x="51688" y="309154"/>
                  </a:moveTo>
                  <a:lnTo>
                    <a:pt x="46227" y="318516"/>
                  </a:lnTo>
                  <a:lnTo>
                    <a:pt x="57150" y="318516"/>
                  </a:lnTo>
                  <a:lnTo>
                    <a:pt x="51688" y="309154"/>
                  </a:lnTo>
                  <a:close/>
                </a:path>
                <a:path w="103504" h="334645">
                  <a:moveTo>
                    <a:pt x="58038" y="298268"/>
                  </a:moveTo>
                  <a:lnTo>
                    <a:pt x="51688" y="309154"/>
                  </a:lnTo>
                  <a:lnTo>
                    <a:pt x="57150" y="318516"/>
                  </a:lnTo>
                  <a:lnTo>
                    <a:pt x="58038" y="318516"/>
                  </a:lnTo>
                  <a:lnTo>
                    <a:pt x="58038" y="298268"/>
                  </a:lnTo>
                  <a:close/>
                </a:path>
                <a:path w="103504" h="334645">
                  <a:moveTo>
                    <a:pt x="58038" y="0"/>
                  </a:moveTo>
                  <a:lnTo>
                    <a:pt x="45338" y="0"/>
                  </a:lnTo>
                  <a:lnTo>
                    <a:pt x="45339" y="298268"/>
                  </a:lnTo>
                  <a:lnTo>
                    <a:pt x="51688" y="309154"/>
                  </a:lnTo>
                  <a:lnTo>
                    <a:pt x="58038" y="298268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4087374"/>
              <a:ext cx="981481" cy="105612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0" y="4140707"/>
              <a:ext cx="970915" cy="1003300"/>
            </a:xfrm>
            <a:custGeom>
              <a:avLst/>
              <a:gdLst/>
              <a:ahLst/>
              <a:cxnLst/>
              <a:rect l="l" t="t" r="r" b="b"/>
              <a:pathLst>
                <a:path w="970915" h="1003300">
                  <a:moveTo>
                    <a:pt x="250697" y="0"/>
                  </a:moveTo>
                  <a:lnTo>
                    <a:pt x="203351" y="1531"/>
                  </a:lnTo>
                  <a:lnTo>
                    <a:pt x="156822" y="6063"/>
                  </a:lnTo>
                  <a:lnTo>
                    <a:pt x="111206" y="13500"/>
                  </a:lnTo>
                  <a:lnTo>
                    <a:pt x="66597" y="23747"/>
                  </a:lnTo>
                  <a:lnTo>
                    <a:pt x="23091" y="36710"/>
                  </a:lnTo>
                  <a:lnTo>
                    <a:pt x="0" y="1002790"/>
                  </a:lnTo>
                  <a:lnTo>
                    <a:pt x="912848" y="1002790"/>
                  </a:lnTo>
                  <a:lnTo>
                    <a:pt x="934077" y="947693"/>
                  </a:lnTo>
                  <a:lnTo>
                    <a:pt x="947040" y="904188"/>
                  </a:lnTo>
                  <a:lnTo>
                    <a:pt x="957287" y="859580"/>
                  </a:lnTo>
                  <a:lnTo>
                    <a:pt x="964724" y="813964"/>
                  </a:lnTo>
                  <a:lnTo>
                    <a:pt x="969256" y="767436"/>
                  </a:lnTo>
                  <a:lnTo>
                    <a:pt x="970788" y="720089"/>
                  </a:lnTo>
                  <a:lnTo>
                    <a:pt x="969256" y="672743"/>
                  </a:lnTo>
                  <a:lnTo>
                    <a:pt x="964724" y="626214"/>
                  </a:lnTo>
                  <a:lnTo>
                    <a:pt x="957287" y="580598"/>
                  </a:lnTo>
                  <a:lnTo>
                    <a:pt x="947040" y="535989"/>
                  </a:lnTo>
                  <a:lnTo>
                    <a:pt x="934077" y="492483"/>
                  </a:lnTo>
                  <a:lnTo>
                    <a:pt x="918494" y="450174"/>
                  </a:lnTo>
                  <a:lnTo>
                    <a:pt x="900385" y="409158"/>
                  </a:lnTo>
                  <a:lnTo>
                    <a:pt x="879846" y="369529"/>
                  </a:lnTo>
                  <a:lnTo>
                    <a:pt x="856970" y="331382"/>
                  </a:lnTo>
                  <a:lnTo>
                    <a:pt x="831854" y="294811"/>
                  </a:lnTo>
                  <a:lnTo>
                    <a:pt x="804591" y="259913"/>
                  </a:lnTo>
                  <a:lnTo>
                    <a:pt x="775277" y="226781"/>
                  </a:lnTo>
                  <a:lnTo>
                    <a:pt x="744006" y="195510"/>
                  </a:lnTo>
                  <a:lnTo>
                    <a:pt x="710874" y="166196"/>
                  </a:lnTo>
                  <a:lnTo>
                    <a:pt x="675976" y="138933"/>
                  </a:lnTo>
                  <a:lnTo>
                    <a:pt x="639405" y="113817"/>
                  </a:lnTo>
                  <a:lnTo>
                    <a:pt x="601258" y="90941"/>
                  </a:lnTo>
                  <a:lnTo>
                    <a:pt x="561629" y="70402"/>
                  </a:lnTo>
                  <a:lnTo>
                    <a:pt x="520613" y="52293"/>
                  </a:lnTo>
                  <a:lnTo>
                    <a:pt x="478304" y="36710"/>
                  </a:lnTo>
                  <a:lnTo>
                    <a:pt x="434798" y="23747"/>
                  </a:lnTo>
                  <a:lnTo>
                    <a:pt x="390189" y="13500"/>
                  </a:lnTo>
                  <a:lnTo>
                    <a:pt x="344573" y="6063"/>
                  </a:lnTo>
                  <a:lnTo>
                    <a:pt x="298044" y="1531"/>
                  </a:lnTo>
                  <a:lnTo>
                    <a:pt x="2506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212336"/>
              <a:ext cx="899160" cy="931544"/>
            </a:xfrm>
            <a:custGeom>
              <a:avLst/>
              <a:gdLst/>
              <a:ahLst/>
              <a:cxnLst/>
              <a:rect l="l" t="t" r="r" b="b"/>
              <a:pathLst>
                <a:path w="899160" h="931545">
                  <a:moveTo>
                    <a:pt x="250697" y="0"/>
                  </a:moveTo>
                  <a:lnTo>
                    <a:pt x="202302" y="1778"/>
                  </a:lnTo>
                  <a:lnTo>
                    <a:pt x="154872" y="7030"/>
                  </a:lnTo>
                  <a:lnTo>
                    <a:pt x="108534" y="15631"/>
                  </a:lnTo>
                  <a:lnTo>
                    <a:pt x="63413" y="27454"/>
                  </a:lnTo>
                  <a:lnTo>
                    <a:pt x="19634" y="42375"/>
                  </a:lnTo>
                  <a:lnTo>
                    <a:pt x="0" y="931162"/>
                  </a:lnTo>
                  <a:lnTo>
                    <a:pt x="834141" y="931162"/>
                  </a:lnTo>
                  <a:lnTo>
                    <a:pt x="856784" y="879525"/>
                  </a:lnTo>
                  <a:lnTo>
                    <a:pt x="871705" y="835746"/>
                  </a:lnTo>
                  <a:lnTo>
                    <a:pt x="883528" y="790624"/>
                  </a:lnTo>
                  <a:lnTo>
                    <a:pt x="892129" y="744286"/>
                  </a:lnTo>
                  <a:lnTo>
                    <a:pt x="897381" y="696857"/>
                  </a:lnTo>
                  <a:lnTo>
                    <a:pt x="899160" y="648461"/>
                  </a:lnTo>
                  <a:lnTo>
                    <a:pt x="897381" y="600065"/>
                  </a:lnTo>
                  <a:lnTo>
                    <a:pt x="892129" y="552636"/>
                  </a:lnTo>
                  <a:lnTo>
                    <a:pt x="883528" y="506297"/>
                  </a:lnTo>
                  <a:lnTo>
                    <a:pt x="871705" y="461176"/>
                  </a:lnTo>
                  <a:lnTo>
                    <a:pt x="856784" y="417396"/>
                  </a:lnTo>
                  <a:lnTo>
                    <a:pt x="838891" y="375084"/>
                  </a:lnTo>
                  <a:lnTo>
                    <a:pt x="818151" y="334366"/>
                  </a:lnTo>
                  <a:lnTo>
                    <a:pt x="794689" y="295365"/>
                  </a:lnTo>
                  <a:lnTo>
                    <a:pt x="768632" y="258209"/>
                  </a:lnTo>
                  <a:lnTo>
                    <a:pt x="740104" y="223021"/>
                  </a:lnTo>
                  <a:lnTo>
                    <a:pt x="709231" y="189928"/>
                  </a:lnTo>
                  <a:lnTo>
                    <a:pt x="676138" y="159055"/>
                  </a:lnTo>
                  <a:lnTo>
                    <a:pt x="640950" y="130527"/>
                  </a:lnTo>
                  <a:lnTo>
                    <a:pt x="603794" y="104470"/>
                  </a:lnTo>
                  <a:lnTo>
                    <a:pt x="564793" y="81008"/>
                  </a:lnTo>
                  <a:lnTo>
                    <a:pt x="524075" y="60268"/>
                  </a:lnTo>
                  <a:lnTo>
                    <a:pt x="481763" y="42375"/>
                  </a:lnTo>
                  <a:lnTo>
                    <a:pt x="437983" y="27454"/>
                  </a:lnTo>
                  <a:lnTo>
                    <a:pt x="392862" y="15631"/>
                  </a:lnTo>
                  <a:lnTo>
                    <a:pt x="346523" y="7030"/>
                  </a:lnTo>
                  <a:lnTo>
                    <a:pt x="299094" y="1778"/>
                  </a:lnTo>
                  <a:lnTo>
                    <a:pt x="25069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3630929" y="1133094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60291"/>
              <a:ext cx="1126223" cy="12832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913632"/>
              <a:ext cx="1115695" cy="1229995"/>
            </a:xfrm>
            <a:custGeom>
              <a:avLst/>
              <a:gdLst/>
              <a:ahLst/>
              <a:cxnLst/>
              <a:rect l="l" t="t" r="r" b="b"/>
              <a:pathLst>
                <a:path w="1115695" h="1229995">
                  <a:moveTo>
                    <a:pt x="395478" y="0"/>
                  </a:moveTo>
                  <a:lnTo>
                    <a:pt x="348131" y="1531"/>
                  </a:lnTo>
                  <a:lnTo>
                    <a:pt x="301603" y="6063"/>
                  </a:lnTo>
                  <a:lnTo>
                    <a:pt x="255987" y="13500"/>
                  </a:lnTo>
                  <a:lnTo>
                    <a:pt x="211379" y="23747"/>
                  </a:lnTo>
                  <a:lnTo>
                    <a:pt x="167873" y="36710"/>
                  </a:lnTo>
                  <a:lnTo>
                    <a:pt x="125565" y="52293"/>
                  </a:lnTo>
                  <a:lnTo>
                    <a:pt x="84549" y="70402"/>
                  </a:lnTo>
                  <a:lnTo>
                    <a:pt x="44919" y="90941"/>
                  </a:lnTo>
                  <a:lnTo>
                    <a:pt x="6772" y="113817"/>
                  </a:lnTo>
                  <a:lnTo>
                    <a:pt x="0" y="1229866"/>
                  </a:lnTo>
                  <a:lnTo>
                    <a:pt x="903587" y="1229866"/>
                  </a:lnTo>
                  <a:lnTo>
                    <a:pt x="949371" y="1180264"/>
                  </a:lnTo>
                  <a:lnTo>
                    <a:pt x="976634" y="1145365"/>
                  </a:lnTo>
                  <a:lnTo>
                    <a:pt x="1001750" y="1108795"/>
                  </a:lnTo>
                  <a:lnTo>
                    <a:pt x="1024626" y="1070647"/>
                  </a:lnTo>
                  <a:lnTo>
                    <a:pt x="1045165" y="1031018"/>
                  </a:lnTo>
                  <a:lnTo>
                    <a:pt x="1063274" y="990002"/>
                  </a:lnTo>
                  <a:lnTo>
                    <a:pt x="1078857" y="947693"/>
                  </a:lnTo>
                  <a:lnTo>
                    <a:pt x="1091820" y="904188"/>
                  </a:lnTo>
                  <a:lnTo>
                    <a:pt x="1102067" y="859580"/>
                  </a:lnTo>
                  <a:lnTo>
                    <a:pt x="1109504" y="813964"/>
                  </a:lnTo>
                  <a:lnTo>
                    <a:pt x="1114036" y="767436"/>
                  </a:lnTo>
                  <a:lnTo>
                    <a:pt x="1115568" y="720090"/>
                  </a:lnTo>
                  <a:lnTo>
                    <a:pt x="1114036" y="672743"/>
                  </a:lnTo>
                  <a:lnTo>
                    <a:pt x="1109504" y="626214"/>
                  </a:lnTo>
                  <a:lnTo>
                    <a:pt x="1102067" y="580598"/>
                  </a:lnTo>
                  <a:lnTo>
                    <a:pt x="1091820" y="535989"/>
                  </a:lnTo>
                  <a:lnTo>
                    <a:pt x="1078857" y="492483"/>
                  </a:lnTo>
                  <a:lnTo>
                    <a:pt x="1063274" y="450174"/>
                  </a:lnTo>
                  <a:lnTo>
                    <a:pt x="1045165" y="409158"/>
                  </a:lnTo>
                  <a:lnTo>
                    <a:pt x="1024626" y="369529"/>
                  </a:lnTo>
                  <a:lnTo>
                    <a:pt x="1001750" y="331382"/>
                  </a:lnTo>
                  <a:lnTo>
                    <a:pt x="976634" y="294811"/>
                  </a:lnTo>
                  <a:lnTo>
                    <a:pt x="949371" y="259913"/>
                  </a:lnTo>
                  <a:lnTo>
                    <a:pt x="920057" y="226781"/>
                  </a:lnTo>
                  <a:lnTo>
                    <a:pt x="888786" y="195510"/>
                  </a:lnTo>
                  <a:lnTo>
                    <a:pt x="855654" y="166196"/>
                  </a:lnTo>
                  <a:lnTo>
                    <a:pt x="820756" y="138933"/>
                  </a:lnTo>
                  <a:lnTo>
                    <a:pt x="784185" y="113817"/>
                  </a:lnTo>
                  <a:lnTo>
                    <a:pt x="746038" y="90941"/>
                  </a:lnTo>
                  <a:lnTo>
                    <a:pt x="706409" y="70402"/>
                  </a:lnTo>
                  <a:lnTo>
                    <a:pt x="665393" y="52293"/>
                  </a:lnTo>
                  <a:lnTo>
                    <a:pt x="623084" y="36710"/>
                  </a:lnTo>
                  <a:lnTo>
                    <a:pt x="579578" y="23747"/>
                  </a:lnTo>
                  <a:lnTo>
                    <a:pt x="534969" y="13500"/>
                  </a:lnTo>
                  <a:lnTo>
                    <a:pt x="489353" y="6063"/>
                  </a:lnTo>
                  <a:lnTo>
                    <a:pt x="442824" y="1531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985259"/>
              <a:ext cx="1043940" cy="1158240"/>
            </a:xfrm>
            <a:custGeom>
              <a:avLst/>
              <a:gdLst/>
              <a:ahLst/>
              <a:cxnLst/>
              <a:rect l="l" t="t" r="r" b="b"/>
              <a:pathLst>
                <a:path w="1043940" h="1158239">
                  <a:moveTo>
                    <a:pt x="395478" y="0"/>
                  </a:moveTo>
                  <a:lnTo>
                    <a:pt x="347082" y="1778"/>
                  </a:lnTo>
                  <a:lnTo>
                    <a:pt x="299652" y="7030"/>
                  </a:lnTo>
                  <a:lnTo>
                    <a:pt x="253314" y="15631"/>
                  </a:lnTo>
                  <a:lnTo>
                    <a:pt x="208193" y="27454"/>
                  </a:lnTo>
                  <a:lnTo>
                    <a:pt x="164414" y="42375"/>
                  </a:lnTo>
                  <a:lnTo>
                    <a:pt x="122102" y="60268"/>
                  </a:lnTo>
                  <a:lnTo>
                    <a:pt x="81383" y="81008"/>
                  </a:lnTo>
                  <a:lnTo>
                    <a:pt x="42383" y="104470"/>
                  </a:lnTo>
                  <a:lnTo>
                    <a:pt x="5226" y="130527"/>
                  </a:lnTo>
                  <a:lnTo>
                    <a:pt x="0" y="134764"/>
                  </a:lnTo>
                  <a:lnTo>
                    <a:pt x="0" y="1158238"/>
                  </a:lnTo>
                  <a:lnTo>
                    <a:pt x="795793" y="1158238"/>
                  </a:lnTo>
                  <a:lnTo>
                    <a:pt x="820918" y="1137868"/>
                  </a:lnTo>
                  <a:lnTo>
                    <a:pt x="854011" y="1106995"/>
                  </a:lnTo>
                  <a:lnTo>
                    <a:pt x="884884" y="1073902"/>
                  </a:lnTo>
                  <a:lnTo>
                    <a:pt x="913412" y="1038714"/>
                  </a:lnTo>
                  <a:lnTo>
                    <a:pt x="939469" y="1001558"/>
                  </a:lnTo>
                  <a:lnTo>
                    <a:pt x="962931" y="962557"/>
                  </a:lnTo>
                  <a:lnTo>
                    <a:pt x="983671" y="921839"/>
                  </a:lnTo>
                  <a:lnTo>
                    <a:pt x="1001564" y="879527"/>
                  </a:lnTo>
                  <a:lnTo>
                    <a:pt x="1016485" y="835747"/>
                  </a:lnTo>
                  <a:lnTo>
                    <a:pt x="1028308" y="790626"/>
                  </a:lnTo>
                  <a:lnTo>
                    <a:pt x="1036909" y="744287"/>
                  </a:lnTo>
                  <a:lnTo>
                    <a:pt x="1042161" y="696858"/>
                  </a:lnTo>
                  <a:lnTo>
                    <a:pt x="1043940" y="648461"/>
                  </a:lnTo>
                  <a:lnTo>
                    <a:pt x="1042161" y="600065"/>
                  </a:lnTo>
                  <a:lnTo>
                    <a:pt x="1036909" y="552636"/>
                  </a:lnTo>
                  <a:lnTo>
                    <a:pt x="1028308" y="506297"/>
                  </a:lnTo>
                  <a:lnTo>
                    <a:pt x="1016485" y="461176"/>
                  </a:lnTo>
                  <a:lnTo>
                    <a:pt x="1001564" y="417396"/>
                  </a:lnTo>
                  <a:lnTo>
                    <a:pt x="983671" y="375084"/>
                  </a:lnTo>
                  <a:lnTo>
                    <a:pt x="962931" y="334366"/>
                  </a:lnTo>
                  <a:lnTo>
                    <a:pt x="939469" y="295365"/>
                  </a:lnTo>
                  <a:lnTo>
                    <a:pt x="913412" y="258209"/>
                  </a:lnTo>
                  <a:lnTo>
                    <a:pt x="884884" y="223021"/>
                  </a:lnTo>
                  <a:lnTo>
                    <a:pt x="854011" y="189928"/>
                  </a:lnTo>
                  <a:lnTo>
                    <a:pt x="820918" y="159055"/>
                  </a:lnTo>
                  <a:lnTo>
                    <a:pt x="785730" y="130527"/>
                  </a:lnTo>
                  <a:lnTo>
                    <a:pt x="748574" y="104470"/>
                  </a:lnTo>
                  <a:lnTo>
                    <a:pt x="709573" y="81008"/>
                  </a:lnTo>
                  <a:lnTo>
                    <a:pt x="668855" y="60268"/>
                  </a:lnTo>
                  <a:lnTo>
                    <a:pt x="626543" y="42375"/>
                  </a:lnTo>
                  <a:lnTo>
                    <a:pt x="582763" y="27454"/>
                  </a:lnTo>
                  <a:lnTo>
                    <a:pt x="537642" y="15631"/>
                  </a:lnTo>
                  <a:lnTo>
                    <a:pt x="491303" y="7030"/>
                  </a:lnTo>
                  <a:lnTo>
                    <a:pt x="443874" y="1778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80282" y="395477"/>
            <a:ext cx="15443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0000"/>
                </a:solidFill>
              </a:rPr>
              <a:t>T</a:t>
            </a:r>
            <a:r>
              <a:rPr sz="1100" spc="4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</a:t>
            </a:r>
            <a:r>
              <a:rPr sz="1100" spc="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b</a:t>
            </a:r>
            <a:r>
              <a:rPr sz="1100" spc="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l</a:t>
            </a:r>
            <a:r>
              <a:rPr sz="1100" spc="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e  </a:t>
            </a:r>
            <a:r>
              <a:rPr sz="1100" spc="8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o</a:t>
            </a:r>
            <a:r>
              <a:rPr sz="1100" spc="5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f  </a:t>
            </a:r>
            <a:r>
              <a:rPr sz="1100" spc="7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C</a:t>
            </a:r>
            <a:r>
              <a:rPr sz="1100" spc="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o</a:t>
            </a:r>
            <a:r>
              <a:rPr sz="1100" spc="5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n</a:t>
            </a:r>
            <a:r>
              <a:rPr sz="1100" spc="4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</a:t>
            </a:r>
            <a:r>
              <a:rPr sz="1100" spc="4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e</a:t>
            </a:r>
            <a:r>
              <a:rPr sz="1100" spc="4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n</a:t>
            </a:r>
            <a:r>
              <a:rPr sz="1100" spc="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</a:t>
            </a:r>
            <a:endParaRPr sz="1100"/>
          </a:p>
        </p:txBody>
      </p:sp>
      <p:sp>
        <p:nvSpPr>
          <p:cNvPr id="8" name="object 8"/>
          <p:cNvSpPr txBox="1"/>
          <p:nvPr/>
        </p:nvSpPr>
        <p:spPr>
          <a:xfrm>
            <a:off x="2870454" y="646557"/>
            <a:ext cx="3402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Session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Overview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76144" y="1513332"/>
          <a:ext cx="1717675" cy="3108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FC0BE"/>
                      </a:solidFill>
                      <a:prstDash val="solid"/>
                    </a:lnR>
                    <a:lnB w="6350">
                      <a:solidFill>
                        <a:srgbClr val="B8DB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6E6E6"/>
                      </a:solidFill>
                      <a:prstDash val="solid"/>
                    </a:lnL>
                    <a:lnR w="6350">
                      <a:solidFill>
                        <a:srgbClr val="EFC0BE"/>
                      </a:solidFill>
                      <a:prstDash val="solid"/>
                    </a:lnR>
                    <a:lnT w="6350">
                      <a:solidFill>
                        <a:srgbClr val="B8DBED"/>
                      </a:solidFill>
                      <a:prstDash val="solid"/>
                    </a:lnT>
                    <a:lnB w="6350">
                      <a:solidFill>
                        <a:srgbClr val="B8DB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6E6E6"/>
                      </a:solidFill>
                      <a:prstDash val="solid"/>
                    </a:lnL>
                    <a:lnR w="6350">
                      <a:solidFill>
                        <a:srgbClr val="EFC0BE"/>
                      </a:solidFill>
                      <a:prstDash val="solid"/>
                    </a:lnR>
                    <a:lnT w="6350">
                      <a:solidFill>
                        <a:srgbClr val="B8DBED"/>
                      </a:solidFill>
                      <a:prstDash val="solid"/>
                    </a:lnT>
                    <a:lnB w="6350">
                      <a:solidFill>
                        <a:srgbClr val="B8DB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396240" indent="-172720">
                        <a:lnSpc>
                          <a:spcPts val="785"/>
                        </a:lnSpc>
                        <a:spcBef>
                          <a:spcPts val="450"/>
                        </a:spcBef>
                        <a:buFont typeface="Arial MT"/>
                        <a:buChar char="•"/>
                        <a:tabLst>
                          <a:tab pos="396240" algn="l"/>
                          <a:tab pos="39687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Basic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Selenium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53975">
                      <a:solidFill>
                        <a:srgbClr val="E6E6E6"/>
                      </a:solidFill>
                      <a:prstDash val="solid"/>
                    </a:lnL>
                    <a:lnR w="6350">
                      <a:solidFill>
                        <a:srgbClr val="EFC0BE"/>
                      </a:solidFill>
                      <a:prstDash val="solid"/>
                    </a:lnR>
                    <a:lnT w="6350">
                      <a:solidFill>
                        <a:srgbClr val="B8DBED"/>
                      </a:solidFill>
                      <a:prstDash val="solid"/>
                    </a:lnT>
                    <a:lnB w="3175">
                      <a:solidFill>
                        <a:srgbClr val="B8DB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pPr marL="396240" indent="-172720">
                        <a:lnSpc>
                          <a:spcPts val="925"/>
                        </a:lnSpc>
                        <a:spcBef>
                          <a:spcPts val="310"/>
                        </a:spcBef>
                        <a:buFont typeface="Arial MT"/>
                        <a:buChar char="•"/>
                        <a:tabLst>
                          <a:tab pos="396240" algn="l"/>
                          <a:tab pos="396875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TestNG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53975">
                      <a:solidFill>
                        <a:srgbClr val="E6E6E6"/>
                      </a:solidFill>
                      <a:prstDash val="solid"/>
                    </a:lnL>
                    <a:lnR w="6350">
                      <a:solidFill>
                        <a:srgbClr val="EFC0BE"/>
                      </a:solidFill>
                      <a:prstDash val="solid"/>
                    </a:lnR>
                    <a:lnT w="3175">
                      <a:solidFill>
                        <a:srgbClr val="B8DBED"/>
                      </a:solidFill>
                      <a:prstDash val="solid"/>
                    </a:lnT>
                    <a:lnB w="3175">
                      <a:solidFill>
                        <a:srgbClr val="B8DB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926">
                <a:tc>
                  <a:txBody>
                    <a:bodyPr/>
                    <a:lstStyle/>
                    <a:p>
                      <a:pPr marL="396240" indent="-172720">
                        <a:lnSpc>
                          <a:spcPts val="1060"/>
                        </a:lnSpc>
                        <a:spcBef>
                          <a:spcPts val="175"/>
                        </a:spcBef>
                        <a:buFont typeface="Arial MT"/>
                        <a:buChar char="•"/>
                        <a:tabLst>
                          <a:tab pos="396240" algn="l"/>
                          <a:tab pos="396875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Maven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R w="6350">
                      <a:solidFill>
                        <a:srgbClr val="EFC0BE"/>
                      </a:solidFill>
                      <a:prstDash val="solid"/>
                    </a:lnR>
                    <a:lnT w="3175">
                      <a:solidFill>
                        <a:srgbClr val="B8DBED"/>
                      </a:solidFill>
                      <a:prstDash val="solid"/>
                    </a:lnT>
                    <a:lnB w="6350">
                      <a:solidFill>
                        <a:srgbClr val="B8DB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pPr marL="396240" indent="-172720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 MT"/>
                        <a:buChar char="•"/>
                        <a:tabLst>
                          <a:tab pos="396240" algn="l"/>
                          <a:tab pos="39687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Advanced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Selenium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9624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96240" algn="l"/>
                          <a:tab pos="396875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ATDD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R w="6350">
                      <a:solidFill>
                        <a:srgbClr val="EFC0BE"/>
                      </a:solidFill>
                      <a:prstDash val="solid"/>
                    </a:lnR>
                    <a:lnT w="6350">
                      <a:solidFill>
                        <a:srgbClr val="B8DBED"/>
                      </a:solidFill>
                      <a:prstDash val="solid"/>
                    </a:lnT>
                    <a:lnB w="6350">
                      <a:solidFill>
                        <a:srgbClr val="B8DB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FC0BE"/>
                      </a:solidFill>
                      <a:prstDash val="solid"/>
                    </a:lnR>
                    <a:lnT w="6350">
                      <a:solidFill>
                        <a:srgbClr val="B8DBED"/>
                      </a:solidFill>
                      <a:prstDash val="solid"/>
                    </a:lnT>
                    <a:lnB w="6350">
                      <a:solidFill>
                        <a:srgbClr val="B8DB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FC0BE"/>
                      </a:solidFill>
                      <a:prstDash val="solid"/>
                    </a:lnR>
                    <a:lnT w="6350">
                      <a:solidFill>
                        <a:srgbClr val="B8DBED"/>
                      </a:solidFill>
                      <a:prstDash val="solid"/>
                    </a:lnT>
                    <a:lnB w="6350">
                      <a:solidFill>
                        <a:srgbClr val="B8DB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FC0BE"/>
                      </a:solidFill>
                      <a:prstDash val="solid"/>
                    </a:lnR>
                    <a:lnT w="6350">
                      <a:solidFill>
                        <a:srgbClr val="B8DBED"/>
                      </a:solidFill>
                      <a:prstDash val="solid"/>
                    </a:lnT>
                    <a:lnB w="3175">
                      <a:solidFill>
                        <a:srgbClr val="B8DB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FC0BE"/>
                      </a:solidFill>
                      <a:prstDash val="solid"/>
                    </a:lnR>
                    <a:lnT w="3175">
                      <a:solidFill>
                        <a:srgbClr val="B8DBED"/>
                      </a:solidFill>
                      <a:prstDash val="solid"/>
                    </a:lnT>
                    <a:lnB w="3175">
                      <a:solidFill>
                        <a:srgbClr val="B8DB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FC0BE"/>
                      </a:solidFill>
                      <a:prstDash val="solid"/>
                    </a:lnR>
                    <a:lnT w="3175">
                      <a:solidFill>
                        <a:srgbClr val="B8DBED"/>
                      </a:solidFill>
                      <a:prstDash val="solid"/>
                    </a:lnT>
                    <a:lnB w="6350">
                      <a:solidFill>
                        <a:srgbClr val="B8DB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FC0BE"/>
                      </a:solidFill>
                      <a:prstDash val="solid"/>
                    </a:lnR>
                    <a:lnT w="6350">
                      <a:solidFill>
                        <a:srgbClr val="B8DBE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106167" y="1109529"/>
            <a:ext cx="4931410" cy="4020185"/>
            <a:chOff x="2106167" y="1109529"/>
            <a:chExt cx="4931410" cy="40201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3619" y="1109529"/>
              <a:ext cx="4646803" cy="40201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3075" y="1328928"/>
              <a:ext cx="4101083" cy="34747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13075" y="1328928"/>
              <a:ext cx="4055745" cy="3432175"/>
            </a:xfrm>
            <a:custGeom>
              <a:avLst/>
              <a:gdLst/>
              <a:ahLst/>
              <a:cxnLst/>
              <a:rect l="l" t="t" r="r" b="b"/>
              <a:pathLst>
                <a:path w="4055745" h="3432175">
                  <a:moveTo>
                    <a:pt x="3920236" y="0"/>
                  </a:moveTo>
                  <a:lnTo>
                    <a:pt x="179197" y="0"/>
                  </a:lnTo>
                  <a:lnTo>
                    <a:pt x="131659" y="6431"/>
                  </a:lnTo>
                  <a:lnTo>
                    <a:pt x="88881" y="24567"/>
                  </a:lnTo>
                  <a:lnTo>
                    <a:pt x="52593" y="52673"/>
                  </a:lnTo>
                  <a:lnTo>
                    <a:pt x="24529" y="89012"/>
                  </a:lnTo>
                  <a:lnTo>
                    <a:pt x="6421" y="131850"/>
                  </a:lnTo>
                  <a:lnTo>
                    <a:pt x="0" y="179450"/>
                  </a:lnTo>
                  <a:lnTo>
                    <a:pt x="0" y="3296843"/>
                  </a:lnTo>
                  <a:lnTo>
                    <a:pt x="4218" y="3336250"/>
                  </a:lnTo>
                  <a:lnTo>
                    <a:pt x="16224" y="3372246"/>
                  </a:lnTo>
                  <a:lnTo>
                    <a:pt x="35040" y="3404342"/>
                  </a:lnTo>
                  <a:lnTo>
                    <a:pt x="59690" y="3432048"/>
                  </a:lnTo>
                  <a:lnTo>
                    <a:pt x="40749" y="3406778"/>
                  </a:lnTo>
                  <a:lnTo>
                    <a:pt x="26939" y="3378098"/>
                  </a:lnTo>
                  <a:lnTo>
                    <a:pt x="18488" y="3346494"/>
                  </a:lnTo>
                  <a:lnTo>
                    <a:pt x="15621" y="3312452"/>
                  </a:lnTo>
                  <a:lnTo>
                    <a:pt x="15621" y="194945"/>
                  </a:lnTo>
                  <a:lnTo>
                    <a:pt x="22042" y="147354"/>
                  </a:lnTo>
                  <a:lnTo>
                    <a:pt x="40150" y="104539"/>
                  </a:lnTo>
                  <a:lnTo>
                    <a:pt x="68214" y="68230"/>
                  </a:lnTo>
                  <a:lnTo>
                    <a:pt x="104502" y="40155"/>
                  </a:lnTo>
                  <a:lnTo>
                    <a:pt x="147280" y="22042"/>
                  </a:lnTo>
                  <a:lnTo>
                    <a:pt x="194818" y="15621"/>
                  </a:lnTo>
                  <a:lnTo>
                    <a:pt x="3935857" y="15621"/>
                  </a:lnTo>
                  <a:lnTo>
                    <a:pt x="3969871" y="18905"/>
                  </a:lnTo>
                  <a:lnTo>
                    <a:pt x="4001468" y="28273"/>
                  </a:lnTo>
                  <a:lnTo>
                    <a:pt x="4030136" y="42999"/>
                  </a:lnTo>
                  <a:lnTo>
                    <a:pt x="4055364" y="62357"/>
                  </a:lnTo>
                  <a:lnTo>
                    <a:pt x="4027678" y="36165"/>
                  </a:lnTo>
                  <a:lnTo>
                    <a:pt x="3995610" y="16557"/>
                  </a:lnTo>
                  <a:lnTo>
                    <a:pt x="3959637" y="4260"/>
                  </a:lnTo>
                  <a:lnTo>
                    <a:pt x="3920236" y="0"/>
                  </a:lnTo>
                  <a:close/>
                </a:path>
              </a:pathLst>
            </a:custGeom>
            <a:solidFill>
              <a:srgbClr val="F6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8607" y="1443228"/>
              <a:ext cx="4051554" cy="334137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28674" y="1490472"/>
              <a:ext cx="1731010" cy="3165475"/>
            </a:xfrm>
            <a:custGeom>
              <a:avLst/>
              <a:gdLst/>
              <a:ahLst/>
              <a:cxnLst/>
              <a:rect l="l" t="t" r="r" b="b"/>
              <a:pathLst>
                <a:path w="1731010" h="3165475">
                  <a:moveTo>
                    <a:pt x="813482" y="0"/>
                  </a:moveTo>
                  <a:lnTo>
                    <a:pt x="773915" y="154"/>
                  </a:lnTo>
                  <a:lnTo>
                    <a:pt x="632760" y="2245"/>
                  </a:lnTo>
                  <a:lnTo>
                    <a:pt x="106854" y="18161"/>
                  </a:lnTo>
                  <a:lnTo>
                    <a:pt x="106854" y="20827"/>
                  </a:lnTo>
                  <a:lnTo>
                    <a:pt x="101647" y="20827"/>
                  </a:lnTo>
                  <a:lnTo>
                    <a:pt x="96849" y="21306"/>
                  </a:lnTo>
                  <a:lnTo>
                    <a:pt x="90598" y="22748"/>
                  </a:lnTo>
                  <a:lnTo>
                    <a:pt x="83395" y="25167"/>
                  </a:lnTo>
                  <a:lnTo>
                    <a:pt x="75739" y="28575"/>
                  </a:lnTo>
                  <a:lnTo>
                    <a:pt x="67115" y="31490"/>
                  </a:lnTo>
                  <a:lnTo>
                    <a:pt x="29654" y="59658"/>
                  </a:lnTo>
                  <a:lnTo>
                    <a:pt x="5508" y="98805"/>
                  </a:lnTo>
                  <a:lnTo>
                    <a:pt x="301" y="132587"/>
                  </a:lnTo>
                  <a:lnTo>
                    <a:pt x="301" y="2983433"/>
                  </a:lnTo>
                  <a:lnTo>
                    <a:pt x="25" y="3002840"/>
                  </a:lnTo>
                  <a:lnTo>
                    <a:pt x="5508" y="3056191"/>
                  </a:lnTo>
                  <a:lnTo>
                    <a:pt x="27136" y="3096396"/>
                  </a:lnTo>
                  <a:lnTo>
                    <a:pt x="64825" y="3124578"/>
                  </a:lnTo>
                  <a:lnTo>
                    <a:pt x="80801" y="3130913"/>
                  </a:lnTo>
                  <a:lnTo>
                    <a:pt x="88042" y="3132861"/>
                  </a:lnTo>
                  <a:lnTo>
                    <a:pt x="94307" y="3134809"/>
                  </a:lnTo>
                  <a:lnTo>
                    <a:pt x="99107" y="3136760"/>
                  </a:lnTo>
                  <a:lnTo>
                    <a:pt x="109521" y="3136760"/>
                  </a:lnTo>
                  <a:lnTo>
                    <a:pt x="683236" y="3163098"/>
                  </a:lnTo>
                  <a:lnTo>
                    <a:pt x="773952" y="3165079"/>
                  </a:lnTo>
                  <a:lnTo>
                    <a:pt x="813482" y="3165347"/>
                  </a:lnTo>
                  <a:lnTo>
                    <a:pt x="1053214" y="3160881"/>
                  </a:lnTo>
                  <a:lnTo>
                    <a:pt x="1730549" y="3136760"/>
                  </a:lnTo>
                  <a:lnTo>
                    <a:pt x="1722802" y="18161"/>
                  </a:lnTo>
                  <a:lnTo>
                    <a:pt x="1052004" y="2837"/>
                  </a:lnTo>
                  <a:lnTo>
                    <a:pt x="81348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5851" y="1508760"/>
              <a:ext cx="213360" cy="3118485"/>
            </a:xfrm>
            <a:custGeom>
              <a:avLst/>
              <a:gdLst/>
              <a:ahLst/>
              <a:cxnLst/>
              <a:rect l="l" t="t" r="r" b="b"/>
              <a:pathLst>
                <a:path w="213360" h="3118485">
                  <a:moveTo>
                    <a:pt x="198565" y="3116324"/>
                  </a:moveTo>
                  <a:lnTo>
                    <a:pt x="202946" y="3118104"/>
                  </a:lnTo>
                  <a:lnTo>
                    <a:pt x="213360" y="3118104"/>
                  </a:lnTo>
                  <a:lnTo>
                    <a:pt x="198565" y="3116324"/>
                  </a:lnTo>
                  <a:close/>
                </a:path>
                <a:path w="213360" h="3118485">
                  <a:moveTo>
                    <a:pt x="210820" y="0"/>
                  </a:moveTo>
                  <a:lnTo>
                    <a:pt x="138255" y="17933"/>
                  </a:lnTo>
                  <a:lnTo>
                    <a:pt x="98306" y="37145"/>
                  </a:lnTo>
                  <a:lnTo>
                    <a:pt x="60822" y="63316"/>
                  </a:lnTo>
                  <a:lnTo>
                    <a:pt x="29487" y="96540"/>
                  </a:lnTo>
                  <a:lnTo>
                    <a:pt x="7985" y="136913"/>
                  </a:lnTo>
                  <a:lnTo>
                    <a:pt x="0" y="184530"/>
                  </a:lnTo>
                  <a:lnTo>
                    <a:pt x="0" y="2946603"/>
                  </a:lnTo>
                  <a:lnTo>
                    <a:pt x="7993" y="2992783"/>
                  </a:lnTo>
                  <a:lnTo>
                    <a:pt x="29546" y="3031283"/>
                  </a:lnTo>
                  <a:lnTo>
                    <a:pt x="61022" y="3062373"/>
                  </a:lnTo>
                  <a:lnTo>
                    <a:pt x="98780" y="3086327"/>
                  </a:lnTo>
                  <a:lnTo>
                    <a:pt x="139181" y="3103419"/>
                  </a:lnTo>
                  <a:lnTo>
                    <a:pt x="178587" y="3113920"/>
                  </a:lnTo>
                  <a:lnTo>
                    <a:pt x="198565" y="3116324"/>
                  </a:lnTo>
                  <a:lnTo>
                    <a:pt x="198145" y="3116153"/>
                  </a:lnTo>
                  <a:lnTo>
                    <a:pt x="191881" y="3114205"/>
                  </a:lnTo>
                  <a:lnTo>
                    <a:pt x="184640" y="3112256"/>
                  </a:lnTo>
                  <a:lnTo>
                    <a:pt x="176911" y="3110306"/>
                  </a:lnTo>
                  <a:lnTo>
                    <a:pt x="168661" y="3105922"/>
                  </a:lnTo>
                  <a:lnTo>
                    <a:pt x="130847" y="3077745"/>
                  </a:lnTo>
                  <a:lnTo>
                    <a:pt x="109220" y="3037547"/>
                  </a:lnTo>
                  <a:lnTo>
                    <a:pt x="103774" y="3003127"/>
                  </a:lnTo>
                  <a:lnTo>
                    <a:pt x="103844" y="2984209"/>
                  </a:lnTo>
                  <a:lnTo>
                    <a:pt x="104140" y="2964802"/>
                  </a:lnTo>
                  <a:lnTo>
                    <a:pt x="104140" y="114300"/>
                  </a:lnTo>
                  <a:lnTo>
                    <a:pt x="116000" y="65907"/>
                  </a:lnTo>
                  <a:lnTo>
                    <a:pt x="143129" y="31241"/>
                  </a:lnTo>
                  <a:lnTo>
                    <a:pt x="179578" y="10413"/>
                  </a:lnTo>
                  <a:lnTo>
                    <a:pt x="187307" y="6986"/>
                  </a:lnTo>
                  <a:lnTo>
                    <a:pt x="194548" y="4524"/>
                  </a:lnTo>
                  <a:lnTo>
                    <a:pt x="200812" y="3038"/>
                  </a:lnTo>
                  <a:lnTo>
                    <a:pt x="205612" y="2539"/>
                  </a:lnTo>
                  <a:lnTo>
                    <a:pt x="210820" y="253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6488" y="1490472"/>
              <a:ext cx="1732280" cy="3165475"/>
            </a:xfrm>
            <a:custGeom>
              <a:avLst/>
              <a:gdLst/>
              <a:ahLst/>
              <a:cxnLst/>
              <a:rect l="l" t="t" r="r" b="b"/>
              <a:pathLst>
                <a:path w="1732279" h="3165475">
                  <a:moveTo>
                    <a:pt x="917828" y="0"/>
                  </a:moveTo>
                  <a:lnTo>
                    <a:pt x="678737" y="2837"/>
                  </a:lnTo>
                  <a:lnTo>
                    <a:pt x="5207" y="18161"/>
                  </a:lnTo>
                  <a:lnTo>
                    <a:pt x="0" y="3136760"/>
                  </a:lnTo>
                  <a:lnTo>
                    <a:pt x="677924" y="3160881"/>
                  </a:lnTo>
                  <a:lnTo>
                    <a:pt x="917828" y="3165347"/>
                  </a:lnTo>
                  <a:lnTo>
                    <a:pt x="956944" y="3165079"/>
                  </a:lnTo>
                  <a:lnTo>
                    <a:pt x="1047230" y="3163098"/>
                  </a:lnTo>
                  <a:lnTo>
                    <a:pt x="1622552" y="3136760"/>
                  </a:lnTo>
                  <a:lnTo>
                    <a:pt x="1630299" y="3136760"/>
                  </a:lnTo>
                  <a:lnTo>
                    <a:pt x="1636170" y="3134809"/>
                  </a:lnTo>
                  <a:lnTo>
                    <a:pt x="1642316" y="3132861"/>
                  </a:lnTo>
                  <a:lnTo>
                    <a:pt x="1648962" y="3130913"/>
                  </a:lnTo>
                  <a:lnTo>
                    <a:pt x="1656334" y="3128962"/>
                  </a:lnTo>
                  <a:lnTo>
                    <a:pt x="1666069" y="3124578"/>
                  </a:lnTo>
                  <a:lnTo>
                    <a:pt x="1704562" y="3096396"/>
                  </a:lnTo>
                  <a:lnTo>
                    <a:pt x="1726564" y="3056191"/>
                  </a:lnTo>
                  <a:lnTo>
                    <a:pt x="1732073" y="3021760"/>
                  </a:lnTo>
                  <a:lnTo>
                    <a:pt x="1732047" y="3002840"/>
                  </a:lnTo>
                  <a:lnTo>
                    <a:pt x="1731772" y="2983433"/>
                  </a:lnTo>
                  <a:lnTo>
                    <a:pt x="1731709" y="2604467"/>
                  </a:lnTo>
                  <a:lnTo>
                    <a:pt x="1731539" y="2514699"/>
                  </a:lnTo>
                  <a:lnTo>
                    <a:pt x="1731285" y="2420899"/>
                  </a:lnTo>
                  <a:lnTo>
                    <a:pt x="1729906" y="2014072"/>
                  </a:lnTo>
                  <a:lnTo>
                    <a:pt x="1729591" y="1906628"/>
                  </a:lnTo>
                  <a:lnTo>
                    <a:pt x="1729337" y="1797756"/>
                  </a:lnTo>
                  <a:lnTo>
                    <a:pt x="1729167" y="1687891"/>
                  </a:lnTo>
                  <a:lnTo>
                    <a:pt x="1729167" y="1466985"/>
                  </a:lnTo>
                  <a:lnTo>
                    <a:pt x="1729337" y="1356972"/>
                  </a:lnTo>
                  <a:lnTo>
                    <a:pt x="1729591" y="1247896"/>
                  </a:lnTo>
                  <a:lnTo>
                    <a:pt x="1730078" y="1087062"/>
                  </a:lnTo>
                  <a:lnTo>
                    <a:pt x="1731133" y="781200"/>
                  </a:lnTo>
                  <a:lnTo>
                    <a:pt x="1731421" y="685646"/>
                  </a:lnTo>
                  <a:lnTo>
                    <a:pt x="1731636" y="594072"/>
                  </a:lnTo>
                  <a:lnTo>
                    <a:pt x="1731755" y="506948"/>
                  </a:lnTo>
                  <a:lnTo>
                    <a:pt x="1731772" y="132587"/>
                  </a:lnTo>
                  <a:lnTo>
                    <a:pt x="1731315" y="123237"/>
                  </a:lnTo>
                  <a:lnTo>
                    <a:pt x="1719784" y="84121"/>
                  </a:lnTo>
                  <a:lnTo>
                    <a:pt x="1692656" y="49402"/>
                  </a:lnTo>
                  <a:lnTo>
                    <a:pt x="1656334" y="28575"/>
                  </a:lnTo>
                  <a:lnTo>
                    <a:pt x="1647479" y="25167"/>
                  </a:lnTo>
                  <a:lnTo>
                    <a:pt x="1640363" y="22748"/>
                  </a:lnTo>
                  <a:lnTo>
                    <a:pt x="1634724" y="21306"/>
                  </a:lnTo>
                  <a:lnTo>
                    <a:pt x="1630299" y="20827"/>
                  </a:lnTo>
                  <a:lnTo>
                    <a:pt x="1625091" y="20827"/>
                  </a:lnTo>
                  <a:lnTo>
                    <a:pt x="1622552" y="18161"/>
                  </a:lnTo>
                  <a:lnTo>
                    <a:pt x="1097151" y="2245"/>
                  </a:lnTo>
                  <a:lnTo>
                    <a:pt x="956944" y="154"/>
                  </a:lnTo>
                  <a:lnTo>
                    <a:pt x="9178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88023" y="1508760"/>
              <a:ext cx="213360" cy="3118485"/>
            </a:xfrm>
            <a:custGeom>
              <a:avLst/>
              <a:gdLst/>
              <a:ahLst/>
              <a:cxnLst/>
              <a:rect l="l" t="t" r="r" b="b"/>
              <a:pathLst>
                <a:path w="213360" h="3118485">
                  <a:moveTo>
                    <a:pt x="12385" y="3116576"/>
                  </a:moveTo>
                  <a:lnTo>
                    <a:pt x="0" y="3118104"/>
                  </a:lnTo>
                  <a:lnTo>
                    <a:pt x="7747" y="3118104"/>
                  </a:lnTo>
                  <a:lnTo>
                    <a:pt x="12385" y="3116576"/>
                  </a:lnTo>
                  <a:close/>
                </a:path>
                <a:path w="213360" h="3118485">
                  <a:moveTo>
                    <a:pt x="2539" y="0"/>
                  </a:moveTo>
                  <a:lnTo>
                    <a:pt x="0" y="0"/>
                  </a:lnTo>
                  <a:lnTo>
                    <a:pt x="2539" y="2539"/>
                  </a:lnTo>
                  <a:lnTo>
                    <a:pt x="7747" y="2539"/>
                  </a:lnTo>
                  <a:lnTo>
                    <a:pt x="12190" y="3038"/>
                  </a:lnTo>
                  <a:lnTo>
                    <a:pt x="17859" y="4524"/>
                  </a:lnTo>
                  <a:lnTo>
                    <a:pt x="24981" y="6986"/>
                  </a:lnTo>
                  <a:lnTo>
                    <a:pt x="33781" y="10413"/>
                  </a:lnTo>
                  <a:lnTo>
                    <a:pt x="42048" y="13275"/>
                  </a:lnTo>
                  <a:lnTo>
                    <a:pt x="79940" y="41495"/>
                  </a:lnTo>
                  <a:lnTo>
                    <a:pt x="104139" y="80517"/>
                  </a:lnTo>
                  <a:lnTo>
                    <a:pt x="109220" y="114300"/>
                  </a:lnTo>
                  <a:lnTo>
                    <a:pt x="109204" y="488643"/>
                  </a:lnTo>
                  <a:lnTo>
                    <a:pt x="109091" y="575739"/>
                  </a:lnTo>
                  <a:lnTo>
                    <a:pt x="108886" y="667289"/>
                  </a:lnTo>
                  <a:lnTo>
                    <a:pt x="107443" y="1121816"/>
                  </a:lnTo>
                  <a:lnTo>
                    <a:pt x="107143" y="1229484"/>
                  </a:lnTo>
                  <a:lnTo>
                    <a:pt x="106901" y="1338558"/>
                  </a:lnTo>
                  <a:lnTo>
                    <a:pt x="106739" y="1448570"/>
                  </a:lnTo>
                  <a:lnTo>
                    <a:pt x="106739" y="1669473"/>
                  </a:lnTo>
                  <a:lnTo>
                    <a:pt x="106901" y="1779329"/>
                  </a:lnTo>
                  <a:lnTo>
                    <a:pt x="107143" y="1888188"/>
                  </a:lnTo>
                  <a:lnTo>
                    <a:pt x="107607" y="2048659"/>
                  </a:lnTo>
                  <a:lnTo>
                    <a:pt x="108756" y="2402361"/>
                  </a:lnTo>
                  <a:lnTo>
                    <a:pt x="108998" y="2496140"/>
                  </a:lnTo>
                  <a:lnTo>
                    <a:pt x="109160" y="2585890"/>
                  </a:lnTo>
                  <a:lnTo>
                    <a:pt x="109220" y="2964802"/>
                  </a:lnTo>
                  <a:lnTo>
                    <a:pt x="109515" y="2984209"/>
                  </a:lnTo>
                  <a:lnTo>
                    <a:pt x="104139" y="3037547"/>
                  </a:lnTo>
                  <a:lnTo>
                    <a:pt x="82137" y="3077745"/>
                  </a:lnTo>
                  <a:lnTo>
                    <a:pt x="43572" y="3105922"/>
                  </a:lnTo>
                  <a:lnTo>
                    <a:pt x="26427" y="3112256"/>
                  </a:lnTo>
                  <a:lnTo>
                    <a:pt x="19812" y="3114205"/>
                  </a:lnTo>
                  <a:lnTo>
                    <a:pt x="73012" y="3103419"/>
                  </a:lnTo>
                  <a:lnTo>
                    <a:pt x="113460" y="3086327"/>
                  </a:lnTo>
                  <a:lnTo>
                    <a:pt x="151498" y="3062373"/>
                  </a:lnTo>
                  <a:lnTo>
                    <a:pt x="183346" y="3031283"/>
                  </a:lnTo>
                  <a:lnTo>
                    <a:pt x="205226" y="2992783"/>
                  </a:lnTo>
                  <a:lnTo>
                    <a:pt x="213360" y="2946603"/>
                  </a:lnTo>
                  <a:lnTo>
                    <a:pt x="213360" y="184530"/>
                  </a:lnTo>
                  <a:lnTo>
                    <a:pt x="205374" y="136913"/>
                  </a:lnTo>
                  <a:lnTo>
                    <a:pt x="183872" y="96540"/>
                  </a:lnTo>
                  <a:lnTo>
                    <a:pt x="152537" y="63316"/>
                  </a:lnTo>
                  <a:lnTo>
                    <a:pt x="115053" y="37145"/>
                  </a:lnTo>
                  <a:lnTo>
                    <a:pt x="75104" y="17933"/>
                  </a:lnTo>
                  <a:lnTo>
                    <a:pt x="36371" y="5583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9483" y="1490472"/>
              <a:ext cx="3668268" cy="316534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53711" y="1513332"/>
              <a:ext cx="17145" cy="3108960"/>
            </a:xfrm>
            <a:custGeom>
              <a:avLst/>
              <a:gdLst/>
              <a:ahLst/>
              <a:cxnLst/>
              <a:rect l="l" t="t" r="r" b="b"/>
              <a:pathLst>
                <a:path w="17145" h="3108960">
                  <a:moveTo>
                    <a:pt x="16763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16763" y="3108960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12208" y="1880615"/>
              <a:ext cx="1685925" cy="2376170"/>
            </a:xfrm>
            <a:custGeom>
              <a:avLst/>
              <a:gdLst/>
              <a:ahLst/>
              <a:cxnLst/>
              <a:rect l="l" t="t" r="r" b="b"/>
              <a:pathLst>
                <a:path w="1685925" h="2376170">
                  <a:moveTo>
                    <a:pt x="1685544" y="2369820"/>
                  </a:moveTo>
                  <a:lnTo>
                    <a:pt x="0" y="2369820"/>
                  </a:lnTo>
                  <a:lnTo>
                    <a:pt x="0" y="2375916"/>
                  </a:lnTo>
                  <a:lnTo>
                    <a:pt x="1685544" y="2375916"/>
                  </a:lnTo>
                  <a:lnTo>
                    <a:pt x="1685544" y="2369820"/>
                  </a:lnTo>
                  <a:close/>
                </a:path>
                <a:path w="1685925" h="2376170">
                  <a:moveTo>
                    <a:pt x="1685544" y="2200668"/>
                  </a:moveTo>
                  <a:lnTo>
                    <a:pt x="0" y="2200668"/>
                  </a:lnTo>
                  <a:lnTo>
                    <a:pt x="0" y="2203704"/>
                  </a:lnTo>
                  <a:lnTo>
                    <a:pt x="1685544" y="2203704"/>
                  </a:lnTo>
                  <a:lnTo>
                    <a:pt x="1685544" y="2200668"/>
                  </a:lnTo>
                  <a:close/>
                </a:path>
                <a:path w="1685925" h="2376170">
                  <a:moveTo>
                    <a:pt x="1685544" y="2031504"/>
                  </a:moveTo>
                  <a:lnTo>
                    <a:pt x="0" y="2031504"/>
                  </a:lnTo>
                  <a:lnTo>
                    <a:pt x="0" y="2034540"/>
                  </a:lnTo>
                  <a:lnTo>
                    <a:pt x="1685544" y="2034540"/>
                  </a:lnTo>
                  <a:lnTo>
                    <a:pt x="1685544" y="2031504"/>
                  </a:lnTo>
                  <a:close/>
                </a:path>
                <a:path w="1685925" h="2376170">
                  <a:moveTo>
                    <a:pt x="1685544" y="1691652"/>
                  </a:moveTo>
                  <a:lnTo>
                    <a:pt x="0" y="1691652"/>
                  </a:lnTo>
                  <a:lnTo>
                    <a:pt x="0" y="1696212"/>
                  </a:lnTo>
                  <a:lnTo>
                    <a:pt x="1685544" y="1696212"/>
                  </a:lnTo>
                  <a:lnTo>
                    <a:pt x="1685544" y="1691652"/>
                  </a:lnTo>
                  <a:close/>
                </a:path>
                <a:path w="1685925" h="2376170">
                  <a:moveTo>
                    <a:pt x="1685544" y="1522488"/>
                  </a:moveTo>
                  <a:lnTo>
                    <a:pt x="0" y="1522488"/>
                  </a:lnTo>
                  <a:lnTo>
                    <a:pt x="0" y="1527048"/>
                  </a:lnTo>
                  <a:lnTo>
                    <a:pt x="1685544" y="1527048"/>
                  </a:lnTo>
                  <a:lnTo>
                    <a:pt x="1685544" y="1522488"/>
                  </a:lnTo>
                  <a:close/>
                </a:path>
                <a:path w="1685925" h="2376170">
                  <a:moveTo>
                    <a:pt x="1685544" y="1353324"/>
                  </a:moveTo>
                  <a:lnTo>
                    <a:pt x="0" y="1353324"/>
                  </a:lnTo>
                  <a:lnTo>
                    <a:pt x="0" y="1359408"/>
                  </a:lnTo>
                  <a:lnTo>
                    <a:pt x="1685544" y="1359408"/>
                  </a:lnTo>
                  <a:lnTo>
                    <a:pt x="1685544" y="1353324"/>
                  </a:lnTo>
                  <a:close/>
                </a:path>
                <a:path w="1685925" h="2376170">
                  <a:moveTo>
                    <a:pt x="1685544" y="1016508"/>
                  </a:moveTo>
                  <a:lnTo>
                    <a:pt x="0" y="1016508"/>
                  </a:lnTo>
                  <a:lnTo>
                    <a:pt x="0" y="1021080"/>
                  </a:lnTo>
                  <a:lnTo>
                    <a:pt x="1685544" y="1021080"/>
                  </a:lnTo>
                  <a:lnTo>
                    <a:pt x="1685544" y="1016508"/>
                  </a:lnTo>
                  <a:close/>
                </a:path>
                <a:path w="1685925" h="2376170">
                  <a:moveTo>
                    <a:pt x="1685544" y="847344"/>
                  </a:moveTo>
                  <a:lnTo>
                    <a:pt x="0" y="847344"/>
                  </a:lnTo>
                  <a:lnTo>
                    <a:pt x="0" y="850392"/>
                  </a:lnTo>
                  <a:lnTo>
                    <a:pt x="1685544" y="850392"/>
                  </a:lnTo>
                  <a:lnTo>
                    <a:pt x="1685544" y="847344"/>
                  </a:lnTo>
                  <a:close/>
                </a:path>
                <a:path w="1685925" h="2376170">
                  <a:moveTo>
                    <a:pt x="1685544" y="678180"/>
                  </a:moveTo>
                  <a:lnTo>
                    <a:pt x="0" y="678180"/>
                  </a:lnTo>
                  <a:lnTo>
                    <a:pt x="0" y="679704"/>
                  </a:lnTo>
                  <a:lnTo>
                    <a:pt x="1685544" y="679704"/>
                  </a:lnTo>
                  <a:lnTo>
                    <a:pt x="1685544" y="678180"/>
                  </a:lnTo>
                  <a:close/>
                </a:path>
                <a:path w="1685925" h="2376170">
                  <a:moveTo>
                    <a:pt x="1685544" y="505980"/>
                  </a:moveTo>
                  <a:lnTo>
                    <a:pt x="0" y="505980"/>
                  </a:lnTo>
                  <a:lnTo>
                    <a:pt x="0" y="512064"/>
                  </a:lnTo>
                  <a:lnTo>
                    <a:pt x="1685544" y="512064"/>
                  </a:lnTo>
                  <a:lnTo>
                    <a:pt x="1685544" y="505980"/>
                  </a:lnTo>
                  <a:close/>
                </a:path>
                <a:path w="1685925" h="2376170">
                  <a:moveTo>
                    <a:pt x="1685544" y="167640"/>
                  </a:moveTo>
                  <a:lnTo>
                    <a:pt x="0" y="167640"/>
                  </a:lnTo>
                  <a:lnTo>
                    <a:pt x="0" y="173736"/>
                  </a:lnTo>
                  <a:lnTo>
                    <a:pt x="1685544" y="173736"/>
                  </a:lnTo>
                  <a:lnTo>
                    <a:pt x="1685544" y="167640"/>
                  </a:lnTo>
                  <a:close/>
                </a:path>
                <a:path w="1685925" h="2376170">
                  <a:moveTo>
                    <a:pt x="168554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685544" y="4572"/>
                  </a:lnTo>
                  <a:lnTo>
                    <a:pt x="1685544" y="0"/>
                  </a:lnTo>
                  <a:close/>
                </a:path>
              </a:pathLst>
            </a:custGeom>
            <a:solidFill>
              <a:srgbClr val="B8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6111" y="1513332"/>
              <a:ext cx="6350" cy="3108960"/>
            </a:xfrm>
            <a:custGeom>
              <a:avLst/>
              <a:gdLst/>
              <a:ahLst/>
              <a:cxnLst/>
              <a:rect l="l" t="t" r="r" b="b"/>
              <a:pathLst>
                <a:path w="6350" h="3108960">
                  <a:moveTo>
                    <a:pt x="6096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6096" y="310896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EFC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8932" y="4229100"/>
              <a:ext cx="312419" cy="1752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8932" y="4000500"/>
              <a:ext cx="312419" cy="1752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08932" y="3777995"/>
              <a:ext cx="312419" cy="1752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08932" y="3549395"/>
              <a:ext cx="312419" cy="1752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08932" y="3322320"/>
              <a:ext cx="312419" cy="1752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8932" y="3098292"/>
              <a:ext cx="312419" cy="17373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08932" y="2869692"/>
              <a:ext cx="312419" cy="1737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8932" y="2644140"/>
              <a:ext cx="312419" cy="1752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08932" y="2415540"/>
              <a:ext cx="312419" cy="1752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08932" y="2191512"/>
              <a:ext cx="312419" cy="17373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08932" y="1967483"/>
              <a:ext cx="312419" cy="1737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08932" y="1740408"/>
              <a:ext cx="312419" cy="17525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7691" y="2474976"/>
              <a:ext cx="840486" cy="26746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47315" y="2098548"/>
              <a:ext cx="548639" cy="4389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7691" y="3227832"/>
              <a:ext cx="840486" cy="26746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06167" y="2846832"/>
              <a:ext cx="547115" cy="43891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106167" y="2846832"/>
              <a:ext cx="547370" cy="91440"/>
            </a:xfrm>
            <a:custGeom>
              <a:avLst/>
              <a:gdLst/>
              <a:ahLst/>
              <a:cxnLst/>
              <a:rect l="l" t="t" r="r" b="b"/>
              <a:pathLst>
                <a:path w="547369" h="91439">
                  <a:moveTo>
                    <a:pt x="547115" y="0"/>
                  </a:moveTo>
                  <a:lnTo>
                    <a:pt x="82931" y="0"/>
                  </a:lnTo>
                  <a:lnTo>
                    <a:pt x="50309" y="6449"/>
                  </a:lnTo>
                  <a:lnTo>
                    <a:pt x="23987" y="24161"/>
                  </a:lnTo>
                  <a:lnTo>
                    <a:pt x="6403" y="50684"/>
                  </a:lnTo>
                  <a:lnTo>
                    <a:pt x="0" y="83566"/>
                  </a:lnTo>
                  <a:lnTo>
                    <a:pt x="0" y="91440"/>
                  </a:lnTo>
                  <a:lnTo>
                    <a:pt x="6403" y="60027"/>
                  </a:lnTo>
                  <a:lnTo>
                    <a:pt x="23987" y="34258"/>
                  </a:lnTo>
                  <a:lnTo>
                    <a:pt x="50309" y="16823"/>
                  </a:lnTo>
                  <a:lnTo>
                    <a:pt x="82931" y="10413"/>
                  </a:lnTo>
                  <a:lnTo>
                    <a:pt x="547115" y="10413"/>
                  </a:lnTo>
                  <a:lnTo>
                    <a:pt x="54711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7691" y="3963923"/>
              <a:ext cx="840486" cy="26746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48839" y="3579876"/>
              <a:ext cx="545592" cy="43891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162555" y="3579876"/>
              <a:ext cx="546100" cy="90170"/>
            </a:xfrm>
            <a:custGeom>
              <a:avLst/>
              <a:gdLst/>
              <a:ahLst/>
              <a:cxnLst/>
              <a:rect l="l" t="t" r="r" b="b"/>
              <a:pathLst>
                <a:path w="546100" h="90170">
                  <a:moveTo>
                    <a:pt x="545592" y="0"/>
                  </a:moveTo>
                  <a:lnTo>
                    <a:pt x="80518" y="0"/>
                  </a:lnTo>
                  <a:lnTo>
                    <a:pt x="49291" y="6338"/>
                  </a:lnTo>
                  <a:lnTo>
                    <a:pt x="23685" y="23748"/>
                  </a:lnTo>
                  <a:lnTo>
                    <a:pt x="6365" y="49827"/>
                  </a:lnTo>
                  <a:lnTo>
                    <a:pt x="0" y="82168"/>
                  </a:lnTo>
                  <a:lnTo>
                    <a:pt x="0" y="89915"/>
                  </a:lnTo>
                  <a:lnTo>
                    <a:pt x="6365" y="59043"/>
                  </a:lnTo>
                  <a:lnTo>
                    <a:pt x="23685" y="33718"/>
                  </a:lnTo>
                  <a:lnTo>
                    <a:pt x="49291" y="16585"/>
                  </a:lnTo>
                  <a:lnTo>
                    <a:pt x="80518" y="10287"/>
                  </a:lnTo>
                  <a:lnTo>
                    <a:pt x="545592" y="10287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79820" y="2546616"/>
              <a:ext cx="857250" cy="2689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83096" y="2171700"/>
              <a:ext cx="545592" cy="4389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483096" y="2171700"/>
              <a:ext cx="546100" cy="90170"/>
            </a:xfrm>
            <a:custGeom>
              <a:avLst/>
              <a:gdLst/>
              <a:ahLst/>
              <a:cxnLst/>
              <a:rect l="l" t="t" r="r" b="b"/>
              <a:pathLst>
                <a:path w="546100" h="90169">
                  <a:moveTo>
                    <a:pt x="465074" y="0"/>
                  </a:moveTo>
                  <a:lnTo>
                    <a:pt x="0" y="0"/>
                  </a:lnTo>
                  <a:lnTo>
                    <a:pt x="0" y="10287"/>
                  </a:lnTo>
                  <a:lnTo>
                    <a:pt x="465074" y="10287"/>
                  </a:lnTo>
                  <a:lnTo>
                    <a:pt x="496300" y="16585"/>
                  </a:lnTo>
                  <a:lnTo>
                    <a:pt x="521906" y="33718"/>
                  </a:lnTo>
                  <a:lnTo>
                    <a:pt x="539226" y="59043"/>
                  </a:lnTo>
                  <a:lnTo>
                    <a:pt x="545592" y="89916"/>
                  </a:lnTo>
                  <a:lnTo>
                    <a:pt x="545592" y="79629"/>
                  </a:lnTo>
                  <a:lnTo>
                    <a:pt x="539226" y="48756"/>
                  </a:lnTo>
                  <a:lnTo>
                    <a:pt x="521906" y="23431"/>
                  </a:lnTo>
                  <a:lnTo>
                    <a:pt x="496300" y="6298"/>
                  </a:lnTo>
                  <a:lnTo>
                    <a:pt x="46507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37147" y="3230880"/>
              <a:ext cx="857250" cy="26746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19088" y="2846832"/>
              <a:ext cx="544067" cy="43891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419088" y="2846832"/>
              <a:ext cx="544195" cy="91440"/>
            </a:xfrm>
            <a:custGeom>
              <a:avLst/>
              <a:gdLst/>
              <a:ahLst/>
              <a:cxnLst/>
              <a:rect l="l" t="t" r="r" b="b"/>
              <a:pathLst>
                <a:path w="544195" h="91439">
                  <a:moveTo>
                    <a:pt x="463804" y="0"/>
                  </a:moveTo>
                  <a:lnTo>
                    <a:pt x="0" y="0"/>
                  </a:lnTo>
                  <a:lnTo>
                    <a:pt x="0" y="10413"/>
                  </a:lnTo>
                  <a:lnTo>
                    <a:pt x="463804" y="10413"/>
                  </a:lnTo>
                  <a:lnTo>
                    <a:pt x="494883" y="16823"/>
                  </a:lnTo>
                  <a:lnTo>
                    <a:pt x="520414" y="34258"/>
                  </a:lnTo>
                  <a:lnTo>
                    <a:pt x="537706" y="60027"/>
                  </a:lnTo>
                  <a:lnTo>
                    <a:pt x="544067" y="91440"/>
                  </a:lnTo>
                  <a:lnTo>
                    <a:pt x="544067" y="83566"/>
                  </a:lnTo>
                  <a:lnTo>
                    <a:pt x="537706" y="50684"/>
                  </a:lnTo>
                  <a:lnTo>
                    <a:pt x="520414" y="24161"/>
                  </a:lnTo>
                  <a:lnTo>
                    <a:pt x="494883" y="6449"/>
                  </a:lnTo>
                  <a:lnTo>
                    <a:pt x="46380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37147" y="3918204"/>
              <a:ext cx="857250" cy="26746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46520" y="3538727"/>
              <a:ext cx="548639" cy="43891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446520" y="3538727"/>
              <a:ext cx="548640" cy="90170"/>
            </a:xfrm>
            <a:custGeom>
              <a:avLst/>
              <a:gdLst/>
              <a:ahLst/>
              <a:cxnLst/>
              <a:rect l="l" t="t" r="r" b="b"/>
              <a:pathLst>
                <a:path w="548640" h="90170">
                  <a:moveTo>
                    <a:pt x="465454" y="0"/>
                  </a:moveTo>
                  <a:lnTo>
                    <a:pt x="0" y="0"/>
                  </a:lnTo>
                  <a:lnTo>
                    <a:pt x="0" y="10287"/>
                  </a:lnTo>
                  <a:lnTo>
                    <a:pt x="465454" y="10287"/>
                  </a:lnTo>
                  <a:lnTo>
                    <a:pt x="498169" y="16585"/>
                  </a:lnTo>
                  <a:lnTo>
                    <a:pt x="524573" y="33718"/>
                  </a:lnTo>
                  <a:lnTo>
                    <a:pt x="542214" y="59043"/>
                  </a:lnTo>
                  <a:lnTo>
                    <a:pt x="548639" y="89916"/>
                  </a:lnTo>
                  <a:lnTo>
                    <a:pt x="548639" y="79629"/>
                  </a:lnTo>
                  <a:lnTo>
                    <a:pt x="542214" y="48756"/>
                  </a:lnTo>
                  <a:lnTo>
                    <a:pt x="524573" y="23431"/>
                  </a:lnTo>
                  <a:lnTo>
                    <a:pt x="498169" y="6298"/>
                  </a:lnTo>
                  <a:lnTo>
                    <a:pt x="46545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93620" y="2197607"/>
              <a:ext cx="4599940" cy="1760220"/>
            </a:xfrm>
            <a:custGeom>
              <a:avLst/>
              <a:gdLst/>
              <a:ahLst/>
              <a:cxnLst/>
              <a:rect l="l" t="t" r="r" b="b"/>
              <a:pathLst>
                <a:path w="4599940" h="1760220">
                  <a:moveTo>
                    <a:pt x="38989" y="1531620"/>
                  </a:moveTo>
                  <a:lnTo>
                    <a:pt x="36322" y="1531620"/>
                  </a:lnTo>
                  <a:lnTo>
                    <a:pt x="28562" y="1529080"/>
                  </a:lnTo>
                  <a:lnTo>
                    <a:pt x="21082" y="1526552"/>
                  </a:lnTo>
                  <a:lnTo>
                    <a:pt x="14058" y="1522730"/>
                  </a:lnTo>
                  <a:lnTo>
                    <a:pt x="7747" y="1517650"/>
                  </a:lnTo>
                  <a:lnTo>
                    <a:pt x="5207" y="1515110"/>
                  </a:lnTo>
                  <a:lnTo>
                    <a:pt x="2540" y="1515110"/>
                  </a:lnTo>
                  <a:lnTo>
                    <a:pt x="0" y="1517650"/>
                  </a:lnTo>
                  <a:lnTo>
                    <a:pt x="0" y="1520202"/>
                  </a:lnTo>
                  <a:lnTo>
                    <a:pt x="36322" y="1539252"/>
                  </a:lnTo>
                  <a:lnTo>
                    <a:pt x="38989" y="1539252"/>
                  </a:lnTo>
                  <a:lnTo>
                    <a:pt x="38989" y="1531620"/>
                  </a:lnTo>
                  <a:close/>
                </a:path>
                <a:path w="4599940" h="1760220">
                  <a:moveTo>
                    <a:pt x="44196" y="1643380"/>
                  </a:moveTo>
                  <a:lnTo>
                    <a:pt x="38989" y="1638300"/>
                  </a:lnTo>
                  <a:lnTo>
                    <a:pt x="36322" y="1640840"/>
                  </a:lnTo>
                  <a:lnTo>
                    <a:pt x="7747" y="1658620"/>
                  </a:lnTo>
                  <a:lnTo>
                    <a:pt x="5207" y="1661160"/>
                  </a:lnTo>
                  <a:lnTo>
                    <a:pt x="10414" y="1666240"/>
                  </a:lnTo>
                  <a:lnTo>
                    <a:pt x="12954" y="1663700"/>
                  </a:lnTo>
                  <a:lnTo>
                    <a:pt x="41529" y="1645920"/>
                  </a:lnTo>
                  <a:lnTo>
                    <a:pt x="44196" y="1643380"/>
                  </a:lnTo>
                  <a:close/>
                </a:path>
                <a:path w="4599940" h="1760220">
                  <a:moveTo>
                    <a:pt x="132461" y="1444371"/>
                  </a:moveTo>
                  <a:lnTo>
                    <a:pt x="129794" y="1441704"/>
                  </a:lnTo>
                  <a:lnTo>
                    <a:pt x="124714" y="1441704"/>
                  </a:lnTo>
                  <a:lnTo>
                    <a:pt x="124714" y="1444371"/>
                  </a:lnTo>
                  <a:lnTo>
                    <a:pt x="122047" y="1478280"/>
                  </a:lnTo>
                  <a:lnTo>
                    <a:pt x="122047" y="1480820"/>
                  </a:lnTo>
                  <a:lnTo>
                    <a:pt x="124714" y="1483487"/>
                  </a:lnTo>
                  <a:lnTo>
                    <a:pt x="129794" y="1483487"/>
                  </a:lnTo>
                  <a:lnTo>
                    <a:pt x="129794" y="1478280"/>
                  </a:lnTo>
                  <a:lnTo>
                    <a:pt x="132461" y="1444371"/>
                  </a:lnTo>
                  <a:close/>
                </a:path>
                <a:path w="4599940" h="1760220">
                  <a:moveTo>
                    <a:pt x="217398" y="1581150"/>
                  </a:moveTo>
                  <a:lnTo>
                    <a:pt x="212979" y="1557020"/>
                  </a:lnTo>
                  <a:lnTo>
                    <a:pt x="208508" y="1547393"/>
                  </a:lnTo>
                  <a:lnTo>
                    <a:pt x="208508" y="1581150"/>
                  </a:lnTo>
                  <a:lnTo>
                    <a:pt x="206781" y="1604010"/>
                  </a:lnTo>
                  <a:lnTo>
                    <a:pt x="199669" y="1624330"/>
                  </a:lnTo>
                  <a:lnTo>
                    <a:pt x="186944" y="1643380"/>
                  </a:lnTo>
                  <a:lnTo>
                    <a:pt x="184404" y="1645920"/>
                  </a:lnTo>
                  <a:lnTo>
                    <a:pt x="184404" y="1648460"/>
                  </a:lnTo>
                  <a:lnTo>
                    <a:pt x="181737" y="1648460"/>
                  </a:lnTo>
                  <a:lnTo>
                    <a:pt x="179197" y="1653540"/>
                  </a:lnTo>
                  <a:lnTo>
                    <a:pt x="176657" y="1656080"/>
                  </a:lnTo>
                  <a:lnTo>
                    <a:pt x="171450" y="1661160"/>
                  </a:lnTo>
                  <a:lnTo>
                    <a:pt x="168783" y="1666240"/>
                  </a:lnTo>
                  <a:lnTo>
                    <a:pt x="166243" y="1675130"/>
                  </a:lnTo>
                  <a:lnTo>
                    <a:pt x="166243" y="1682750"/>
                  </a:lnTo>
                  <a:lnTo>
                    <a:pt x="163576" y="1682750"/>
                  </a:lnTo>
                  <a:lnTo>
                    <a:pt x="163576" y="1680210"/>
                  </a:lnTo>
                  <a:lnTo>
                    <a:pt x="161036" y="1680210"/>
                  </a:lnTo>
                  <a:lnTo>
                    <a:pt x="158369" y="1682750"/>
                  </a:lnTo>
                  <a:lnTo>
                    <a:pt x="158369" y="1690370"/>
                  </a:lnTo>
                  <a:lnTo>
                    <a:pt x="155829" y="1724660"/>
                  </a:lnTo>
                  <a:lnTo>
                    <a:pt x="135001" y="1722120"/>
                  </a:lnTo>
                  <a:lnTo>
                    <a:pt x="132461" y="1724660"/>
                  </a:lnTo>
                  <a:lnTo>
                    <a:pt x="132461" y="1729740"/>
                  </a:lnTo>
                  <a:lnTo>
                    <a:pt x="135001" y="1729740"/>
                  </a:lnTo>
                  <a:lnTo>
                    <a:pt x="155829" y="1732280"/>
                  </a:lnTo>
                  <a:lnTo>
                    <a:pt x="155829" y="1739900"/>
                  </a:lnTo>
                  <a:lnTo>
                    <a:pt x="153162" y="1744980"/>
                  </a:lnTo>
                  <a:lnTo>
                    <a:pt x="150622" y="1747520"/>
                  </a:lnTo>
                  <a:lnTo>
                    <a:pt x="145415" y="1750060"/>
                  </a:lnTo>
                  <a:lnTo>
                    <a:pt x="140208" y="1750060"/>
                  </a:lnTo>
                  <a:lnTo>
                    <a:pt x="135001" y="1752600"/>
                  </a:lnTo>
                  <a:lnTo>
                    <a:pt x="109093" y="1722120"/>
                  </a:lnTo>
                  <a:lnTo>
                    <a:pt x="106426" y="1717040"/>
                  </a:lnTo>
                  <a:lnTo>
                    <a:pt x="106426" y="1708150"/>
                  </a:lnTo>
                  <a:lnTo>
                    <a:pt x="124714" y="1708150"/>
                  </a:lnTo>
                  <a:lnTo>
                    <a:pt x="127254" y="1705610"/>
                  </a:lnTo>
                  <a:lnTo>
                    <a:pt x="127254" y="1700530"/>
                  </a:lnTo>
                  <a:lnTo>
                    <a:pt x="106426" y="1700530"/>
                  </a:lnTo>
                  <a:lnTo>
                    <a:pt x="106426" y="1690370"/>
                  </a:lnTo>
                  <a:lnTo>
                    <a:pt x="158369" y="1690370"/>
                  </a:lnTo>
                  <a:lnTo>
                    <a:pt x="158369" y="1682750"/>
                  </a:lnTo>
                  <a:lnTo>
                    <a:pt x="148082" y="1682750"/>
                  </a:lnTo>
                  <a:lnTo>
                    <a:pt x="148196" y="1663700"/>
                  </a:lnTo>
                  <a:lnTo>
                    <a:pt x="148704" y="1647190"/>
                  </a:lnTo>
                  <a:lnTo>
                    <a:pt x="150215" y="1629410"/>
                  </a:lnTo>
                  <a:lnTo>
                    <a:pt x="153162" y="1611630"/>
                  </a:lnTo>
                  <a:lnTo>
                    <a:pt x="155829" y="1611630"/>
                  </a:lnTo>
                  <a:lnTo>
                    <a:pt x="164579" y="1609090"/>
                  </a:lnTo>
                  <a:lnTo>
                    <a:pt x="167309" y="1606550"/>
                  </a:lnTo>
                  <a:lnTo>
                    <a:pt x="170040" y="1604010"/>
                  </a:lnTo>
                  <a:lnTo>
                    <a:pt x="171411" y="1602740"/>
                  </a:lnTo>
                  <a:lnTo>
                    <a:pt x="176288" y="1595120"/>
                  </a:lnTo>
                  <a:lnTo>
                    <a:pt x="179197" y="1586230"/>
                  </a:lnTo>
                  <a:lnTo>
                    <a:pt x="179197" y="1576070"/>
                  </a:lnTo>
                  <a:lnTo>
                    <a:pt x="173990" y="1573530"/>
                  </a:lnTo>
                  <a:lnTo>
                    <a:pt x="173990" y="1569720"/>
                  </a:lnTo>
                  <a:lnTo>
                    <a:pt x="171450" y="1568488"/>
                  </a:lnTo>
                  <a:lnTo>
                    <a:pt x="171450" y="1578610"/>
                  </a:lnTo>
                  <a:lnTo>
                    <a:pt x="171450" y="1586230"/>
                  </a:lnTo>
                  <a:lnTo>
                    <a:pt x="168783" y="1593850"/>
                  </a:lnTo>
                  <a:lnTo>
                    <a:pt x="163576" y="1601470"/>
                  </a:lnTo>
                  <a:lnTo>
                    <a:pt x="155829" y="1604010"/>
                  </a:lnTo>
                  <a:lnTo>
                    <a:pt x="155829" y="1596390"/>
                  </a:lnTo>
                  <a:lnTo>
                    <a:pt x="158369" y="1591310"/>
                  </a:lnTo>
                  <a:lnTo>
                    <a:pt x="161036" y="1583690"/>
                  </a:lnTo>
                  <a:lnTo>
                    <a:pt x="161036" y="1581150"/>
                  </a:lnTo>
                  <a:lnTo>
                    <a:pt x="163576" y="1576070"/>
                  </a:lnTo>
                  <a:lnTo>
                    <a:pt x="168783" y="1576070"/>
                  </a:lnTo>
                  <a:lnTo>
                    <a:pt x="168783" y="1578610"/>
                  </a:lnTo>
                  <a:lnTo>
                    <a:pt x="171450" y="1578610"/>
                  </a:lnTo>
                  <a:lnTo>
                    <a:pt x="171450" y="1568488"/>
                  </a:lnTo>
                  <a:lnTo>
                    <a:pt x="168783" y="1567180"/>
                  </a:lnTo>
                  <a:lnTo>
                    <a:pt x="161036" y="1567180"/>
                  </a:lnTo>
                  <a:lnTo>
                    <a:pt x="155829" y="1573530"/>
                  </a:lnTo>
                  <a:lnTo>
                    <a:pt x="153162" y="1581150"/>
                  </a:lnTo>
                  <a:lnTo>
                    <a:pt x="148082" y="1596390"/>
                  </a:lnTo>
                  <a:lnTo>
                    <a:pt x="145415" y="1604010"/>
                  </a:lnTo>
                  <a:lnTo>
                    <a:pt x="145415" y="1611630"/>
                  </a:lnTo>
                  <a:lnTo>
                    <a:pt x="142392" y="1629410"/>
                  </a:lnTo>
                  <a:lnTo>
                    <a:pt x="140855" y="1647190"/>
                  </a:lnTo>
                  <a:lnTo>
                    <a:pt x="140322" y="1663700"/>
                  </a:lnTo>
                  <a:lnTo>
                    <a:pt x="140208" y="1682750"/>
                  </a:lnTo>
                  <a:lnTo>
                    <a:pt x="119507" y="1682750"/>
                  </a:lnTo>
                  <a:lnTo>
                    <a:pt x="119507" y="1633220"/>
                  </a:lnTo>
                  <a:lnTo>
                    <a:pt x="116840" y="1609090"/>
                  </a:lnTo>
                  <a:lnTo>
                    <a:pt x="122047" y="1609090"/>
                  </a:lnTo>
                  <a:lnTo>
                    <a:pt x="127254" y="1606550"/>
                  </a:lnTo>
                  <a:lnTo>
                    <a:pt x="132461" y="1606550"/>
                  </a:lnTo>
                  <a:lnTo>
                    <a:pt x="135001" y="1609090"/>
                  </a:lnTo>
                  <a:lnTo>
                    <a:pt x="140208" y="1609090"/>
                  </a:lnTo>
                  <a:lnTo>
                    <a:pt x="145415" y="1611630"/>
                  </a:lnTo>
                  <a:lnTo>
                    <a:pt x="145415" y="1604010"/>
                  </a:lnTo>
                  <a:lnTo>
                    <a:pt x="142875" y="1604010"/>
                  </a:lnTo>
                  <a:lnTo>
                    <a:pt x="142875" y="1601470"/>
                  </a:lnTo>
                  <a:lnTo>
                    <a:pt x="140208" y="1601470"/>
                  </a:lnTo>
                  <a:lnTo>
                    <a:pt x="140208" y="1598930"/>
                  </a:lnTo>
                  <a:lnTo>
                    <a:pt x="145415" y="1596390"/>
                  </a:lnTo>
                  <a:lnTo>
                    <a:pt x="148082" y="1591310"/>
                  </a:lnTo>
                  <a:lnTo>
                    <a:pt x="148082" y="1581150"/>
                  </a:lnTo>
                  <a:lnTo>
                    <a:pt x="142875" y="1576070"/>
                  </a:lnTo>
                  <a:lnTo>
                    <a:pt x="140208" y="1574774"/>
                  </a:lnTo>
                  <a:lnTo>
                    <a:pt x="140208" y="1583690"/>
                  </a:lnTo>
                  <a:lnTo>
                    <a:pt x="140208" y="1588770"/>
                  </a:lnTo>
                  <a:lnTo>
                    <a:pt x="137668" y="1593850"/>
                  </a:lnTo>
                  <a:lnTo>
                    <a:pt x="135001" y="1593850"/>
                  </a:lnTo>
                  <a:lnTo>
                    <a:pt x="132461" y="1596390"/>
                  </a:lnTo>
                  <a:lnTo>
                    <a:pt x="129794" y="1591310"/>
                  </a:lnTo>
                  <a:lnTo>
                    <a:pt x="129794" y="1583690"/>
                  </a:lnTo>
                  <a:lnTo>
                    <a:pt x="132461" y="1581150"/>
                  </a:lnTo>
                  <a:lnTo>
                    <a:pt x="137668" y="1581150"/>
                  </a:lnTo>
                  <a:lnTo>
                    <a:pt x="140208" y="1583690"/>
                  </a:lnTo>
                  <a:lnTo>
                    <a:pt x="140208" y="1574774"/>
                  </a:lnTo>
                  <a:lnTo>
                    <a:pt x="137668" y="1573530"/>
                  </a:lnTo>
                  <a:lnTo>
                    <a:pt x="132461" y="1573530"/>
                  </a:lnTo>
                  <a:lnTo>
                    <a:pt x="127254" y="1576070"/>
                  </a:lnTo>
                  <a:lnTo>
                    <a:pt x="124714" y="1576070"/>
                  </a:lnTo>
                  <a:lnTo>
                    <a:pt x="122047" y="1581150"/>
                  </a:lnTo>
                  <a:lnTo>
                    <a:pt x="122047" y="1583690"/>
                  </a:lnTo>
                  <a:lnTo>
                    <a:pt x="119507" y="1588770"/>
                  </a:lnTo>
                  <a:lnTo>
                    <a:pt x="122047" y="1593850"/>
                  </a:lnTo>
                  <a:lnTo>
                    <a:pt x="124714" y="1598930"/>
                  </a:lnTo>
                  <a:lnTo>
                    <a:pt x="122047" y="1601470"/>
                  </a:lnTo>
                  <a:lnTo>
                    <a:pt x="116840" y="1601470"/>
                  </a:lnTo>
                  <a:lnTo>
                    <a:pt x="116840" y="1596390"/>
                  </a:lnTo>
                  <a:lnTo>
                    <a:pt x="116840" y="1581150"/>
                  </a:lnTo>
                  <a:lnTo>
                    <a:pt x="114300" y="1578610"/>
                  </a:lnTo>
                  <a:lnTo>
                    <a:pt x="111633" y="1573530"/>
                  </a:lnTo>
                  <a:lnTo>
                    <a:pt x="109093" y="1570443"/>
                  </a:lnTo>
                  <a:lnTo>
                    <a:pt x="109093" y="1583690"/>
                  </a:lnTo>
                  <a:lnTo>
                    <a:pt x="109093" y="1596390"/>
                  </a:lnTo>
                  <a:lnTo>
                    <a:pt x="106426" y="1593850"/>
                  </a:lnTo>
                  <a:lnTo>
                    <a:pt x="101346" y="1591310"/>
                  </a:lnTo>
                  <a:lnTo>
                    <a:pt x="101346" y="1586230"/>
                  </a:lnTo>
                  <a:lnTo>
                    <a:pt x="98679" y="1583690"/>
                  </a:lnTo>
                  <a:lnTo>
                    <a:pt x="98679" y="1581150"/>
                  </a:lnTo>
                  <a:lnTo>
                    <a:pt x="101346" y="1581150"/>
                  </a:lnTo>
                  <a:lnTo>
                    <a:pt x="101346" y="1578610"/>
                  </a:lnTo>
                  <a:lnTo>
                    <a:pt x="106426" y="1578610"/>
                  </a:lnTo>
                  <a:lnTo>
                    <a:pt x="106426" y="1581150"/>
                  </a:lnTo>
                  <a:lnTo>
                    <a:pt x="109093" y="1583690"/>
                  </a:lnTo>
                  <a:lnTo>
                    <a:pt x="109093" y="1570443"/>
                  </a:lnTo>
                  <a:lnTo>
                    <a:pt x="106426" y="1567180"/>
                  </a:lnTo>
                  <a:lnTo>
                    <a:pt x="101346" y="1569720"/>
                  </a:lnTo>
                  <a:lnTo>
                    <a:pt x="96139" y="1569720"/>
                  </a:lnTo>
                  <a:lnTo>
                    <a:pt x="96139" y="1573530"/>
                  </a:lnTo>
                  <a:lnTo>
                    <a:pt x="93472" y="1576070"/>
                  </a:lnTo>
                  <a:lnTo>
                    <a:pt x="90932" y="1581150"/>
                  </a:lnTo>
                  <a:lnTo>
                    <a:pt x="90932" y="1586230"/>
                  </a:lnTo>
                  <a:lnTo>
                    <a:pt x="93472" y="1588770"/>
                  </a:lnTo>
                  <a:lnTo>
                    <a:pt x="96139" y="1596390"/>
                  </a:lnTo>
                  <a:lnTo>
                    <a:pt x="101346" y="1604010"/>
                  </a:lnTo>
                  <a:lnTo>
                    <a:pt x="109093" y="1606550"/>
                  </a:lnTo>
                  <a:lnTo>
                    <a:pt x="111633" y="1635760"/>
                  </a:lnTo>
                  <a:lnTo>
                    <a:pt x="111633" y="1682750"/>
                  </a:lnTo>
                  <a:lnTo>
                    <a:pt x="98679" y="1682750"/>
                  </a:lnTo>
                  <a:lnTo>
                    <a:pt x="96139" y="1680210"/>
                  </a:lnTo>
                  <a:lnTo>
                    <a:pt x="96139" y="1677670"/>
                  </a:lnTo>
                  <a:lnTo>
                    <a:pt x="93472" y="1675130"/>
                  </a:lnTo>
                  <a:lnTo>
                    <a:pt x="93472" y="1668780"/>
                  </a:lnTo>
                  <a:lnTo>
                    <a:pt x="90690" y="1663700"/>
                  </a:lnTo>
                  <a:lnTo>
                    <a:pt x="86652" y="1658620"/>
                  </a:lnTo>
                  <a:lnTo>
                    <a:pt x="82130" y="1653540"/>
                  </a:lnTo>
                  <a:lnTo>
                    <a:pt x="77851" y="1648460"/>
                  </a:lnTo>
                  <a:lnTo>
                    <a:pt x="75311" y="1645920"/>
                  </a:lnTo>
                  <a:lnTo>
                    <a:pt x="72771" y="1645920"/>
                  </a:lnTo>
                  <a:lnTo>
                    <a:pt x="59715" y="1626870"/>
                  </a:lnTo>
                  <a:lnTo>
                    <a:pt x="52285" y="1605280"/>
                  </a:lnTo>
                  <a:lnTo>
                    <a:pt x="51193" y="1582420"/>
                  </a:lnTo>
                  <a:lnTo>
                    <a:pt x="57150" y="1559560"/>
                  </a:lnTo>
                  <a:lnTo>
                    <a:pt x="83058" y="1525270"/>
                  </a:lnTo>
                  <a:lnTo>
                    <a:pt x="118910" y="1508760"/>
                  </a:lnTo>
                  <a:lnTo>
                    <a:pt x="132461" y="1507502"/>
                  </a:lnTo>
                  <a:lnTo>
                    <a:pt x="148082" y="1507502"/>
                  </a:lnTo>
                  <a:lnTo>
                    <a:pt x="153162" y="1510030"/>
                  </a:lnTo>
                  <a:lnTo>
                    <a:pt x="171170" y="1516380"/>
                  </a:lnTo>
                  <a:lnTo>
                    <a:pt x="185991" y="1527810"/>
                  </a:lnTo>
                  <a:lnTo>
                    <a:pt x="197370" y="1543050"/>
                  </a:lnTo>
                  <a:lnTo>
                    <a:pt x="205105" y="1559560"/>
                  </a:lnTo>
                  <a:lnTo>
                    <a:pt x="208508" y="1581150"/>
                  </a:lnTo>
                  <a:lnTo>
                    <a:pt x="208508" y="1547393"/>
                  </a:lnTo>
                  <a:lnTo>
                    <a:pt x="204736" y="1539252"/>
                  </a:lnTo>
                  <a:lnTo>
                    <a:pt x="192163" y="1522730"/>
                  </a:lnTo>
                  <a:lnTo>
                    <a:pt x="175704" y="1510030"/>
                  </a:lnTo>
                  <a:lnTo>
                    <a:pt x="169075" y="1507502"/>
                  </a:lnTo>
                  <a:lnTo>
                    <a:pt x="155829" y="1502410"/>
                  </a:lnTo>
                  <a:lnTo>
                    <a:pt x="135585" y="1498600"/>
                  </a:lnTo>
                  <a:lnTo>
                    <a:pt x="114884" y="1499870"/>
                  </a:lnTo>
                  <a:lnTo>
                    <a:pt x="95148" y="1506220"/>
                  </a:lnTo>
                  <a:lnTo>
                    <a:pt x="61671" y="1535430"/>
                  </a:lnTo>
                  <a:lnTo>
                    <a:pt x="43434" y="1582420"/>
                  </a:lnTo>
                  <a:lnTo>
                    <a:pt x="44805" y="1606550"/>
                  </a:lnTo>
                  <a:lnTo>
                    <a:pt x="53022" y="1630680"/>
                  </a:lnTo>
                  <a:lnTo>
                    <a:pt x="67564" y="1651000"/>
                  </a:lnTo>
                  <a:lnTo>
                    <a:pt x="72771" y="1656080"/>
                  </a:lnTo>
                  <a:lnTo>
                    <a:pt x="77851" y="1661160"/>
                  </a:lnTo>
                  <a:lnTo>
                    <a:pt x="83058" y="1666240"/>
                  </a:lnTo>
                  <a:lnTo>
                    <a:pt x="85725" y="1672590"/>
                  </a:lnTo>
                  <a:lnTo>
                    <a:pt x="85725" y="1677670"/>
                  </a:lnTo>
                  <a:lnTo>
                    <a:pt x="88265" y="1680210"/>
                  </a:lnTo>
                  <a:lnTo>
                    <a:pt x="88265" y="1682750"/>
                  </a:lnTo>
                  <a:lnTo>
                    <a:pt x="90932" y="1685290"/>
                  </a:lnTo>
                  <a:lnTo>
                    <a:pt x="90932" y="1687830"/>
                  </a:lnTo>
                  <a:lnTo>
                    <a:pt x="96139" y="1690370"/>
                  </a:lnTo>
                  <a:lnTo>
                    <a:pt x="98679" y="1690370"/>
                  </a:lnTo>
                  <a:lnTo>
                    <a:pt x="98679" y="1700530"/>
                  </a:lnTo>
                  <a:lnTo>
                    <a:pt x="96139" y="1700530"/>
                  </a:lnTo>
                  <a:lnTo>
                    <a:pt x="96139" y="1705610"/>
                  </a:lnTo>
                  <a:lnTo>
                    <a:pt x="98679" y="1708150"/>
                  </a:lnTo>
                  <a:lnTo>
                    <a:pt x="98679" y="1719580"/>
                  </a:lnTo>
                  <a:lnTo>
                    <a:pt x="101346" y="1724660"/>
                  </a:lnTo>
                  <a:lnTo>
                    <a:pt x="104178" y="1733550"/>
                  </a:lnTo>
                  <a:lnTo>
                    <a:pt x="108737" y="1742440"/>
                  </a:lnTo>
                  <a:lnTo>
                    <a:pt x="114769" y="1748790"/>
                  </a:lnTo>
                  <a:lnTo>
                    <a:pt x="122047" y="1755140"/>
                  </a:lnTo>
                  <a:lnTo>
                    <a:pt x="132461" y="1760220"/>
                  </a:lnTo>
                  <a:lnTo>
                    <a:pt x="140208" y="1760220"/>
                  </a:lnTo>
                  <a:lnTo>
                    <a:pt x="155829" y="1755140"/>
                  </a:lnTo>
                  <a:lnTo>
                    <a:pt x="156667" y="1752600"/>
                  </a:lnTo>
                  <a:lnTo>
                    <a:pt x="158369" y="1747520"/>
                  </a:lnTo>
                  <a:lnTo>
                    <a:pt x="163576" y="1742440"/>
                  </a:lnTo>
                  <a:lnTo>
                    <a:pt x="163576" y="1729740"/>
                  </a:lnTo>
                  <a:lnTo>
                    <a:pt x="166243" y="1729740"/>
                  </a:lnTo>
                  <a:lnTo>
                    <a:pt x="166243" y="1724660"/>
                  </a:lnTo>
                  <a:lnTo>
                    <a:pt x="163576" y="1724660"/>
                  </a:lnTo>
                  <a:lnTo>
                    <a:pt x="166243" y="1690370"/>
                  </a:lnTo>
                  <a:lnTo>
                    <a:pt x="171450" y="1690370"/>
                  </a:lnTo>
                  <a:lnTo>
                    <a:pt x="173990" y="1687830"/>
                  </a:lnTo>
                  <a:lnTo>
                    <a:pt x="173990" y="1682750"/>
                  </a:lnTo>
                  <a:lnTo>
                    <a:pt x="173990" y="1677670"/>
                  </a:lnTo>
                  <a:lnTo>
                    <a:pt x="176657" y="1672590"/>
                  </a:lnTo>
                  <a:lnTo>
                    <a:pt x="181737" y="1661160"/>
                  </a:lnTo>
                  <a:lnTo>
                    <a:pt x="184404" y="1658620"/>
                  </a:lnTo>
                  <a:lnTo>
                    <a:pt x="186944" y="1653540"/>
                  </a:lnTo>
                  <a:lnTo>
                    <a:pt x="189611" y="1653540"/>
                  </a:lnTo>
                  <a:lnTo>
                    <a:pt x="192151" y="1651000"/>
                  </a:lnTo>
                  <a:lnTo>
                    <a:pt x="192151" y="1648460"/>
                  </a:lnTo>
                  <a:lnTo>
                    <a:pt x="206717" y="1628140"/>
                  </a:lnTo>
                  <a:lnTo>
                    <a:pt x="215226" y="1605280"/>
                  </a:lnTo>
                  <a:lnTo>
                    <a:pt x="217398" y="1581150"/>
                  </a:lnTo>
                  <a:close/>
                </a:path>
                <a:path w="4599940" h="1760220">
                  <a:moveTo>
                    <a:pt x="218948" y="135128"/>
                  </a:moveTo>
                  <a:lnTo>
                    <a:pt x="213868" y="135128"/>
                  </a:lnTo>
                  <a:lnTo>
                    <a:pt x="164465" y="132461"/>
                  </a:lnTo>
                  <a:lnTo>
                    <a:pt x="164465" y="129921"/>
                  </a:lnTo>
                  <a:lnTo>
                    <a:pt x="161925" y="127254"/>
                  </a:lnTo>
                  <a:lnTo>
                    <a:pt x="159258" y="124714"/>
                  </a:lnTo>
                  <a:lnTo>
                    <a:pt x="156718" y="122047"/>
                  </a:lnTo>
                  <a:lnTo>
                    <a:pt x="156718" y="135128"/>
                  </a:lnTo>
                  <a:lnTo>
                    <a:pt x="156718" y="142875"/>
                  </a:lnTo>
                  <a:lnTo>
                    <a:pt x="154051" y="148082"/>
                  </a:lnTo>
                  <a:lnTo>
                    <a:pt x="148844" y="150749"/>
                  </a:lnTo>
                  <a:lnTo>
                    <a:pt x="143764" y="148082"/>
                  </a:lnTo>
                  <a:lnTo>
                    <a:pt x="138557" y="148082"/>
                  </a:lnTo>
                  <a:lnTo>
                    <a:pt x="135890" y="145542"/>
                  </a:lnTo>
                  <a:lnTo>
                    <a:pt x="133350" y="142875"/>
                  </a:lnTo>
                  <a:lnTo>
                    <a:pt x="133350" y="135128"/>
                  </a:lnTo>
                  <a:lnTo>
                    <a:pt x="135890" y="132461"/>
                  </a:lnTo>
                  <a:lnTo>
                    <a:pt x="135890" y="135128"/>
                  </a:lnTo>
                  <a:lnTo>
                    <a:pt x="138557" y="137668"/>
                  </a:lnTo>
                  <a:lnTo>
                    <a:pt x="143764" y="132461"/>
                  </a:lnTo>
                  <a:lnTo>
                    <a:pt x="146304" y="129921"/>
                  </a:lnTo>
                  <a:lnTo>
                    <a:pt x="148844" y="132461"/>
                  </a:lnTo>
                  <a:lnTo>
                    <a:pt x="148844" y="135128"/>
                  </a:lnTo>
                  <a:lnTo>
                    <a:pt x="151511" y="135128"/>
                  </a:lnTo>
                  <a:lnTo>
                    <a:pt x="154051" y="132461"/>
                  </a:lnTo>
                  <a:lnTo>
                    <a:pt x="156718" y="135128"/>
                  </a:lnTo>
                  <a:lnTo>
                    <a:pt x="156718" y="122047"/>
                  </a:lnTo>
                  <a:lnTo>
                    <a:pt x="146304" y="122047"/>
                  </a:lnTo>
                  <a:lnTo>
                    <a:pt x="148742" y="34417"/>
                  </a:lnTo>
                  <a:lnTo>
                    <a:pt x="148844" y="28575"/>
                  </a:lnTo>
                  <a:lnTo>
                    <a:pt x="143764" y="28575"/>
                  </a:lnTo>
                  <a:lnTo>
                    <a:pt x="141097" y="26047"/>
                  </a:lnTo>
                  <a:lnTo>
                    <a:pt x="138557" y="28575"/>
                  </a:lnTo>
                  <a:lnTo>
                    <a:pt x="138557" y="119507"/>
                  </a:lnTo>
                  <a:lnTo>
                    <a:pt x="133350" y="122047"/>
                  </a:lnTo>
                  <a:lnTo>
                    <a:pt x="130683" y="122047"/>
                  </a:lnTo>
                  <a:lnTo>
                    <a:pt x="128143" y="127254"/>
                  </a:lnTo>
                  <a:lnTo>
                    <a:pt x="122936" y="132461"/>
                  </a:lnTo>
                  <a:lnTo>
                    <a:pt x="122936" y="140335"/>
                  </a:lnTo>
                  <a:lnTo>
                    <a:pt x="125476" y="148082"/>
                  </a:lnTo>
                  <a:lnTo>
                    <a:pt x="128143" y="153289"/>
                  </a:lnTo>
                  <a:lnTo>
                    <a:pt x="135890" y="158496"/>
                  </a:lnTo>
                  <a:lnTo>
                    <a:pt x="154051" y="158496"/>
                  </a:lnTo>
                  <a:lnTo>
                    <a:pt x="161798" y="150749"/>
                  </a:lnTo>
                  <a:lnTo>
                    <a:pt x="164465" y="148082"/>
                  </a:lnTo>
                  <a:lnTo>
                    <a:pt x="164465" y="142875"/>
                  </a:lnTo>
                  <a:lnTo>
                    <a:pt x="216408" y="142875"/>
                  </a:lnTo>
                  <a:lnTo>
                    <a:pt x="218948" y="140335"/>
                  </a:lnTo>
                  <a:lnTo>
                    <a:pt x="218948" y="135128"/>
                  </a:lnTo>
                  <a:close/>
                </a:path>
                <a:path w="4599940" h="1760220">
                  <a:moveTo>
                    <a:pt x="249301" y="1510030"/>
                  </a:moveTo>
                  <a:lnTo>
                    <a:pt x="246761" y="1507502"/>
                  </a:lnTo>
                  <a:lnTo>
                    <a:pt x="244094" y="1507502"/>
                  </a:lnTo>
                  <a:lnTo>
                    <a:pt x="236334" y="1512570"/>
                  </a:lnTo>
                  <a:lnTo>
                    <a:pt x="228854" y="1517650"/>
                  </a:lnTo>
                  <a:lnTo>
                    <a:pt x="221830" y="1522730"/>
                  </a:lnTo>
                  <a:lnTo>
                    <a:pt x="215519" y="1529080"/>
                  </a:lnTo>
                  <a:lnTo>
                    <a:pt x="212979" y="1529080"/>
                  </a:lnTo>
                  <a:lnTo>
                    <a:pt x="212979" y="1531620"/>
                  </a:lnTo>
                  <a:lnTo>
                    <a:pt x="215519" y="1534160"/>
                  </a:lnTo>
                  <a:lnTo>
                    <a:pt x="215519" y="1536700"/>
                  </a:lnTo>
                  <a:lnTo>
                    <a:pt x="218186" y="1536700"/>
                  </a:lnTo>
                  <a:lnTo>
                    <a:pt x="220726" y="1534160"/>
                  </a:lnTo>
                  <a:lnTo>
                    <a:pt x="226644" y="1527810"/>
                  </a:lnTo>
                  <a:lnTo>
                    <a:pt x="232791" y="1524000"/>
                  </a:lnTo>
                  <a:lnTo>
                    <a:pt x="239395" y="1518920"/>
                  </a:lnTo>
                  <a:lnTo>
                    <a:pt x="246761" y="1515110"/>
                  </a:lnTo>
                  <a:lnTo>
                    <a:pt x="249301" y="1515110"/>
                  </a:lnTo>
                  <a:lnTo>
                    <a:pt x="249301" y="1510030"/>
                  </a:lnTo>
                  <a:close/>
                </a:path>
                <a:path w="4599940" h="1760220">
                  <a:moveTo>
                    <a:pt x="254508" y="1645920"/>
                  </a:moveTo>
                  <a:lnTo>
                    <a:pt x="251968" y="1645920"/>
                  </a:lnTo>
                  <a:lnTo>
                    <a:pt x="225933" y="1630680"/>
                  </a:lnTo>
                  <a:lnTo>
                    <a:pt x="220726" y="1630680"/>
                  </a:lnTo>
                  <a:lnTo>
                    <a:pt x="220726" y="1633220"/>
                  </a:lnTo>
                  <a:lnTo>
                    <a:pt x="218186" y="1635760"/>
                  </a:lnTo>
                  <a:lnTo>
                    <a:pt x="220726" y="1638300"/>
                  </a:lnTo>
                  <a:lnTo>
                    <a:pt x="246761" y="1651000"/>
                  </a:lnTo>
                  <a:lnTo>
                    <a:pt x="251968" y="1651000"/>
                  </a:lnTo>
                  <a:lnTo>
                    <a:pt x="254508" y="1648460"/>
                  </a:lnTo>
                  <a:lnTo>
                    <a:pt x="254508" y="1645920"/>
                  </a:lnTo>
                  <a:close/>
                </a:path>
                <a:path w="4599940" h="1760220">
                  <a:moveTo>
                    <a:pt x="279692" y="135128"/>
                  </a:moveTo>
                  <a:lnTo>
                    <a:pt x="274040" y="97536"/>
                  </a:lnTo>
                  <a:lnTo>
                    <a:pt x="270891" y="90665"/>
                  </a:lnTo>
                  <a:lnTo>
                    <a:pt x="270891" y="132461"/>
                  </a:lnTo>
                  <a:lnTo>
                    <a:pt x="247523" y="132461"/>
                  </a:lnTo>
                  <a:lnTo>
                    <a:pt x="247523" y="137668"/>
                  </a:lnTo>
                  <a:lnTo>
                    <a:pt x="250190" y="140335"/>
                  </a:lnTo>
                  <a:lnTo>
                    <a:pt x="270891" y="140335"/>
                  </a:lnTo>
                  <a:lnTo>
                    <a:pt x="268439" y="157365"/>
                  </a:lnTo>
                  <a:lnTo>
                    <a:pt x="252730" y="202692"/>
                  </a:lnTo>
                  <a:lnTo>
                    <a:pt x="215734" y="241300"/>
                  </a:lnTo>
                  <a:lnTo>
                    <a:pt x="167132" y="262382"/>
                  </a:lnTo>
                  <a:lnTo>
                    <a:pt x="161925" y="262382"/>
                  </a:lnTo>
                  <a:lnTo>
                    <a:pt x="156718" y="265049"/>
                  </a:lnTo>
                  <a:lnTo>
                    <a:pt x="148844" y="265049"/>
                  </a:lnTo>
                  <a:lnTo>
                    <a:pt x="151511" y="239014"/>
                  </a:lnTo>
                  <a:lnTo>
                    <a:pt x="151511" y="233807"/>
                  </a:lnTo>
                  <a:lnTo>
                    <a:pt x="146304" y="233807"/>
                  </a:lnTo>
                  <a:lnTo>
                    <a:pt x="143764" y="236474"/>
                  </a:lnTo>
                  <a:lnTo>
                    <a:pt x="143764" y="239014"/>
                  </a:lnTo>
                  <a:lnTo>
                    <a:pt x="141097" y="265049"/>
                  </a:lnTo>
                  <a:lnTo>
                    <a:pt x="101536" y="256895"/>
                  </a:lnTo>
                  <a:lnTo>
                    <a:pt x="65786" y="239014"/>
                  </a:lnTo>
                  <a:lnTo>
                    <a:pt x="29476" y="194208"/>
                  </a:lnTo>
                  <a:lnTo>
                    <a:pt x="16510" y="137668"/>
                  </a:lnTo>
                  <a:lnTo>
                    <a:pt x="39878" y="137668"/>
                  </a:lnTo>
                  <a:lnTo>
                    <a:pt x="39878" y="129921"/>
                  </a:lnTo>
                  <a:lnTo>
                    <a:pt x="37211" y="129921"/>
                  </a:lnTo>
                  <a:lnTo>
                    <a:pt x="16510" y="127254"/>
                  </a:lnTo>
                  <a:lnTo>
                    <a:pt x="16510" y="119507"/>
                  </a:lnTo>
                  <a:lnTo>
                    <a:pt x="19050" y="111760"/>
                  </a:lnTo>
                  <a:lnTo>
                    <a:pt x="36855" y="69583"/>
                  </a:lnTo>
                  <a:lnTo>
                    <a:pt x="92481" y="21361"/>
                  </a:lnTo>
                  <a:lnTo>
                    <a:pt x="128143" y="10414"/>
                  </a:lnTo>
                  <a:lnTo>
                    <a:pt x="135890" y="10414"/>
                  </a:lnTo>
                  <a:lnTo>
                    <a:pt x="138557" y="20828"/>
                  </a:lnTo>
                  <a:lnTo>
                    <a:pt x="138557" y="23368"/>
                  </a:lnTo>
                  <a:lnTo>
                    <a:pt x="141084" y="26047"/>
                  </a:lnTo>
                  <a:lnTo>
                    <a:pt x="146291" y="26047"/>
                  </a:lnTo>
                  <a:lnTo>
                    <a:pt x="148844" y="23368"/>
                  </a:lnTo>
                  <a:lnTo>
                    <a:pt x="148844" y="20828"/>
                  </a:lnTo>
                  <a:lnTo>
                    <a:pt x="146304" y="10414"/>
                  </a:lnTo>
                  <a:lnTo>
                    <a:pt x="177126" y="14605"/>
                  </a:lnTo>
                  <a:lnTo>
                    <a:pt x="231000" y="44386"/>
                  </a:lnTo>
                  <a:lnTo>
                    <a:pt x="258521" y="83210"/>
                  </a:lnTo>
                  <a:lnTo>
                    <a:pt x="270891" y="132461"/>
                  </a:lnTo>
                  <a:lnTo>
                    <a:pt x="270891" y="90665"/>
                  </a:lnTo>
                  <a:lnTo>
                    <a:pt x="236435" y="37299"/>
                  </a:lnTo>
                  <a:lnTo>
                    <a:pt x="191084" y="10414"/>
                  </a:lnTo>
                  <a:lnTo>
                    <a:pt x="143764" y="0"/>
                  </a:lnTo>
                  <a:lnTo>
                    <a:pt x="133350" y="0"/>
                  </a:lnTo>
                  <a:lnTo>
                    <a:pt x="128143" y="2540"/>
                  </a:lnTo>
                  <a:lnTo>
                    <a:pt x="89090" y="12877"/>
                  </a:lnTo>
                  <a:lnTo>
                    <a:pt x="55143" y="34417"/>
                  </a:lnTo>
                  <a:lnTo>
                    <a:pt x="28486" y="64731"/>
                  </a:lnTo>
                  <a:lnTo>
                    <a:pt x="11303" y="101346"/>
                  </a:lnTo>
                  <a:lnTo>
                    <a:pt x="8636" y="129921"/>
                  </a:lnTo>
                  <a:lnTo>
                    <a:pt x="6096" y="132461"/>
                  </a:lnTo>
                  <a:lnTo>
                    <a:pt x="8636" y="135128"/>
                  </a:lnTo>
                  <a:lnTo>
                    <a:pt x="12014" y="166458"/>
                  </a:lnTo>
                  <a:lnTo>
                    <a:pt x="21983" y="196811"/>
                  </a:lnTo>
                  <a:lnTo>
                    <a:pt x="60579" y="246761"/>
                  </a:lnTo>
                  <a:lnTo>
                    <a:pt x="100215" y="265645"/>
                  </a:lnTo>
                  <a:lnTo>
                    <a:pt x="143764" y="272796"/>
                  </a:lnTo>
                  <a:lnTo>
                    <a:pt x="149987" y="272757"/>
                  </a:lnTo>
                  <a:lnTo>
                    <a:pt x="188937" y="265049"/>
                  </a:lnTo>
                  <a:lnTo>
                    <a:pt x="242709" y="231165"/>
                  </a:lnTo>
                  <a:lnTo>
                    <a:pt x="275132" y="172732"/>
                  </a:lnTo>
                  <a:lnTo>
                    <a:pt x="279692" y="135128"/>
                  </a:lnTo>
                  <a:close/>
                </a:path>
                <a:path w="4599940" h="1760220">
                  <a:moveTo>
                    <a:pt x="4599368" y="248920"/>
                  </a:moveTo>
                  <a:lnTo>
                    <a:pt x="4596892" y="149733"/>
                  </a:lnTo>
                  <a:lnTo>
                    <a:pt x="4596892" y="136652"/>
                  </a:lnTo>
                  <a:lnTo>
                    <a:pt x="4594225" y="128905"/>
                  </a:lnTo>
                  <a:lnTo>
                    <a:pt x="4591685" y="126238"/>
                  </a:lnTo>
                  <a:lnTo>
                    <a:pt x="4591685" y="264541"/>
                  </a:lnTo>
                  <a:lnTo>
                    <a:pt x="4589018" y="269748"/>
                  </a:lnTo>
                  <a:lnTo>
                    <a:pt x="4497959" y="212344"/>
                  </a:lnTo>
                  <a:lnTo>
                    <a:pt x="4497959" y="209804"/>
                  </a:lnTo>
                  <a:lnTo>
                    <a:pt x="4495292" y="212344"/>
                  </a:lnTo>
                  <a:lnTo>
                    <a:pt x="4492752" y="212344"/>
                  </a:lnTo>
                  <a:lnTo>
                    <a:pt x="4492752" y="217551"/>
                  </a:lnTo>
                  <a:lnTo>
                    <a:pt x="4495292" y="217551"/>
                  </a:lnTo>
                  <a:lnTo>
                    <a:pt x="4581271" y="277622"/>
                  </a:lnTo>
                  <a:lnTo>
                    <a:pt x="4576064" y="280162"/>
                  </a:lnTo>
                  <a:lnTo>
                    <a:pt x="4560443" y="280162"/>
                  </a:lnTo>
                  <a:lnTo>
                    <a:pt x="4509224" y="279730"/>
                  </a:lnTo>
                  <a:lnTo>
                    <a:pt x="4352150" y="274955"/>
                  </a:lnTo>
                  <a:lnTo>
                    <a:pt x="4341749" y="274955"/>
                  </a:lnTo>
                  <a:lnTo>
                    <a:pt x="4350169" y="269748"/>
                  </a:lnTo>
                  <a:lnTo>
                    <a:pt x="4430268" y="220218"/>
                  </a:lnTo>
                  <a:lnTo>
                    <a:pt x="4432935" y="220218"/>
                  </a:lnTo>
                  <a:lnTo>
                    <a:pt x="4432935" y="215011"/>
                  </a:lnTo>
                  <a:lnTo>
                    <a:pt x="4430268" y="212344"/>
                  </a:lnTo>
                  <a:lnTo>
                    <a:pt x="4427728" y="212344"/>
                  </a:lnTo>
                  <a:lnTo>
                    <a:pt x="4334002" y="269748"/>
                  </a:lnTo>
                  <a:lnTo>
                    <a:pt x="4331335" y="264541"/>
                  </a:lnTo>
                  <a:lnTo>
                    <a:pt x="4331335" y="248920"/>
                  </a:lnTo>
                  <a:lnTo>
                    <a:pt x="4336529" y="144526"/>
                  </a:lnTo>
                  <a:lnTo>
                    <a:pt x="4336529" y="139319"/>
                  </a:lnTo>
                  <a:lnTo>
                    <a:pt x="4339209" y="134112"/>
                  </a:lnTo>
                  <a:lnTo>
                    <a:pt x="4341749" y="131445"/>
                  </a:lnTo>
                  <a:lnTo>
                    <a:pt x="4430268" y="204597"/>
                  </a:lnTo>
                  <a:lnTo>
                    <a:pt x="4436186" y="208432"/>
                  </a:lnTo>
                  <a:lnTo>
                    <a:pt x="4442320" y="211759"/>
                  </a:lnTo>
                  <a:lnTo>
                    <a:pt x="4448937" y="214122"/>
                  </a:lnTo>
                  <a:lnTo>
                    <a:pt x="4456303" y="215011"/>
                  </a:lnTo>
                  <a:lnTo>
                    <a:pt x="4464050" y="215011"/>
                  </a:lnTo>
                  <a:lnTo>
                    <a:pt x="4471924" y="212344"/>
                  </a:lnTo>
                  <a:lnTo>
                    <a:pt x="4477131" y="207137"/>
                  </a:lnTo>
                  <a:lnTo>
                    <a:pt x="4589018" y="136652"/>
                  </a:lnTo>
                  <a:lnTo>
                    <a:pt x="4589018" y="149733"/>
                  </a:lnTo>
                  <a:lnTo>
                    <a:pt x="4591609" y="248920"/>
                  </a:lnTo>
                  <a:lnTo>
                    <a:pt x="4591685" y="264541"/>
                  </a:lnTo>
                  <a:lnTo>
                    <a:pt x="4591685" y="126238"/>
                  </a:lnTo>
                  <a:lnTo>
                    <a:pt x="4588078" y="123698"/>
                  </a:lnTo>
                  <a:lnTo>
                    <a:pt x="4585335" y="121767"/>
                  </a:lnTo>
                  <a:lnTo>
                    <a:pt x="4583811" y="121272"/>
                  </a:lnTo>
                  <a:lnTo>
                    <a:pt x="4583811" y="128905"/>
                  </a:lnTo>
                  <a:lnTo>
                    <a:pt x="4471924" y="201930"/>
                  </a:lnTo>
                  <a:lnTo>
                    <a:pt x="4469257" y="204597"/>
                  </a:lnTo>
                  <a:lnTo>
                    <a:pt x="4464050" y="207137"/>
                  </a:lnTo>
                  <a:lnTo>
                    <a:pt x="4448556" y="207137"/>
                  </a:lnTo>
                  <a:lnTo>
                    <a:pt x="4443349" y="204597"/>
                  </a:lnTo>
                  <a:lnTo>
                    <a:pt x="4435475" y="196723"/>
                  </a:lnTo>
                  <a:lnTo>
                    <a:pt x="4353484" y="131445"/>
                  </a:lnTo>
                  <a:lnTo>
                    <a:pt x="4346956" y="126238"/>
                  </a:lnTo>
                  <a:lnTo>
                    <a:pt x="4352150" y="123698"/>
                  </a:lnTo>
                  <a:lnTo>
                    <a:pt x="4360024" y="123698"/>
                  </a:lnTo>
                  <a:lnTo>
                    <a:pt x="4560443" y="126238"/>
                  </a:lnTo>
                  <a:lnTo>
                    <a:pt x="4578604" y="126238"/>
                  </a:lnTo>
                  <a:lnTo>
                    <a:pt x="4583811" y="128905"/>
                  </a:lnTo>
                  <a:lnTo>
                    <a:pt x="4583811" y="121272"/>
                  </a:lnTo>
                  <a:lnTo>
                    <a:pt x="4578286" y="119468"/>
                  </a:lnTo>
                  <a:lnTo>
                    <a:pt x="4570742" y="118618"/>
                  </a:lnTo>
                  <a:lnTo>
                    <a:pt x="4360024" y="115824"/>
                  </a:lnTo>
                  <a:lnTo>
                    <a:pt x="4346956" y="115824"/>
                  </a:lnTo>
                  <a:lnTo>
                    <a:pt x="4339209" y="121031"/>
                  </a:lnTo>
                  <a:lnTo>
                    <a:pt x="4336529" y="121031"/>
                  </a:lnTo>
                  <a:lnTo>
                    <a:pt x="4334002" y="123698"/>
                  </a:lnTo>
                  <a:lnTo>
                    <a:pt x="4334002" y="126238"/>
                  </a:lnTo>
                  <a:lnTo>
                    <a:pt x="4331335" y="131445"/>
                  </a:lnTo>
                  <a:lnTo>
                    <a:pt x="4328795" y="136652"/>
                  </a:lnTo>
                  <a:lnTo>
                    <a:pt x="4328795" y="144526"/>
                  </a:lnTo>
                  <a:lnTo>
                    <a:pt x="4323575" y="248920"/>
                  </a:lnTo>
                  <a:lnTo>
                    <a:pt x="4336529" y="282829"/>
                  </a:lnTo>
                  <a:lnTo>
                    <a:pt x="4352150" y="282829"/>
                  </a:lnTo>
                  <a:lnTo>
                    <a:pt x="4421162" y="286385"/>
                  </a:lnTo>
                  <a:lnTo>
                    <a:pt x="4455401" y="287591"/>
                  </a:lnTo>
                  <a:lnTo>
                    <a:pt x="4490085" y="288036"/>
                  </a:lnTo>
                  <a:lnTo>
                    <a:pt x="4560443" y="288036"/>
                  </a:lnTo>
                  <a:lnTo>
                    <a:pt x="4570057" y="287883"/>
                  </a:lnTo>
                  <a:lnTo>
                    <a:pt x="4578959" y="286740"/>
                  </a:lnTo>
                  <a:lnTo>
                    <a:pt x="4586427" y="283654"/>
                  </a:lnTo>
                  <a:lnTo>
                    <a:pt x="4589462" y="280162"/>
                  </a:lnTo>
                  <a:lnTo>
                    <a:pt x="4591685" y="277622"/>
                  </a:lnTo>
                  <a:lnTo>
                    <a:pt x="4596155" y="271322"/>
                  </a:lnTo>
                  <a:lnTo>
                    <a:pt x="4596689" y="269748"/>
                  </a:lnTo>
                  <a:lnTo>
                    <a:pt x="4598454" y="264541"/>
                  </a:lnTo>
                  <a:lnTo>
                    <a:pt x="4599305" y="257771"/>
                  </a:lnTo>
                  <a:lnTo>
                    <a:pt x="4599368" y="24892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49423" y="2948939"/>
              <a:ext cx="259080" cy="25908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546881" y="3646932"/>
              <a:ext cx="346710" cy="243840"/>
            </a:xfrm>
            <a:custGeom>
              <a:avLst/>
              <a:gdLst/>
              <a:ahLst/>
              <a:cxnLst/>
              <a:rect l="l" t="t" r="r" b="b"/>
              <a:pathLst>
                <a:path w="346709" h="243839">
                  <a:moveTo>
                    <a:pt x="317595" y="241300"/>
                  </a:moveTo>
                  <a:lnTo>
                    <a:pt x="143859" y="241300"/>
                  </a:lnTo>
                  <a:lnTo>
                    <a:pt x="169175" y="243840"/>
                  </a:lnTo>
                  <a:lnTo>
                    <a:pt x="298602" y="243840"/>
                  </a:lnTo>
                  <a:lnTo>
                    <a:pt x="317595" y="241300"/>
                  </a:lnTo>
                  <a:close/>
                </a:path>
                <a:path w="346709" h="243839">
                  <a:moveTo>
                    <a:pt x="93645" y="166370"/>
                  </a:moveTo>
                  <a:lnTo>
                    <a:pt x="73882" y="166370"/>
                  </a:lnTo>
                  <a:lnTo>
                    <a:pt x="84296" y="168910"/>
                  </a:lnTo>
                  <a:lnTo>
                    <a:pt x="79003" y="176530"/>
                  </a:lnTo>
                  <a:lnTo>
                    <a:pt x="74914" y="184150"/>
                  </a:lnTo>
                  <a:lnTo>
                    <a:pt x="72276" y="191770"/>
                  </a:lnTo>
                  <a:lnTo>
                    <a:pt x="71342" y="200660"/>
                  </a:lnTo>
                  <a:lnTo>
                    <a:pt x="58388" y="200660"/>
                  </a:lnTo>
                  <a:lnTo>
                    <a:pt x="138779" y="241300"/>
                  </a:lnTo>
                  <a:lnTo>
                    <a:pt x="320262" y="241300"/>
                  </a:lnTo>
                  <a:lnTo>
                    <a:pt x="320262" y="238760"/>
                  </a:lnTo>
                  <a:lnTo>
                    <a:pt x="226853" y="238760"/>
                  </a:lnTo>
                  <a:lnTo>
                    <a:pt x="185118" y="237490"/>
                  </a:lnTo>
                  <a:lnTo>
                    <a:pt x="143859" y="233680"/>
                  </a:lnTo>
                  <a:lnTo>
                    <a:pt x="136112" y="233680"/>
                  </a:lnTo>
                  <a:lnTo>
                    <a:pt x="123158" y="226060"/>
                  </a:lnTo>
                  <a:lnTo>
                    <a:pt x="123158" y="223520"/>
                  </a:lnTo>
                  <a:lnTo>
                    <a:pt x="115411" y="223520"/>
                  </a:lnTo>
                  <a:lnTo>
                    <a:pt x="97250" y="213360"/>
                  </a:lnTo>
                  <a:lnTo>
                    <a:pt x="97603" y="210820"/>
                  </a:lnTo>
                  <a:lnTo>
                    <a:pt x="92043" y="210820"/>
                  </a:lnTo>
                  <a:lnTo>
                    <a:pt x="79089" y="203200"/>
                  </a:lnTo>
                  <a:lnTo>
                    <a:pt x="79089" y="200660"/>
                  </a:lnTo>
                  <a:lnTo>
                    <a:pt x="79648" y="193040"/>
                  </a:lnTo>
                  <a:lnTo>
                    <a:pt x="81661" y="185420"/>
                  </a:lnTo>
                  <a:lnTo>
                    <a:pt x="85625" y="177800"/>
                  </a:lnTo>
                  <a:lnTo>
                    <a:pt x="92043" y="171450"/>
                  </a:lnTo>
                  <a:lnTo>
                    <a:pt x="113409" y="171450"/>
                  </a:lnTo>
                  <a:lnTo>
                    <a:pt x="93645" y="166370"/>
                  </a:lnTo>
                  <a:close/>
                </a:path>
                <a:path w="346709" h="243839">
                  <a:moveTo>
                    <a:pt x="322802" y="190500"/>
                  </a:moveTo>
                  <a:lnTo>
                    <a:pt x="312515" y="190500"/>
                  </a:lnTo>
                  <a:lnTo>
                    <a:pt x="307308" y="195580"/>
                  </a:lnTo>
                  <a:lnTo>
                    <a:pt x="304641" y="203200"/>
                  </a:lnTo>
                  <a:lnTo>
                    <a:pt x="304641" y="210820"/>
                  </a:lnTo>
                  <a:lnTo>
                    <a:pt x="305097" y="218440"/>
                  </a:lnTo>
                  <a:lnTo>
                    <a:pt x="306292" y="224790"/>
                  </a:lnTo>
                  <a:lnTo>
                    <a:pt x="307963" y="231140"/>
                  </a:lnTo>
                  <a:lnTo>
                    <a:pt x="309848" y="236220"/>
                  </a:lnTo>
                  <a:lnTo>
                    <a:pt x="226853" y="238760"/>
                  </a:lnTo>
                  <a:lnTo>
                    <a:pt x="320262" y="238760"/>
                  </a:lnTo>
                  <a:lnTo>
                    <a:pt x="316855" y="232410"/>
                  </a:lnTo>
                  <a:lnTo>
                    <a:pt x="314436" y="226060"/>
                  </a:lnTo>
                  <a:lnTo>
                    <a:pt x="312993" y="218440"/>
                  </a:lnTo>
                  <a:lnTo>
                    <a:pt x="312515" y="210820"/>
                  </a:lnTo>
                  <a:lnTo>
                    <a:pt x="312515" y="203200"/>
                  </a:lnTo>
                  <a:lnTo>
                    <a:pt x="317595" y="195580"/>
                  </a:lnTo>
                  <a:lnTo>
                    <a:pt x="322802" y="190500"/>
                  </a:lnTo>
                  <a:close/>
                </a:path>
                <a:path w="346709" h="243839">
                  <a:moveTo>
                    <a:pt x="162818" y="184150"/>
                  </a:moveTo>
                  <a:lnTo>
                    <a:pt x="141319" y="184150"/>
                  </a:lnTo>
                  <a:lnTo>
                    <a:pt x="159480" y="190500"/>
                  </a:lnTo>
                  <a:lnTo>
                    <a:pt x="153731" y="194310"/>
                  </a:lnTo>
                  <a:lnTo>
                    <a:pt x="136112" y="233680"/>
                  </a:lnTo>
                  <a:lnTo>
                    <a:pt x="143859" y="233680"/>
                  </a:lnTo>
                  <a:lnTo>
                    <a:pt x="141319" y="226060"/>
                  </a:lnTo>
                  <a:lnTo>
                    <a:pt x="143859" y="218440"/>
                  </a:lnTo>
                  <a:lnTo>
                    <a:pt x="167227" y="195580"/>
                  </a:lnTo>
                  <a:lnTo>
                    <a:pt x="169894" y="195580"/>
                  </a:lnTo>
                  <a:lnTo>
                    <a:pt x="169894" y="193040"/>
                  </a:lnTo>
                  <a:lnTo>
                    <a:pt x="196685" y="193040"/>
                  </a:lnTo>
                  <a:lnTo>
                    <a:pt x="218231" y="191770"/>
                  </a:lnTo>
                  <a:lnTo>
                    <a:pt x="229457" y="190500"/>
                  </a:lnTo>
                  <a:lnTo>
                    <a:pt x="322802" y="190500"/>
                  </a:lnTo>
                  <a:lnTo>
                    <a:pt x="325469" y="187960"/>
                  </a:lnTo>
                  <a:lnTo>
                    <a:pt x="177641" y="187960"/>
                  </a:lnTo>
                  <a:lnTo>
                    <a:pt x="162818" y="184150"/>
                  </a:lnTo>
                  <a:close/>
                </a:path>
                <a:path w="346709" h="243839">
                  <a:moveTo>
                    <a:pt x="289147" y="223520"/>
                  </a:moveTo>
                  <a:lnTo>
                    <a:pt x="286480" y="223520"/>
                  </a:lnTo>
                  <a:lnTo>
                    <a:pt x="169894" y="226060"/>
                  </a:lnTo>
                  <a:lnTo>
                    <a:pt x="167227" y="226060"/>
                  </a:lnTo>
                  <a:lnTo>
                    <a:pt x="167227" y="231140"/>
                  </a:lnTo>
                  <a:lnTo>
                    <a:pt x="169894" y="231140"/>
                  </a:lnTo>
                  <a:lnTo>
                    <a:pt x="286480" y="228600"/>
                  </a:lnTo>
                  <a:lnTo>
                    <a:pt x="289147" y="228600"/>
                  </a:lnTo>
                  <a:lnTo>
                    <a:pt x="289147" y="223520"/>
                  </a:lnTo>
                  <a:close/>
                </a:path>
                <a:path w="346709" h="243839">
                  <a:moveTo>
                    <a:pt x="143054" y="179070"/>
                  </a:moveTo>
                  <a:lnTo>
                    <a:pt x="117951" y="179070"/>
                  </a:lnTo>
                  <a:lnTo>
                    <a:pt x="138779" y="184150"/>
                  </a:lnTo>
                  <a:lnTo>
                    <a:pt x="131863" y="186690"/>
                  </a:lnTo>
                  <a:lnTo>
                    <a:pt x="126412" y="190500"/>
                  </a:lnTo>
                  <a:lnTo>
                    <a:pt x="121937" y="195580"/>
                  </a:lnTo>
                  <a:lnTo>
                    <a:pt x="117951" y="203200"/>
                  </a:lnTo>
                  <a:lnTo>
                    <a:pt x="115411" y="208280"/>
                  </a:lnTo>
                  <a:lnTo>
                    <a:pt x="115411" y="223520"/>
                  </a:lnTo>
                  <a:lnTo>
                    <a:pt x="123158" y="223520"/>
                  </a:lnTo>
                  <a:lnTo>
                    <a:pt x="123158" y="210820"/>
                  </a:lnTo>
                  <a:lnTo>
                    <a:pt x="125698" y="205740"/>
                  </a:lnTo>
                  <a:lnTo>
                    <a:pt x="128365" y="200660"/>
                  </a:lnTo>
                  <a:lnTo>
                    <a:pt x="130905" y="193040"/>
                  </a:lnTo>
                  <a:lnTo>
                    <a:pt x="141319" y="193040"/>
                  </a:lnTo>
                  <a:lnTo>
                    <a:pt x="141319" y="184150"/>
                  </a:lnTo>
                  <a:lnTo>
                    <a:pt x="162818" y="184150"/>
                  </a:lnTo>
                  <a:lnTo>
                    <a:pt x="143054" y="179070"/>
                  </a:lnTo>
                  <a:close/>
                </a:path>
                <a:path w="346709" h="243839">
                  <a:moveTo>
                    <a:pt x="281400" y="215900"/>
                  </a:moveTo>
                  <a:lnTo>
                    <a:pt x="278733" y="215900"/>
                  </a:lnTo>
                  <a:lnTo>
                    <a:pt x="162020" y="218440"/>
                  </a:lnTo>
                  <a:lnTo>
                    <a:pt x="159480" y="218440"/>
                  </a:lnTo>
                  <a:lnTo>
                    <a:pt x="159480" y="223520"/>
                  </a:lnTo>
                  <a:lnTo>
                    <a:pt x="162020" y="223520"/>
                  </a:lnTo>
                  <a:lnTo>
                    <a:pt x="278733" y="220980"/>
                  </a:lnTo>
                  <a:lnTo>
                    <a:pt x="281400" y="220980"/>
                  </a:lnTo>
                  <a:lnTo>
                    <a:pt x="281400" y="215900"/>
                  </a:lnTo>
                  <a:close/>
                </a:path>
                <a:path w="346709" h="243839">
                  <a:moveTo>
                    <a:pt x="283940" y="205740"/>
                  </a:moveTo>
                  <a:lnTo>
                    <a:pt x="281400" y="205740"/>
                  </a:lnTo>
                  <a:lnTo>
                    <a:pt x="159480" y="208280"/>
                  </a:lnTo>
                  <a:lnTo>
                    <a:pt x="159480" y="213360"/>
                  </a:lnTo>
                  <a:lnTo>
                    <a:pt x="162020" y="213360"/>
                  </a:lnTo>
                  <a:lnTo>
                    <a:pt x="281400" y="208280"/>
                  </a:lnTo>
                  <a:lnTo>
                    <a:pt x="283940" y="208280"/>
                  </a:lnTo>
                  <a:lnTo>
                    <a:pt x="283940" y="205740"/>
                  </a:lnTo>
                  <a:close/>
                </a:path>
                <a:path w="346709" h="243839">
                  <a:moveTo>
                    <a:pt x="113409" y="171450"/>
                  </a:moveTo>
                  <a:lnTo>
                    <a:pt x="92043" y="171450"/>
                  </a:lnTo>
                  <a:lnTo>
                    <a:pt x="110204" y="176530"/>
                  </a:lnTo>
                  <a:lnTo>
                    <a:pt x="101901" y="184150"/>
                  </a:lnTo>
                  <a:lnTo>
                    <a:pt x="96266" y="191770"/>
                  </a:lnTo>
                  <a:lnTo>
                    <a:pt x="93059" y="200660"/>
                  </a:lnTo>
                  <a:lnTo>
                    <a:pt x="92043" y="210820"/>
                  </a:lnTo>
                  <a:lnTo>
                    <a:pt x="97603" y="210820"/>
                  </a:lnTo>
                  <a:lnTo>
                    <a:pt x="98663" y="203200"/>
                  </a:lnTo>
                  <a:lnTo>
                    <a:pt x="102743" y="194310"/>
                  </a:lnTo>
                  <a:lnTo>
                    <a:pt x="109251" y="186690"/>
                  </a:lnTo>
                  <a:lnTo>
                    <a:pt x="117951" y="179070"/>
                  </a:lnTo>
                  <a:lnTo>
                    <a:pt x="143054" y="179070"/>
                  </a:lnTo>
                  <a:lnTo>
                    <a:pt x="113409" y="171450"/>
                  </a:lnTo>
                  <a:close/>
                </a:path>
                <a:path w="346709" h="243839">
                  <a:moveTo>
                    <a:pt x="130905" y="0"/>
                  </a:moveTo>
                  <a:lnTo>
                    <a:pt x="122771" y="2540"/>
                  </a:lnTo>
                  <a:lnTo>
                    <a:pt x="105455" y="10160"/>
                  </a:lnTo>
                  <a:lnTo>
                    <a:pt x="97250" y="13970"/>
                  </a:lnTo>
                  <a:lnTo>
                    <a:pt x="22066" y="46990"/>
                  </a:lnTo>
                  <a:lnTo>
                    <a:pt x="19399" y="46990"/>
                  </a:lnTo>
                  <a:lnTo>
                    <a:pt x="19399" y="49530"/>
                  </a:lnTo>
                  <a:lnTo>
                    <a:pt x="14319" y="54610"/>
                  </a:lnTo>
                  <a:lnTo>
                    <a:pt x="6445" y="59690"/>
                  </a:lnTo>
                  <a:lnTo>
                    <a:pt x="3905" y="68580"/>
                  </a:lnTo>
                  <a:lnTo>
                    <a:pt x="976" y="74930"/>
                  </a:lnTo>
                  <a:lnTo>
                    <a:pt x="0" y="81280"/>
                  </a:lnTo>
                  <a:lnTo>
                    <a:pt x="976" y="87630"/>
                  </a:lnTo>
                  <a:lnTo>
                    <a:pt x="3905" y="93980"/>
                  </a:lnTo>
                  <a:lnTo>
                    <a:pt x="8645" y="99060"/>
                  </a:lnTo>
                  <a:lnTo>
                    <a:pt x="14589" y="102870"/>
                  </a:lnTo>
                  <a:lnTo>
                    <a:pt x="21032" y="105410"/>
                  </a:lnTo>
                  <a:lnTo>
                    <a:pt x="40227" y="109220"/>
                  </a:lnTo>
                  <a:lnTo>
                    <a:pt x="35020" y="111760"/>
                  </a:lnTo>
                  <a:lnTo>
                    <a:pt x="32353" y="116840"/>
                  </a:lnTo>
                  <a:lnTo>
                    <a:pt x="29813" y="120650"/>
                  </a:lnTo>
                  <a:lnTo>
                    <a:pt x="24606" y="128270"/>
                  </a:lnTo>
                  <a:lnTo>
                    <a:pt x="22066" y="133350"/>
                  </a:lnTo>
                  <a:lnTo>
                    <a:pt x="53181" y="161290"/>
                  </a:lnTo>
                  <a:lnTo>
                    <a:pt x="66135" y="163830"/>
                  </a:lnTo>
                  <a:lnTo>
                    <a:pt x="61239" y="171450"/>
                  </a:lnTo>
                  <a:lnTo>
                    <a:pt x="58023" y="180340"/>
                  </a:lnTo>
                  <a:lnTo>
                    <a:pt x="56259" y="187960"/>
                  </a:lnTo>
                  <a:lnTo>
                    <a:pt x="55721" y="198120"/>
                  </a:lnTo>
                  <a:lnTo>
                    <a:pt x="55721" y="200660"/>
                  </a:lnTo>
                  <a:lnTo>
                    <a:pt x="71342" y="200660"/>
                  </a:lnTo>
                  <a:lnTo>
                    <a:pt x="63468" y="195580"/>
                  </a:lnTo>
                  <a:lnTo>
                    <a:pt x="62934" y="187960"/>
                  </a:lnTo>
                  <a:lnTo>
                    <a:pt x="64817" y="180340"/>
                  </a:lnTo>
                  <a:lnTo>
                    <a:pt x="68629" y="172720"/>
                  </a:lnTo>
                  <a:lnTo>
                    <a:pt x="73882" y="166370"/>
                  </a:lnTo>
                  <a:lnTo>
                    <a:pt x="93645" y="166370"/>
                  </a:lnTo>
                  <a:lnTo>
                    <a:pt x="73882" y="161290"/>
                  </a:lnTo>
                  <a:lnTo>
                    <a:pt x="73882" y="158750"/>
                  </a:lnTo>
                  <a:lnTo>
                    <a:pt x="71342" y="158750"/>
                  </a:lnTo>
                  <a:lnTo>
                    <a:pt x="55721" y="156210"/>
                  </a:lnTo>
                  <a:lnTo>
                    <a:pt x="47730" y="153670"/>
                  </a:lnTo>
                  <a:lnTo>
                    <a:pt x="40179" y="149860"/>
                  </a:lnTo>
                  <a:lnTo>
                    <a:pt x="34557" y="144780"/>
                  </a:lnTo>
                  <a:lnTo>
                    <a:pt x="32353" y="138430"/>
                  </a:lnTo>
                  <a:lnTo>
                    <a:pt x="29813" y="135890"/>
                  </a:lnTo>
                  <a:lnTo>
                    <a:pt x="32353" y="130810"/>
                  </a:lnTo>
                  <a:lnTo>
                    <a:pt x="35020" y="124460"/>
                  </a:lnTo>
                  <a:lnTo>
                    <a:pt x="37560" y="120650"/>
                  </a:lnTo>
                  <a:lnTo>
                    <a:pt x="42767" y="116840"/>
                  </a:lnTo>
                  <a:lnTo>
                    <a:pt x="47974" y="111760"/>
                  </a:lnTo>
                  <a:lnTo>
                    <a:pt x="70320" y="111760"/>
                  </a:lnTo>
                  <a:lnTo>
                    <a:pt x="53181" y="106680"/>
                  </a:lnTo>
                  <a:lnTo>
                    <a:pt x="55721" y="104140"/>
                  </a:lnTo>
                  <a:lnTo>
                    <a:pt x="47974" y="104140"/>
                  </a:lnTo>
                  <a:lnTo>
                    <a:pt x="29813" y="99060"/>
                  </a:lnTo>
                  <a:lnTo>
                    <a:pt x="22066" y="99060"/>
                  </a:lnTo>
                  <a:lnTo>
                    <a:pt x="14319" y="96520"/>
                  </a:lnTo>
                  <a:lnTo>
                    <a:pt x="9112" y="88900"/>
                  </a:lnTo>
                  <a:lnTo>
                    <a:pt x="6445" y="83820"/>
                  </a:lnTo>
                  <a:lnTo>
                    <a:pt x="9112" y="76200"/>
                  </a:lnTo>
                  <a:lnTo>
                    <a:pt x="9112" y="71120"/>
                  </a:lnTo>
                  <a:lnTo>
                    <a:pt x="14319" y="66040"/>
                  </a:lnTo>
                  <a:lnTo>
                    <a:pt x="16859" y="59690"/>
                  </a:lnTo>
                  <a:lnTo>
                    <a:pt x="22066" y="57150"/>
                  </a:lnTo>
                  <a:lnTo>
                    <a:pt x="48843" y="57150"/>
                  </a:lnTo>
                  <a:lnTo>
                    <a:pt x="32353" y="52070"/>
                  </a:lnTo>
                  <a:lnTo>
                    <a:pt x="107640" y="15240"/>
                  </a:lnTo>
                  <a:lnTo>
                    <a:pt x="115728" y="11430"/>
                  </a:lnTo>
                  <a:lnTo>
                    <a:pt x="124293" y="8890"/>
                  </a:lnTo>
                  <a:lnTo>
                    <a:pt x="176254" y="8890"/>
                  </a:lnTo>
                  <a:lnTo>
                    <a:pt x="164687" y="6350"/>
                  </a:lnTo>
                  <a:lnTo>
                    <a:pt x="156837" y="3810"/>
                  </a:lnTo>
                  <a:lnTo>
                    <a:pt x="140184" y="1270"/>
                  </a:lnTo>
                  <a:lnTo>
                    <a:pt x="130905" y="0"/>
                  </a:lnTo>
                  <a:close/>
                </a:path>
                <a:path w="346709" h="243839">
                  <a:moveTo>
                    <a:pt x="196685" y="193040"/>
                  </a:moveTo>
                  <a:lnTo>
                    <a:pt x="169894" y="193040"/>
                  </a:lnTo>
                  <a:lnTo>
                    <a:pt x="182848" y="198120"/>
                  </a:lnTo>
                  <a:lnTo>
                    <a:pt x="185388" y="198120"/>
                  </a:lnTo>
                  <a:lnTo>
                    <a:pt x="185388" y="195580"/>
                  </a:lnTo>
                  <a:lnTo>
                    <a:pt x="196685" y="193040"/>
                  </a:lnTo>
                  <a:close/>
                </a:path>
                <a:path w="346709" h="243839">
                  <a:moveTo>
                    <a:pt x="312515" y="190500"/>
                  </a:moveTo>
                  <a:lnTo>
                    <a:pt x="229457" y="190500"/>
                  </a:lnTo>
                  <a:lnTo>
                    <a:pt x="229457" y="193040"/>
                  </a:lnTo>
                  <a:lnTo>
                    <a:pt x="232124" y="193040"/>
                  </a:lnTo>
                  <a:lnTo>
                    <a:pt x="312515" y="190500"/>
                  </a:lnTo>
                  <a:close/>
                </a:path>
                <a:path w="346709" h="243839">
                  <a:moveTo>
                    <a:pt x="182848" y="151130"/>
                  </a:moveTo>
                  <a:lnTo>
                    <a:pt x="180181" y="151130"/>
                  </a:lnTo>
                  <a:lnTo>
                    <a:pt x="177641" y="153670"/>
                  </a:lnTo>
                  <a:lnTo>
                    <a:pt x="177641" y="187960"/>
                  </a:lnTo>
                  <a:lnTo>
                    <a:pt x="185388" y="187960"/>
                  </a:lnTo>
                  <a:lnTo>
                    <a:pt x="185388" y="176530"/>
                  </a:lnTo>
                  <a:lnTo>
                    <a:pt x="232937" y="171450"/>
                  </a:lnTo>
                  <a:lnTo>
                    <a:pt x="185388" y="171450"/>
                  </a:lnTo>
                  <a:lnTo>
                    <a:pt x="185388" y="152369"/>
                  </a:lnTo>
                  <a:lnTo>
                    <a:pt x="182848" y="151130"/>
                  </a:lnTo>
                  <a:close/>
                </a:path>
                <a:path w="346709" h="243839">
                  <a:moveTo>
                    <a:pt x="342741" y="111760"/>
                  </a:moveTo>
                  <a:lnTo>
                    <a:pt x="335756" y="111760"/>
                  </a:lnTo>
                  <a:lnTo>
                    <a:pt x="335756" y="116840"/>
                  </a:lnTo>
                  <a:lnTo>
                    <a:pt x="333216" y="123190"/>
                  </a:lnTo>
                  <a:lnTo>
                    <a:pt x="333216" y="128270"/>
                  </a:lnTo>
                  <a:lnTo>
                    <a:pt x="260572" y="130810"/>
                  </a:lnTo>
                  <a:lnTo>
                    <a:pt x="333216" y="130810"/>
                  </a:lnTo>
                  <a:lnTo>
                    <a:pt x="333216" y="146050"/>
                  </a:lnTo>
                  <a:lnTo>
                    <a:pt x="211296" y="151130"/>
                  </a:lnTo>
                  <a:lnTo>
                    <a:pt x="335756" y="151130"/>
                  </a:lnTo>
                  <a:lnTo>
                    <a:pt x="335756" y="161290"/>
                  </a:lnTo>
                  <a:lnTo>
                    <a:pt x="338423" y="168910"/>
                  </a:lnTo>
                  <a:lnTo>
                    <a:pt x="301009" y="175260"/>
                  </a:lnTo>
                  <a:lnTo>
                    <a:pt x="262858" y="180340"/>
                  </a:lnTo>
                  <a:lnTo>
                    <a:pt x="185388" y="187960"/>
                  </a:lnTo>
                  <a:lnTo>
                    <a:pt x="325469" y="187960"/>
                  </a:lnTo>
                  <a:lnTo>
                    <a:pt x="322802" y="184150"/>
                  </a:lnTo>
                  <a:lnTo>
                    <a:pt x="283940" y="184150"/>
                  </a:lnTo>
                  <a:lnTo>
                    <a:pt x="299071" y="182880"/>
                  </a:lnTo>
                  <a:lnTo>
                    <a:pt x="328427" y="176530"/>
                  </a:lnTo>
                  <a:lnTo>
                    <a:pt x="343630" y="173990"/>
                  </a:lnTo>
                  <a:lnTo>
                    <a:pt x="346170" y="173990"/>
                  </a:lnTo>
                  <a:lnTo>
                    <a:pt x="346170" y="168910"/>
                  </a:lnTo>
                  <a:lnTo>
                    <a:pt x="341772" y="154940"/>
                  </a:lnTo>
                  <a:lnTo>
                    <a:pt x="340042" y="139700"/>
                  </a:lnTo>
                  <a:lnTo>
                    <a:pt x="340740" y="123190"/>
                  </a:lnTo>
                  <a:lnTo>
                    <a:pt x="342741" y="111760"/>
                  </a:lnTo>
                  <a:close/>
                </a:path>
                <a:path w="346709" h="243839">
                  <a:moveTo>
                    <a:pt x="322802" y="181610"/>
                  </a:moveTo>
                  <a:lnTo>
                    <a:pt x="320262" y="181610"/>
                  </a:lnTo>
                  <a:lnTo>
                    <a:pt x="283940" y="184150"/>
                  </a:lnTo>
                  <a:lnTo>
                    <a:pt x="322802" y="184150"/>
                  </a:lnTo>
                  <a:lnTo>
                    <a:pt x="322802" y="181610"/>
                  </a:lnTo>
                  <a:close/>
                </a:path>
                <a:path w="346709" h="243839">
                  <a:moveTo>
                    <a:pt x="330549" y="163830"/>
                  </a:moveTo>
                  <a:lnTo>
                    <a:pt x="293705" y="163830"/>
                  </a:lnTo>
                  <a:lnTo>
                    <a:pt x="257063" y="165100"/>
                  </a:lnTo>
                  <a:lnTo>
                    <a:pt x="220874" y="167640"/>
                  </a:lnTo>
                  <a:lnTo>
                    <a:pt x="185388" y="171450"/>
                  </a:lnTo>
                  <a:lnTo>
                    <a:pt x="232937" y="171450"/>
                  </a:lnTo>
                  <a:lnTo>
                    <a:pt x="257063" y="168910"/>
                  </a:lnTo>
                  <a:lnTo>
                    <a:pt x="333216" y="168910"/>
                  </a:lnTo>
                  <a:lnTo>
                    <a:pt x="333216" y="166370"/>
                  </a:lnTo>
                  <a:lnTo>
                    <a:pt x="330549" y="163830"/>
                  </a:lnTo>
                  <a:close/>
                </a:path>
                <a:path w="346709" h="243839">
                  <a:moveTo>
                    <a:pt x="335756" y="151130"/>
                  </a:moveTo>
                  <a:lnTo>
                    <a:pt x="185388" y="151130"/>
                  </a:lnTo>
                  <a:lnTo>
                    <a:pt x="185388" y="152369"/>
                  </a:lnTo>
                  <a:lnTo>
                    <a:pt x="188055" y="153670"/>
                  </a:lnTo>
                  <a:lnTo>
                    <a:pt x="188055" y="158750"/>
                  </a:lnTo>
                  <a:lnTo>
                    <a:pt x="195802" y="158750"/>
                  </a:lnTo>
                  <a:lnTo>
                    <a:pt x="198342" y="156210"/>
                  </a:lnTo>
                  <a:lnTo>
                    <a:pt x="203549" y="156210"/>
                  </a:lnTo>
                  <a:lnTo>
                    <a:pt x="335756" y="151130"/>
                  </a:lnTo>
                  <a:close/>
                </a:path>
                <a:path w="346709" h="243839">
                  <a:moveTo>
                    <a:pt x="70320" y="111760"/>
                  </a:moveTo>
                  <a:lnTo>
                    <a:pt x="47974" y="111760"/>
                  </a:lnTo>
                  <a:lnTo>
                    <a:pt x="182848" y="151130"/>
                  </a:lnTo>
                  <a:lnTo>
                    <a:pt x="198342" y="151130"/>
                  </a:lnTo>
                  <a:lnTo>
                    <a:pt x="195802" y="148590"/>
                  </a:lnTo>
                  <a:lnTo>
                    <a:pt x="195802" y="146050"/>
                  </a:lnTo>
                  <a:lnTo>
                    <a:pt x="190595" y="146050"/>
                  </a:lnTo>
                  <a:lnTo>
                    <a:pt x="159480" y="138430"/>
                  </a:lnTo>
                  <a:lnTo>
                    <a:pt x="159480" y="135890"/>
                  </a:lnTo>
                  <a:lnTo>
                    <a:pt x="151733" y="135890"/>
                  </a:lnTo>
                  <a:lnTo>
                    <a:pt x="70320" y="111760"/>
                  </a:lnTo>
                  <a:close/>
                </a:path>
                <a:path w="346709" h="243839">
                  <a:moveTo>
                    <a:pt x="322154" y="86360"/>
                  </a:moveTo>
                  <a:lnTo>
                    <a:pt x="312515" y="86360"/>
                  </a:lnTo>
                  <a:lnTo>
                    <a:pt x="315055" y="88900"/>
                  </a:lnTo>
                  <a:lnTo>
                    <a:pt x="317595" y="93980"/>
                  </a:lnTo>
                  <a:lnTo>
                    <a:pt x="317595" y="96520"/>
                  </a:lnTo>
                  <a:lnTo>
                    <a:pt x="288032" y="110490"/>
                  </a:lnTo>
                  <a:lnTo>
                    <a:pt x="227905" y="137160"/>
                  </a:lnTo>
                  <a:lnTo>
                    <a:pt x="198342" y="151130"/>
                  </a:lnTo>
                  <a:lnTo>
                    <a:pt x="211296" y="151130"/>
                  </a:lnTo>
                  <a:lnTo>
                    <a:pt x="220614" y="147320"/>
                  </a:lnTo>
                  <a:lnTo>
                    <a:pt x="238299" y="139700"/>
                  </a:lnTo>
                  <a:lnTo>
                    <a:pt x="247618" y="135890"/>
                  </a:lnTo>
                  <a:lnTo>
                    <a:pt x="250285" y="135890"/>
                  </a:lnTo>
                  <a:lnTo>
                    <a:pt x="333216" y="130810"/>
                  </a:lnTo>
                  <a:lnTo>
                    <a:pt x="260572" y="130810"/>
                  </a:lnTo>
                  <a:lnTo>
                    <a:pt x="270329" y="125730"/>
                  </a:lnTo>
                  <a:lnTo>
                    <a:pt x="280336" y="120650"/>
                  </a:lnTo>
                  <a:lnTo>
                    <a:pt x="290843" y="116840"/>
                  </a:lnTo>
                  <a:lnTo>
                    <a:pt x="302101" y="111760"/>
                  </a:lnTo>
                  <a:lnTo>
                    <a:pt x="342741" y="111760"/>
                  </a:lnTo>
                  <a:lnTo>
                    <a:pt x="343630" y="106680"/>
                  </a:lnTo>
                  <a:lnTo>
                    <a:pt x="343630" y="104140"/>
                  </a:lnTo>
                  <a:lnTo>
                    <a:pt x="317595" y="104140"/>
                  </a:lnTo>
                  <a:lnTo>
                    <a:pt x="320262" y="101600"/>
                  </a:lnTo>
                  <a:lnTo>
                    <a:pt x="322802" y="101600"/>
                  </a:lnTo>
                  <a:lnTo>
                    <a:pt x="325469" y="99060"/>
                  </a:lnTo>
                  <a:lnTo>
                    <a:pt x="328009" y="99060"/>
                  </a:lnTo>
                  <a:lnTo>
                    <a:pt x="328009" y="93980"/>
                  </a:lnTo>
                  <a:lnTo>
                    <a:pt x="322154" y="86360"/>
                  </a:lnTo>
                  <a:close/>
                </a:path>
                <a:path w="346709" h="243839">
                  <a:moveTo>
                    <a:pt x="176254" y="8890"/>
                  </a:moveTo>
                  <a:lnTo>
                    <a:pt x="141309" y="8890"/>
                  </a:lnTo>
                  <a:lnTo>
                    <a:pt x="156878" y="10160"/>
                  </a:lnTo>
                  <a:lnTo>
                    <a:pt x="164687" y="11430"/>
                  </a:lnTo>
                  <a:lnTo>
                    <a:pt x="304641" y="44450"/>
                  </a:lnTo>
                  <a:lnTo>
                    <a:pt x="208756" y="93980"/>
                  </a:lnTo>
                  <a:lnTo>
                    <a:pt x="203549" y="93980"/>
                  </a:lnTo>
                  <a:lnTo>
                    <a:pt x="198342" y="96520"/>
                  </a:lnTo>
                  <a:lnTo>
                    <a:pt x="195802" y="101600"/>
                  </a:lnTo>
                  <a:lnTo>
                    <a:pt x="167227" y="101600"/>
                  </a:lnTo>
                  <a:lnTo>
                    <a:pt x="190595" y="106680"/>
                  </a:lnTo>
                  <a:lnTo>
                    <a:pt x="188055" y="114300"/>
                  </a:lnTo>
                  <a:lnTo>
                    <a:pt x="188055" y="135890"/>
                  </a:lnTo>
                  <a:lnTo>
                    <a:pt x="190595" y="138430"/>
                  </a:lnTo>
                  <a:lnTo>
                    <a:pt x="190595" y="146050"/>
                  </a:lnTo>
                  <a:lnTo>
                    <a:pt x="195802" y="146050"/>
                  </a:lnTo>
                  <a:lnTo>
                    <a:pt x="195802" y="138430"/>
                  </a:lnTo>
                  <a:lnTo>
                    <a:pt x="212455" y="133350"/>
                  </a:lnTo>
                  <a:lnTo>
                    <a:pt x="195802" y="133350"/>
                  </a:lnTo>
                  <a:lnTo>
                    <a:pt x="195802" y="124460"/>
                  </a:lnTo>
                  <a:lnTo>
                    <a:pt x="205372" y="120650"/>
                  </a:lnTo>
                  <a:lnTo>
                    <a:pt x="195802" y="120650"/>
                  </a:lnTo>
                  <a:lnTo>
                    <a:pt x="195802" y="109220"/>
                  </a:lnTo>
                  <a:lnTo>
                    <a:pt x="198342" y="106680"/>
                  </a:lnTo>
                  <a:lnTo>
                    <a:pt x="201009" y="104140"/>
                  </a:lnTo>
                  <a:lnTo>
                    <a:pt x="206089" y="101600"/>
                  </a:lnTo>
                  <a:lnTo>
                    <a:pt x="211296" y="99060"/>
                  </a:lnTo>
                  <a:lnTo>
                    <a:pt x="309848" y="49530"/>
                  </a:lnTo>
                  <a:lnTo>
                    <a:pt x="316745" y="49530"/>
                  </a:lnTo>
                  <a:lnTo>
                    <a:pt x="317595" y="44450"/>
                  </a:lnTo>
                  <a:lnTo>
                    <a:pt x="317595" y="39370"/>
                  </a:lnTo>
                  <a:lnTo>
                    <a:pt x="315055" y="39370"/>
                  </a:lnTo>
                  <a:lnTo>
                    <a:pt x="176254" y="8890"/>
                  </a:lnTo>
                  <a:close/>
                </a:path>
                <a:path w="346709" h="243839">
                  <a:moveTo>
                    <a:pt x="85947" y="68580"/>
                  </a:moveTo>
                  <a:lnTo>
                    <a:pt x="58388" y="68580"/>
                  </a:lnTo>
                  <a:lnTo>
                    <a:pt x="58388" y="69344"/>
                  </a:lnTo>
                  <a:lnTo>
                    <a:pt x="162020" y="99060"/>
                  </a:lnTo>
                  <a:lnTo>
                    <a:pt x="155698" y="106680"/>
                  </a:lnTo>
                  <a:lnTo>
                    <a:pt x="152019" y="115570"/>
                  </a:lnTo>
                  <a:lnTo>
                    <a:pt x="150925" y="124460"/>
                  </a:lnTo>
                  <a:lnTo>
                    <a:pt x="150889" y="127000"/>
                  </a:lnTo>
                  <a:lnTo>
                    <a:pt x="151733" y="135890"/>
                  </a:lnTo>
                  <a:lnTo>
                    <a:pt x="159480" y="135890"/>
                  </a:lnTo>
                  <a:lnTo>
                    <a:pt x="157404" y="125730"/>
                  </a:lnTo>
                  <a:lnTo>
                    <a:pt x="158496" y="118110"/>
                  </a:lnTo>
                  <a:lnTo>
                    <a:pt x="162016" y="110490"/>
                  </a:lnTo>
                  <a:lnTo>
                    <a:pt x="167227" y="104140"/>
                  </a:lnTo>
                  <a:lnTo>
                    <a:pt x="167227" y="101600"/>
                  </a:lnTo>
                  <a:lnTo>
                    <a:pt x="193135" y="101600"/>
                  </a:lnTo>
                  <a:lnTo>
                    <a:pt x="85947" y="68580"/>
                  </a:lnTo>
                  <a:close/>
                </a:path>
                <a:path w="346709" h="243839">
                  <a:moveTo>
                    <a:pt x="316745" y="49530"/>
                  </a:moveTo>
                  <a:lnTo>
                    <a:pt x="309848" y="49530"/>
                  </a:lnTo>
                  <a:lnTo>
                    <a:pt x="308461" y="58420"/>
                  </a:lnTo>
                  <a:lnTo>
                    <a:pt x="308276" y="67310"/>
                  </a:lnTo>
                  <a:lnTo>
                    <a:pt x="308487" y="68580"/>
                  </a:lnTo>
                  <a:lnTo>
                    <a:pt x="309848" y="68580"/>
                  </a:lnTo>
                  <a:lnTo>
                    <a:pt x="309848" y="71120"/>
                  </a:lnTo>
                  <a:lnTo>
                    <a:pt x="308910" y="71120"/>
                  </a:lnTo>
                  <a:lnTo>
                    <a:pt x="309544" y="74930"/>
                  </a:lnTo>
                  <a:lnTo>
                    <a:pt x="312515" y="83820"/>
                  </a:lnTo>
                  <a:lnTo>
                    <a:pt x="255365" y="109220"/>
                  </a:lnTo>
                  <a:lnTo>
                    <a:pt x="241307" y="116840"/>
                  </a:lnTo>
                  <a:lnTo>
                    <a:pt x="226536" y="124460"/>
                  </a:lnTo>
                  <a:lnTo>
                    <a:pt x="211288" y="129540"/>
                  </a:lnTo>
                  <a:lnTo>
                    <a:pt x="195802" y="133350"/>
                  </a:lnTo>
                  <a:lnTo>
                    <a:pt x="212455" y="133350"/>
                  </a:lnTo>
                  <a:lnTo>
                    <a:pt x="227869" y="127000"/>
                  </a:lnTo>
                  <a:lnTo>
                    <a:pt x="258032" y="114300"/>
                  </a:lnTo>
                  <a:lnTo>
                    <a:pt x="312515" y="86360"/>
                  </a:lnTo>
                  <a:lnTo>
                    <a:pt x="322154" y="86360"/>
                  </a:lnTo>
                  <a:lnTo>
                    <a:pt x="320202" y="83820"/>
                  </a:lnTo>
                  <a:lnTo>
                    <a:pt x="316039" y="71120"/>
                  </a:lnTo>
                  <a:lnTo>
                    <a:pt x="315257" y="58420"/>
                  </a:lnTo>
                  <a:lnTo>
                    <a:pt x="316745" y="49530"/>
                  </a:lnTo>
                  <a:close/>
                </a:path>
                <a:path w="346709" h="243839">
                  <a:moveTo>
                    <a:pt x="307308" y="66040"/>
                  </a:moveTo>
                  <a:lnTo>
                    <a:pt x="304641" y="68580"/>
                  </a:lnTo>
                  <a:lnTo>
                    <a:pt x="278544" y="81280"/>
                  </a:lnTo>
                  <a:lnTo>
                    <a:pt x="251221" y="95250"/>
                  </a:lnTo>
                  <a:lnTo>
                    <a:pt x="195802" y="120650"/>
                  </a:lnTo>
                  <a:lnTo>
                    <a:pt x="205372" y="120650"/>
                  </a:lnTo>
                  <a:lnTo>
                    <a:pt x="224512" y="113030"/>
                  </a:lnTo>
                  <a:lnTo>
                    <a:pt x="252507" y="100330"/>
                  </a:lnTo>
                  <a:lnTo>
                    <a:pt x="280027" y="86360"/>
                  </a:lnTo>
                  <a:lnTo>
                    <a:pt x="307308" y="71120"/>
                  </a:lnTo>
                  <a:lnTo>
                    <a:pt x="308910" y="71120"/>
                  </a:lnTo>
                  <a:lnTo>
                    <a:pt x="308487" y="68580"/>
                  </a:lnTo>
                  <a:lnTo>
                    <a:pt x="307308" y="68580"/>
                  </a:lnTo>
                  <a:lnTo>
                    <a:pt x="307308" y="66040"/>
                  </a:lnTo>
                  <a:close/>
                </a:path>
                <a:path w="346709" h="243839">
                  <a:moveTo>
                    <a:pt x="48843" y="57150"/>
                  </a:moveTo>
                  <a:lnTo>
                    <a:pt x="22066" y="57150"/>
                  </a:lnTo>
                  <a:lnTo>
                    <a:pt x="53181" y="66040"/>
                  </a:lnTo>
                  <a:lnTo>
                    <a:pt x="50514" y="68580"/>
                  </a:lnTo>
                  <a:lnTo>
                    <a:pt x="47242" y="76200"/>
                  </a:lnTo>
                  <a:lnTo>
                    <a:pt x="45386" y="86360"/>
                  </a:lnTo>
                  <a:lnTo>
                    <a:pt x="45460" y="95250"/>
                  </a:lnTo>
                  <a:lnTo>
                    <a:pt x="47974" y="104140"/>
                  </a:lnTo>
                  <a:lnTo>
                    <a:pt x="53181" y="104140"/>
                  </a:lnTo>
                  <a:lnTo>
                    <a:pt x="51720" y="96520"/>
                  </a:lnTo>
                  <a:lnTo>
                    <a:pt x="51498" y="87630"/>
                  </a:lnTo>
                  <a:lnTo>
                    <a:pt x="52752" y="78740"/>
                  </a:lnTo>
                  <a:lnTo>
                    <a:pt x="55721" y="71120"/>
                  </a:lnTo>
                  <a:lnTo>
                    <a:pt x="58388" y="71120"/>
                  </a:lnTo>
                  <a:lnTo>
                    <a:pt x="58388" y="69344"/>
                  </a:lnTo>
                  <a:lnTo>
                    <a:pt x="55721" y="68580"/>
                  </a:lnTo>
                  <a:lnTo>
                    <a:pt x="85947" y="68580"/>
                  </a:lnTo>
                  <a:lnTo>
                    <a:pt x="48843" y="5715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64928" y="2953549"/>
              <a:ext cx="243255" cy="28066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77155" y="2110727"/>
              <a:ext cx="381685" cy="226085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44211" y="2327148"/>
              <a:ext cx="181355" cy="191109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56403" y="2177796"/>
              <a:ext cx="169163" cy="1905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554223" y="2734043"/>
              <a:ext cx="160019" cy="72391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663951" y="2773680"/>
              <a:ext cx="32004" cy="57454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650235" y="2723388"/>
              <a:ext cx="48895" cy="668020"/>
            </a:xfrm>
            <a:custGeom>
              <a:avLst/>
              <a:gdLst/>
              <a:ahLst/>
              <a:cxnLst/>
              <a:rect l="l" t="t" r="r" b="b"/>
              <a:pathLst>
                <a:path w="48894" h="668020">
                  <a:moveTo>
                    <a:pt x="4876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48768" y="667512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578607" y="1978126"/>
              <a:ext cx="160019" cy="71478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570987" y="3395472"/>
              <a:ext cx="160019" cy="82449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668523" y="3375660"/>
              <a:ext cx="48895" cy="783590"/>
            </a:xfrm>
            <a:custGeom>
              <a:avLst/>
              <a:gdLst/>
              <a:ahLst/>
              <a:cxnLst/>
              <a:rect l="l" t="t" r="r" b="b"/>
              <a:pathLst>
                <a:path w="48894" h="783589">
                  <a:moveTo>
                    <a:pt x="48768" y="0"/>
                  </a:moveTo>
                  <a:lnTo>
                    <a:pt x="0" y="0"/>
                  </a:lnTo>
                  <a:lnTo>
                    <a:pt x="0" y="783335"/>
                  </a:lnTo>
                  <a:lnTo>
                    <a:pt x="48768" y="783335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417564" y="2049754"/>
              <a:ext cx="158534" cy="71478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446520" y="2080260"/>
              <a:ext cx="30479" cy="56540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434327" y="2029968"/>
              <a:ext cx="50800" cy="660400"/>
            </a:xfrm>
            <a:custGeom>
              <a:avLst/>
              <a:gdLst/>
              <a:ahLst/>
              <a:cxnLst/>
              <a:rect l="l" t="t" r="r" b="b"/>
              <a:pathLst>
                <a:path w="50800" h="660400">
                  <a:moveTo>
                    <a:pt x="50291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50291" y="659892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396227" y="2708135"/>
              <a:ext cx="158534" cy="71476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425183" y="2738627"/>
              <a:ext cx="30479" cy="56540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414515" y="2688336"/>
              <a:ext cx="47625" cy="660400"/>
            </a:xfrm>
            <a:custGeom>
              <a:avLst/>
              <a:gdLst/>
              <a:ahLst/>
              <a:cxnLst/>
              <a:rect l="l" t="t" r="r" b="b"/>
              <a:pathLst>
                <a:path w="47625" h="660400">
                  <a:moveTo>
                    <a:pt x="47244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47244" y="659892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393179" y="3415283"/>
              <a:ext cx="160020" cy="71476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422135" y="3445764"/>
              <a:ext cx="32003" cy="56540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6411467" y="3395472"/>
              <a:ext cx="48895" cy="660400"/>
            </a:xfrm>
            <a:custGeom>
              <a:avLst/>
              <a:gdLst/>
              <a:ahLst/>
              <a:cxnLst/>
              <a:rect l="l" t="t" r="r" b="b"/>
              <a:pathLst>
                <a:path w="48895" h="660400">
                  <a:moveTo>
                    <a:pt x="48767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48767" y="659891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094859" y="2416555"/>
            <a:ext cx="10121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10" dirty="0">
                <a:latin typeface="Calibri"/>
                <a:cs typeface="Calibri"/>
              </a:rPr>
              <a:t>Cucumber</a:t>
            </a:r>
            <a:endParaRPr sz="1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Calibri"/>
                <a:cs typeface="Calibri"/>
              </a:rPr>
              <a:t>GIT</a:t>
            </a:r>
            <a:endParaRPr sz="1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Calibri"/>
                <a:cs typeface="Calibri"/>
              </a:rPr>
              <a:t>Jenkins</a:t>
            </a:r>
            <a:endParaRPr sz="1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Calibri"/>
                <a:cs typeface="Calibri"/>
              </a:rPr>
              <a:t>Automation</a:t>
            </a:r>
            <a:endParaRPr sz="10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Framework</a:t>
            </a:r>
            <a:endParaRPr sz="1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Calibri"/>
                <a:cs typeface="Calibri"/>
              </a:rPr>
              <a:t>API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Auto</a:t>
            </a:r>
            <a:r>
              <a:rPr sz="1000" spc="-10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ation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5" name="object 75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695" y="4117847"/>
            <a:ext cx="4021835" cy="228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79596" y="1548206"/>
            <a:ext cx="1360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7988" y="2257425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CCS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15316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CssSelector-</a:t>
            </a:r>
            <a:endParaRPr sz="1800"/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001F5F"/>
                </a:solidFill>
              </a:rPr>
              <a:t>How</a:t>
            </a:r>
            <a:r>
              <a:rPr sz="1400" spc="-50" dirty="0">
                <a:solidFill>
                  <a:srgbClr val="001F5F"/>
                </a:solidFill>
              </a:rPr>
              <a:t> </a:t>
            </a:r>
            <a:r>
              <a:rPr sz="1400" spc="-10" dirty="0">
                <a:solidFill>
                  <a:srgbClr val="001F5F"/>
                </a:solidFill>
              </a:rPr>
              <a:t>to</a:t>
            </a:r>
            <a:r>
              <a:rPr sz="1400" spc="-25" dirty="0">
                <a:solidFill>
                  <a:srgbClr val="001F5F"/>
                </a:solidFill>
              </a:rPr>
              <a:t> </a:t>
            </a:r>
            <a:r>
              <a:rPr sz="1400" spc="-5" dirty="0">
                <a:solidFill>
                  <a:srgbClr val="001F5F"/>
                </a:solidFill>
              </a:rPr>
              <a:t>Use</a:t>
            </a:r>
            <a:endParaRPr sz="1400"/>
          </a:p>
        </p:txBody>
      </p:sp>
      <p:grpSp>
        <p:nvGrpSpPr>
          <p:cNvPr id="7" name="object 7"/>
          <p:cNvGrpSpPr/>
          <p:nvPr/>
        </p:nvGrpSpPr>
        <p:grpSpPr>
          <a:xfrm>
            <a:off x="2311907" y="117347"/>
            <a:ext cx="6832600" cy="3980815"/>
            <a:chOff x="2311907" y="117347"/>
            <a:chExt cx="6832600" cy="39808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24672" y="1851659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96299" y="1924812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1836420"/>
              <a:ext cx="6153912" cy="22616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5247" y="1851659"/>
              <a:ext cx="6051804" cy="21595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67050" y="446608"/>
            <a:ext cx="5633720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Selenium </a:t>
            </a:r>
            <a:r>
              <a:rPr sz="1100" spc="-5" dirty="0">
                <a:latin typeface="Calibri"/>
                <a:cs typeface="Calibri"/>
              </a:rPr>
              <a:t>supports </a:t>
            </a:r>
            <a:r>
              <a:rPr sz="1100" dirty="0">
                <a:latin typeface="Calibri"/>
                <a:cs typeface="Calibri"/>
              </a:rPr>
              <a:t>multiple locators which will help you to identify web element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perform the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operation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requirements.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discuss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about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CSS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Selector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Selenium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5" dirty="0">
                <a:latin typeface="Calibri"/>
                <a:cs typeface="Calibri"/>
              </a:rPr>
              <a:t>you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feel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importance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7050" y="1117853"/>
            <a:ext cx="3594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Symbol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while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writing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selector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Selenium </a:t>
            </a:r>
            <a:r>
              <a:rPr sz="1100" dirty="0">
                <a:latin typeface="Calibri"/>
                <a:cs typeface="Calibri"/>
              </a:rPr>
              <a:t>Webdriver: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695" y="4117847"/>
            <a:ext cx="4021835" cy="228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62832" y="1548206"/>
            <a:ext cx="1393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5421" y="2257425"/>
            <a:ext cx="588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926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Locators</a:t>
            </a:r>
            <a:r>
              <a:rPr sz="1800" spc="-8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 </a:t>
            </a:r>
            <a:r>
              <a:rPr sz="1800" spc="-390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Xpaths</a:t>
            </a:r>
            <a:endParaRPr sz="1800"/>
          </a:p>
        </p:txBody>
      </p:sp>
      <p:grpSp>
        <p:nvGrpSpPr>
          <p:cNvPr id="7" name="object 7"/>
          <p:cNvGrpSpPr/>
          <p:nvPr/>
        </p:nvGrpSpPr>
        <p:grpSpPr>
          <a:xfrm>
            <a:off x="7812023" y="117347"/>
            <a:ext cx="1332230" cy="3223260"/>
            <a:chOff x="7812023" y="117347"/>
            <a:chExt cx="1332230" cy="32232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24671" y="1851659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96299" y="1924812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138932" y="723645"/>
            <a:ext cx="47237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latin typeface="Calibri"/>
                <a:cs typeface="Calibri"/>
              </a:rPr>
              <a:t>Xpath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stands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dirty="0">
                <a:latin typeface="Calibri"/>
                <a:cs typeface="Calibri"/>
              </a:rPr>
              <a:t> XMLPath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Language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where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XML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extensible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Markup</a:t>
            </a:r>
            <a:r>
              <a:rPr sz="1100" spc="-5" dirty="0">
                <a:latin typeface="Calibri"/>
                <a:cs typeface="Calibri"/>
              </a:rPr>
              <a:t> Language.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8932" y="1058926"/>
            <a:ext cx="4831715" cy="2541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latin typeface="Calibri"/>
                <a:cs typeface="Calibri"/>
              </a:rPr>
              <a:t>Xpath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“path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like”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syntax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identify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navigate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XML</a:t>
            </a:r>
            <a:endParaRPr sz="11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document.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latin typeface="Calibri"/>
                <a:cs typeface="Calibri"/>
              </a:rPr>
              <a:t>Xpath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contains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over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200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built-in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184785" marR="27622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latin typeface="Calibri"/>
                <a:cs typeface="Calibri"/>
              </a:rPr>
              <a:t>XPath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a</a:t>
            </a:r>
            <a:r>
              <a:rPr sz="1100" spc="-5" dirty="0">
                <a:latin typeface="Calibri"/>
                <a:cs typeface="Calibri"/>
              </a:rPr>
              <a:t> technique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traverse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through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HTML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structure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webpage.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helps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navigating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through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XML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structure.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184785" marR="5080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latin typeface="Calibri"/>
                <a:cs typeface="Calibri"/>
              </a:rPr>
              <a:t>XPath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expressions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capable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locating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elements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page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complex and </a:t>
            </a:r>
            <a:r>
              <a:rPr sz="1100" spc="-5" dirty="0">
                <a:latin typeface="Calibri"/>
                <a:cs typeface="Calibri"/>
              </a:rPr>
              <a:t>changes dynamically. </a:t>
            </a:r>
            <a:r>
              <a:rPr sz="1100" dirty="0">
                <a:latin typeface="Calibri"/>
                <a:cs typeface="Calibri"/>
              </a:rPr>
              <a:t>Dynamic web elements are those whose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attributes </a:t>
            </a:r>
            <a:r>
              <a:rPr sz="1100" spc="-5" dirty="0">
                <a:latin typeface="Calibri"/>
                <a:cs typeface="Calibri"/>
              </a:rPr>
              <a:t>change </a:t>
            </a:r>
            <a:r>
              <a:rPr sz="1100" dirty="0">
                <a:latin typeface="Calibri"/>
                <a:cs typeface="Calibri"/>
              </a:rPr>
              <a:t>dynamically when the web </a:t>
            </a:r>
            <a:r>
              <a:rPr sz="1100" spc="-5" dirty="0">
                <a:latin typeface="Calibri"/>
                <a:cs typeface="Calibri"/>
              </a:rPr>
              <a:t>page </a:t>
            </a:r>
            <a:r>
              <a:rPr sz="1100" dirty="0">
                <a:latin typeface="Calibri"/>
                <a:cs typeface="Calibri"/>
              </a:rPr>
              <a:t>is refreshed or some dynamic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operation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latin typeface="Calibri"/>
                <a:cs typeface="Calibri"/>
              </a:rPr>
              <a:t>XPath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basically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Selenium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cannot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locate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elements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endParaRPr sz="11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help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usual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locators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id,</a:t>
            </a:r>
            <a:r>
              <a:rPr sz="1100" dirty="0">
                <a:latin typeface="Calibri"/>
                <a:cs typeface="Calibri"/>
              </a:rPr>
              <a:t> name,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38677" y="792606"/>
            <a:ext cx="2028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Sample</a:t>
            </a:r>
            <a:r>
              <a:rPr sz="1600" b="1" spc="-10" dirty="0">
                <a:latin typeface="Calibri"/>
                <a:cs typeface="Calibri"/>
              </a:rPr>
              <a:t> XML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document: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8677" y="1466469"/>
            <a:ext cx="25971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&lt;?xml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version=“1.0”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encoding=“UTF-8”?&gt;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0000"/>
                </a:solidFill>
                <a:latin typeface="Calibri"/>
                <a:cs typeface="Calibri"/>
              </a:rPr>
              <a:t>&lt;bookstore&gt;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C3460E"/>
                </a:solidFill>
                <a:latin typeface="Calibri"/>
                <a:cs typeface="Calibri"/>
              </a:rPr>
              <a:t>&lt;book&gt;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&lt;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title</a:t>
            </a:r>
            <a:r>
              <a:rPr sz="1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lang=“en”&gt;Harry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Potter&lt;/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title</a:t>
            </a:r>
            <a:r>
              <a:rPr sz="1200" spc="-5" dirty="0">
                <a:latin typeface="Calibri"/>
                <a:cs typeface="Calibri"/>
              </a:rPr>
              <a:t>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&lt;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price</a:t>
            </a:r>
            <a:r>
              <a:rPr sz="1200" dirty="0">
                <a:latin typeface="Calibri"/>
                <a:cs typeface="Calibri"/>
              </a:rPr>
              <a:t>&gt;29.99&lt;/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price</a:t>
            </a:r>
            <a:r>
              <a:rPr sz="1200" dirty="0">
                <a:latin typeface="Calibri"/>
                <a:cs typeface="Calibri"/>
              </a:rPr>
              <a:t>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C3460E"/>
                </a:solidFill>
                <a:latin typeface="Calibri"/>
                <a:cs typeface="Calibri"/>
              </a:rPr>
              <a:t>&lt;/book&gt;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C3460E"/>
                </a:solidFill>
                <a:latin typeface="Calibri"/>
                <a:cs typeface="Calibri"/>
              </a:rPr>
              <a:t>&lt;book&gt;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&lt;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title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lang=“en”&gt;Learning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XML&lt;/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title</a:t>
            </a:r>
            <a:r>
              <a:rPr sz="1200" dirty="0">
                <a:latin typeface="Calibri"/>
                <a:cs typeface="Calibri"/>
              </a:rPr>
              <a:t>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&lt;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price</a:t>
            </a:r>
            <a:r>
              <a:rPr sz="1200" spc="-5" dirty="0">
                <a:latin typeface="Calibri"/>
                <a:cs typeface="Calibri"/>
              </a:rPr>
              <a:t>&gt;39.99&lt;/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price</a:t>
            </a:r>
            <a:r>
              <a:rPr sz="1200" spc="-5" dirty="0">
                <a:latin typeface="Calibri"/>
                <a:cs typeface="Calibri"/>
              </a:rPr>
              <a:t>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C3460E"/>
                </a:solidFill>
                <a:latin typeface="Calibri"/>
                <a:cs typeface="Calibri"/>
              </a:rPr>
              <a:t>&lt;/book&gt;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&lt;/bookstore</a:t>
            </a:r>
            <a:r>
              <a:rPr sz="1200" spc="-5" dirty="0">
                <a:latin typeface="Calibri"/>
                <a:cs typeface="Calibri"/>
              </a:rPr>
              <a:t>&gt;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926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Locators</a:t>
            </a:r>
            <a:r>
              <a:rPr sz="1800" spc="-8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 </a:t>
            </a:r>
            <a:r>
              <a:rPr sz="1800" spc="-390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Xpaths</a:t>
            </a:r>
            <a:endParaRPr sz="18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67050" y="816355"/>
            <a:ext cx="1421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Syntax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XPath: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7050" y="1246123"/>
            <a:ext cx="4052570" cy="286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XPath </a:t>
            </a:r>
            <a:r>
              <a:rPr sz="1200" spc="-5" dirty="0">
                <a:latin typeface="Calibri"/>
                <a:cs typeface="Calibri"/>
              </a:rPr>
              <a:t>contains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path of </a:t>
            </a:r>
            <a:r>
              <a:rPr sz="1200" dirty="0">
                <a:latin typeface="Calibri"/>
                <a:cs typeface="Calibri"/>
              </a:rPr>
              <a:t>the element </a:t>
            </a:r>
            <a:r>
              <a:rPr sz="1200" spc="-5" dirty="0">
                <a:latin typeface="Calibri"/>
                <a:cs typeface="Calibri"/>
              </a:rPr>
              <a:t>situated </a:t>
            </a:r>
            <a:r>
              <a:rPr sz="1200" spc="-10" dirty="0">
                <a:latin typeface="Calibri"/>
                <a:cs typeface="Calibri"/>
              </a:rPr>
              <a:t>at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web </a:t>
            </a:r>
            <a:r>
              <a:rPr sz="1200" spc="-5" dirty="0">
                <a:latin typeface="Calibri"/>
                <a:cs typeface="Calibri"/>
              </a:rPr>
              <a:t>page.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Standard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syntax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creating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XPath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Xpath=//tagname[@attribute='value']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5" dirty="0">
                <a:latin typeface="Calibri"/>
                <a:cs typeface="Calibri"/>
              </a:rPr>
              <a:t> Select current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11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-15" dirty="0">
                <a:latin typeface="Calibri"/>
                <a:cs typeface="Calibri"/>
              </a:rPr>
              <a:t>Tagname: Tagname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particular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1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@: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Select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attribute.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1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5420" algn="l"/>
              </a:tabLst>
            </a:pPr>
            <a:r>
              <a:rPr sz="1200" spc="-10" dirty="0">
                <a:latin typeface="Calibri"/>
                <a:cs typeface="Calibri"/>
              </a:rPr>
              <a:t>Attribute: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Attribute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-5" dirty="0">
                <a:latin typeface="Calibri"/>
                <a:cs typeface="Calibri"/>
              </a:rPr>
              <a:t> of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1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-15" dirty="0">
                <a:latin typeface="Calibri"/>
                <a:cs typeface="Calibri"/>
              </a:rPr>
              <a:t>Value: Value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attribute.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1101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Xpath</a:t>
            </a:r>
            <a:r>
              <a:rPr sz="1800" spc="-4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–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</a:rPr>
              <a:t>How</a:t>
            </a:r>
            <a:r>
              <a:rPr sz="1800" spc="-25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to</a:t>
            </a:r>
            <a:r>
              <a:rPr sz="1800" spc="-4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Use</a:t>
            </a:r>
            <a:endParaRPr sz="18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67050" y="621233"/>
            <a:ext cx="3871595" cy="41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Types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X-path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" dirty="0">
                <a:latin typeface="Calibri"/>
                <a:cs typeface="Calibri"/>
              </a:rPr>
              <a:t>There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 two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XPath: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Absolute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Xpath</a:t>
            </a:r>
            <a:r>
              <a:rPr sz="1100" b="1" spc="2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2)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Relative</a:t>
            </a:r>
            <a:r>
              <a:rPr sz="1100" b="1" spc="-5" dirty="0">
                <a:latin typeface="Calibri"/>
                <a:cs typeface="Calibri"/>
              </a:rPr>
              <a:t> Xpath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7050" y="1170558"/>
            <a:ext cx="4389120" cy="297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Absolute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XPath: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84785" marR="20383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latin typeface="Calibri"/>
                <a:cs typeface="Calibri"/>
              </a:rPr>
              <a:t>It is the direct way to </a:t>
            </a:r>
            <a:r>
              <a:rPr sz="1100" spc="-5" dirty="0">
                <a:latin typeface="Calibri"/>
                <a:cs typeface="Calibri"/>
              </a:rPr>
              <a:t>find </a:t>
            </a:r>
            <a:r>
              <a:rPr sz="1100" dirty="0">
                <a:latin typeface="Calibri"/>
                <a:cs typeface="Calibri"/>
              </a:rPr>
              <a:t>the element, </a:t>
            </a:r>
            <a:r>
              <a:rPr sz="1100" spc="-5" dirty="0">
                <a:latin typeface="Calibri"/>
                <a:cs typeface="Calibri"/>
              </a:rPr>
              <a:t>but </a:t>
            </a:r>
            <a:r>
              <a:rPr sz="1100" dirty="0">
                <a:latin typeface="Calibri"/>
                <a:cs typeface="Calibri"/>
              </a:rPr>
              <a:t>the disadvantage of the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absolute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XPath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 there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-5" dirty="0">
                <a:latin typeface="Calibri"/>
                <a:cs typeface="Calibri"/>
              </a:rPr>
              <a:t> changes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made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path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element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XPath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gets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failed.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184785" marR="21653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characteristic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XPath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begins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single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forward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slash(/) </a:t>
            </a:r>
            <a:r>
              <a:rPr sz="1100" dirty="0">
                <a:latin typeface="Calibri"/>
                <a:cs typeface="Calibri"/>
              </a:rPr>
              <a:t>,which means you can </a:t>
            </a:r>
            <a:r>
              <a:rPr sz="1100" spc="-5" dirty="0">
                <a:latin typeface="Calibri"/>
                <a:cs typeface="Calibri"/>
              </a:rPr>
              <a:t>select </a:t>
            </a:r>
            <a:r>
              <a:rPr sz="1100" dirty="0">
                <a:latin typeface="Calibri"/>
                <a:cs typeface="Calibri"/>
              </a:rPr>
              <a:t>the element </a:t>
            </a:r>
            <a:r>
              <a:rPr sz="1100" spc="-5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the root node.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Below is the example of an absolute </a:t>
            </a:r>
            <a:r>
              <a:rPr sz="1100" spc="-5" dirty="0">
                <a:latin typeface="Calibri"/>
                <a:cs typeface="Calibri"/>
              </a:rPr>
              <a:t>xpath </a:t>
            </a:r>
            <a:r>
              <a:rPr sz="1100" dirty="0">
                <a:latin typeface="Calibri"/>
                <a:cs typeface="Calibri"/>
              </a:rPr>
              <a:t>expression of the element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shown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below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screen.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184785" marR="5080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b="1" dirty="0">
                <a:latin typeface="Calibri"/>
                <a:cs typeface="Calibri"/>
              </a:rPr>
              <a:t>Absolute </a:t>
            </a:r>
            <a:r>
              <a:rPr sz="1100" b="1" spc="-5" dirty="0">
                <a:latin typeface="Calibri"/>
                <a:cs typeface="Calibri"/>
              </a:rPr>
              <a:t>xpath: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html/body/div[1]/section/div[1]/div/div/div/div[1]/div/div/div/div/div[3]/ </a:t>
            </a:r>
            <a:r>
              <a:rPr sz="1100" dirty="0">
                <a:latin typeface="Calibri"/>
                <a:cs typeface="Calibri"/>
              </a:rPr>
              <a:t> div[1]/div/h4[1]/b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Relative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xpath</a:t>
            </a:r>
            <a:r>
              <a:rPr sz="1100" b="1" dirty="0">
                <a:latin typeface="Calibri"/>
                <a:cs typeface="Calibri"/>
              </a:rPr>
              <a:t>: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Relative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Xpath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starts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from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middle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" dirty="0">
                <a:latin typeface="Calibri"/>
                <a:cs typeface="Calibri"/>
              </a:rPr>
              <a:t>HTML </a:t>
            </a:r>
            <a:r>
              <a:rPr sz="1100" dirty="0">
                <a:latin typeface="Calibri"/>
                <a:cs typeface="Calibri"/>
              </a:rPr>
              <a:t>DOM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structure.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starts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double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forward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slash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(//)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752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Xpath</a:t>
            </a:r>
            <a:r>
              <a:rPr sz="1800" b="1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001F5F"/>
                </a:solidFill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8902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Xpath </a:t>
            </a:r>
            <a:r>
              <a:rPr sz="180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f</a:t>
            </a:r>
            <a:r>
              <a:rPr sz="1800" dirty="0">
                <a:solidFill>
                  <a:srgbClr val="001F5F"/>
                </a:solidFill>
              </a:rPr>
              <a:t>u</a:t>
            </a:r>
            <a:r>
              <a:rPr sz="1800" spc="-5" dirty="0">
                <a:solidFill>
                  <a:srgbClr val="001F5F"/>
                </a:solidFill>
              </a:rPr>
              <a:t>nc</a:t>
            </a:r>
            <a:r>
              <a:rPr sz="1800" spc="-10" dirty="0">
                <a:solidFill>
                  <a:srgbClr val="001F5F"/>
                </a:solidFill>
              </a:rPr>
              <a:t>t</a:t>
            </a:r>
            <a:r>
              <a:rPr sz="1800" spc="-5" dirty="0">
                <a:solidFill>
                  <a:srgbClr val="001F5F"/>
                </a:solidFill>
              </a:rPr>
              <a:t>ions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283077" y="1223898"/>
            <a:ext cx="212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Relationship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3077" y="1504315"/>
            <a:ext cx="9931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5420" algn="l"/>
              </a:tabLst>
            </a:pPr>
            <a:r>
              <a:rPr sz="1200" spc="-10" dirty="0">
                <a:latin typeface="Calibri"/>
                <a:cs typeface="Calibri"/>
              </a:rPr>
              <a:t>Parent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Children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latin typeface="Calibri"/>
                <a:cs typeface="Calibri"/>
              </a:rPr>
              <a:t>Siblings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-10" dirty="0">
                <a:latin typeface="Calibri"/>
                <a:cs typeface="Calibri"/>
              </a:rPr>
              <a:t>Ancestors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latin typeface="Calibri"/>
                <a:cs typeface="Calibri"/>
              </a:rPr>
              <a:t>Desce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da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3077" y="2595752"/>
            <a:ext cx="1595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Useful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3077" y="2876169"/>
            <a:ext cx="108902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last()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position()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-10" dirty="0">
                <a:latin typeface="Calibri"/>
                <a:cs typeface="Calibri"/>
              </a:rPr>
              <a:t>text()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latin typeface="Calibri"/>
                <a:cs typeface="Calibri"/>
              </a:rPr>
              <a:t>and</a:t>
            </a: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latin typeface="Calibri"/>
                <a:cs typeface="Calibri"/>
              </a:rPr>
              <a:t>or</a:t>
            </a: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lang="en-IN" sz="1200" spc="-5" dirty="0">
                <a:latin typeface="Calibri"/>
                <a:cs typeface="Calibri"/>
              </a:rPr>
              <a:t>Contains()</a:t>
            </a: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lang="en-IN" sz="1200" spc="-5" dirty="0">
                <a:latin typeface="Calibri"/>
                <a:cs typeface="Calibri"/>
              </a:rPr>
              <a:t>starts-with()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5143500"/>
            </a:xfrm>
            <a:custGeom>
              <a:avLst/>
              <a:gdLst/>
              <a:ahLst/>
              <a:cxnLst/>
              <a:rect l="l" t="t" r="r" b="b"/>
              <a:pathLst>
                <a:path w="2915920" h="5143500">
                  <a:moveTo>
                    <a:pt x="291541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15412" y="5143500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916686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459" y="273558"/>
            <a:ext cx="75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LAB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12492" y="0"/>
            <a:ext cx="6558280" cy="5143500"/>
            <a:chOff x="2412492" y="0"/>
            <a:chExt cx="6558280" cy="5143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12191"/>
              <a:ext cx="3430524" cy="51313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2492" y="0"/>
              <a:ext cx="1986280" cy="5143500"/>
            </a:xfrm>
            <a:custGeom>
              <a:avLst/>
              <a:gdLst/>
              <a:ahLst/>
              <a:cxnLst/>
              <a:rect l="l" t="t" r="r" b="b"/>
              <a:pathLst>
                <a:path w="1986279" h="5143500">
                  <a:moveTo>
                    <a:pt x="19857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985772" y="514350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FFD44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6334" y="522478"/>
            <a:ext cx="914400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5952" y="1731010"/>
            <a:ext cx="264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dirty="0">
                <a:latin typeface="Calibri"/>
                <a:cs typeface="Calibri"/>
              </a:rPr>
              <a:t>1.	</a:t>
            </a:r>
            <a:r>
              <a:rPr sz="1200" spc="-10" dirty="0">
                <a:latin typeface="Calibri"/>
                <a:cs typeface="Calibri"/>
              </a:rPr>
              <a:t>Write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Xpath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search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box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Google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search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5952" y="2280030"/>
            <a:ext cx="2986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dirty="0">
                <a:latin typeface="Calibri"/>
                <a:cs typeface="Calibri"/>
              </a:rPr>
              <a:t>2.	</a:t>
            </a:r>
            <a:r>
              <a:rPr sz="1200" spc="-10" dirty="0">
                <a:latin typeface="Calibri"/>
                <a:cs typeface="Calibri"/>
              </a:rPr>
              <a:t>Write </a:t>
            </a:r>
            <a:r>
              <a:rPr sz="1200" spc="-5" dirty="0">
                <a:latin typeface="Calibri"/>
                <a:cs typeface="Calibri"/>
              </a:rPr>
              <a:t>CssSelector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search </a:t>
            </a:r>
            <a:r>
              <a:rPr sz="1200" spc="-10" dirty="0">
                <a:latin typeface="Calibri"/>
                <a:cs typeface="Calibri"/>
              </a:rPr>
              <a:t>box </a:t>
            </a:r>
            <a:r>
              <a:rPr sz="1200" dirty="0">
                <a:latin typeface="Calibri"/>
                <a:cs typeface="Calibri"/>
              </a:rPr>
              <a:t>in Google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search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5952" y="2828670"/>
            <a:ext cx="2900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dirty="0">
                <a:latin typeface="Calibri"/>
                <a:cs typeface="Calibri"/>
              </a:rPr>
              <a:t>3.	</a:t>
            </a:r>
            <a:r>
              <a:rPr sz="1200" spc="-10" dirty="0">
                <a:latin typeface="Calibri"/>
                <a:cs typeface="Calibri"/>
              </a:rPr>
              <a:t>Write </a:t>
            </a:r>
            <a:r>
              <a:rPr sz="1200" spc="-5" dirty="0">
                <a:latin typeface="Calibri"/>
                <a:cs typeface="Calibri"/>
              </a:rPr>
              <a:t>CssSelector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Facebook </a:t>
            </a:r>
            <a:r>
              <a:rPr sz="1200" dirty="0">
                <a:latin typeface="Calibri"/>
                <a:cs typeface="Calibri"/>
              </a:rPr>
              <a:t>login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page- </a:t>
            </a:r>
            <a:r>
              <a:rPr sz="1200" dirty="0">
                <a:latin typeface="Calibri"/>
                <a:cs typeface="Calibri"/>
              </a:rPr>
              <a:t>All elements- </a:t>
            </a:r>
            <a:r>
              <a:rPr sz="1200" spc="-5" dirty="0">
                <a:latin typeface="Calibri"/>
                <a:cs typeface="Calibri"/>
              </a:rPr>
              <a:t>Username, password </a:t>
            </a:r>
            <a:r>
              <a:rPr sz="1200" spc="-2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button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022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001F5F"/>
                </a:solidFill>
              </a:rPr>
              <a:t>W</a:t>
            </a:r>
            <a:r>
              <a:rPr sz="1800" dirty="0">
                <a:solidFill>
                  <a:srgbClr val="001F5F"/>
                </a:solidFill>
              </a:rPr>
              <a:t>e</a:t>
            </a:r>
            <a:r>
              <a:rPr sz="1800" spc="5" dirty="0">
                <a:solidFill>
                  <a:srgbClr val="001F5F"/>
                </a:solidFill>
              </a:rPr>
              <a:t>b</a:t>
            </a:r>
            <a:r>
              <a:rPr sz="1800" spc="-5" dirty="0">
                <a:solidFill>
                  <a:srgbClr val="001F5F"/>
                </a:solidFill>
              </a:rPr>
              <a:t>D</a:t>
            </a:r>
            <a:r>
              <a:rPr sz="1800" spc="-10" dirty="0">
                <a:solidFill>
                  <a:srgbClr val="001F5F"/>
                </a:solidFill>
              </a:rPr>
              <a:t>r</a:t>
            </a:r>
            <a:r>
              <a:rPr sz="1800" spc="-5" dirty="0">
                <a:solidFill>
                  <a:srgbClr val="001F5F"/>
                </a:solidFill>
              </a:rPr>
              <a:t>i</a:t>
            </a:r>
            <a:r>
              <a:rPr sz="1800" spc="-10" dirty="0">
                <a:solidFill>
                  <a:srgbClr val="001F5F"/>
                </a:solidFill>
              </a:rPr>
              <a:t>v</a:t>
            </a:r>
            <a:r>
              <a:rPr sz="1800" dirty="0">
                <a:solidFill>
                  <a:srgbClr val="001F5F"/>
                </a:solidFill>
              </a:rPr>
              <a:t>er  </a:t>
            </a:r>
            <a:r>
              <a:rPr sz="1800" spc="-5" dirty="0">
                <a:solidFill>
                  <a:srgbClr val="001F5F"/>
                </a:solidFill>
              </a:rPr>
              <a:t>Methods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12698" y="1528953"/>
            <a:ext cx="401066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Writing</a:t>
            </a:r>
            <a:r>
              <a:rPr sz="1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First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 selenium 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Test-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import</a:t>
            </a:r>
            <a:r>
              <a:rPr sz="1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org.openqa.selenium.By;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import</a:t>
            </a:r>
            <a:r>
              <a:rPr sz="10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org.openqa.selenium.WebDriver;</a:t>
            </a:r>
            <a:endParaRPr sz="1000">
              <a:latin typeface="Calibri"/>
              <a:cs typeface="Calibri"/>
            </a:endParaRPr>
          </a:p>
          <a:p>
            <a:pPr marL="12700" marR="130238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import org.openqa.selenium.chrome.ChromeDriver; </a:t>
            </a:r>
            <a:r>
              <a:rPr sz="1000" spc="-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0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class TestClass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0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static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void</a:t>
            </a:r>
            <a:r>
              <a:rPr sz="1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main(String[]</a:t>
            </a:r>
            <a:r>
              <a:rPr sz="10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args)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69265" marR="2018030" indent="-457200">
              <a:lnSpc>
                <a:spcPct val="100000"/>
              </a:lnSpc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//</a:t>
            </a:r>
            <a:r>
              <a:rPr sz="1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TODO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Auto-generated</a:t>
            </a:r>
            <a:r>
              <a:rPr sz="1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stub </a:t>
            </a:r>
            <a:r>
              <a:rPr sz="1000" spc="-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WebDriver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driver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 marL="469265" marR="247015">
              <a:lnSpc>
                <a:spcPct val="100000"/>
              </a:lnSpc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// 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TODO</a:t>
            </a:r>
            <a:r>
              <a:rPr sz="1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Auto-generated</a:t>
            </a:r>
            <a:r>
              <a:rPr sz="10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sz="10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stub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D:\chromedriver_win32 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String</a:t>
            </a:r>
            <a:r>
              <a:rPr sz="1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exePath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"E:\\chromedriver_win32\\chromedriver.exe"; </a:t>
            </a:r>
            <a:r>
              <a:rPr sz="1000" spc="-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System.setProperty("webdriver.chrome.driver",</a:t>
            </a:r>
            <a:r>
              <a:rPr sz="10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exePath);</a:t>
            </a:r>
            <a:endParaRPr sz="1000">
              <a:latin typeface="Calibri"/>
              <a:cs typeface="Calibri"/>
            </a:endParaRPr>
          </a:p>
          <a:p>
            <a:pPr marL="469265" marR="1900555">
              <a:lnSpc>
                <a:spcPct val="100000"/>
              </a:lnSpc>
            </a:pP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//ChromeDriver</a:t>
            </a:r>
            <a:r>
              <a:rPr sz="1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object</a:t>
            </a:r>
            <a:r>
              <a:rPr sz="1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creation </a:t>
            </a:r>
            <a:r>
              <a:rPr sz="1000" spc="-2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driver=new</a:t>
            </a:r>
            <a:r>
              <a:rPr sz="10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ChromeDriver();</a:t>
            </a:r>
            <a:endParaRPr sz="1000">
              <a:latin typeface="Calibri"/>
              <a:cs typeface="Calibri"/>
            </a:endParaRPr>
          </a:p>
          <a:p>
            <a:pPr marL="469265" marR="1562100">
              <a:lnSpc>
                <a:spcPct val="100000"/>
              </a:lnSpc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//Maximizing</a:t>
            </a:r>
            <a:r>
              <a:rPr sz="10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window 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dri</a:t>
            </a:r>
            <a:r>
              <a:rPr sz="1000" spc="-15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r.ma</a:t>
            </a:r>
            <a:r>
              <a:rPr sz="100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ag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e().w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indo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w().maxim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ize</a:t>
            </a:r>
            <a:r>
              <a:rPr sz="1000" spc="-10" dirty="0">
                <a:solidFill>
                  <a:srgbClr val="001F5F"/>
                </a:solidFill>
                <a:latin typeface="Calibri"/>
                <a:cs typeface="Calibri"/>
              </a:rPr>
              <a:t>();  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driver.get("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  <a:hlinkClick r:id="rId4"/>
              </a:rPr>
              <a:t>http://www.google.com</a:t>
            </a: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");</a:t>
            </a:r>
            <a:endParaRPr sz="1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driver.findElement(By.name("q")).sendKeys("DevLabsalliance.com");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429505" y="2466594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2835" y="1659635"/>
              <a:ext cx="931163" cy="1542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04276" y="1712976"/>
              <a:ext cx="840105" cy="1440180"/>
            </a:xfrm>
            <a:custGeom>
              <a:avLst/>
              <a:gdLst/>
              <a:ahLst/>
              <a:cxnLst/>
              <a:rect l="l" t="t" r="r" b="b"/>
              <a:pathLst>
                <a:path w="840104" h="1440180">
                  <a:moveTo>
                    <a:pt x="720090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90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90" y="1440180"/>
                  </a:lnTo>
                  <a:lnTo>
                    <a:pt x="767429" y="1438648"/>
                  </a:lnTo>
                  <a:lnTo>
                    <a:pt x="813952" y="1434115"/>
                  </a:lnTo>
                  <a:lnTo>
                    <a:pt x="839723" y="1429912"/>
                  </a:lnTo>
                  <a:lnTo>
                    <a:pt x="839723" y="10267"/>
                  </a:lnTo>
                  <a:lnTo>
                    <a:pt x="813952" y="6064"/>
                  </a:lnTo>
                  <a:lnTo>
                    <a:pt x="767429" y="1531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77428" y="1784604"/>
              <a:ext cx="767080" cy="1297305"/>
            </a:xfrm>
            <a:custGeom>
              <a:avLst/>
              <a:gdLst/>
              <a:ahLst/>
              <a:cxnLst/>
              <a:rect l="l" t="t" r="r" b="b"/>
              <a:pathLst>
                <a:path w="767079" h="1297305">
                  <a:moveTo>
                    <a:pt x="647700" y="0"/>
                  </a:moveTo>
                  <a:lnTo>
                    <a:pt x="599355" y="1778"/>
                  </a:lnTo>
                  <a:lnTo>
                    <a:pt x="551977" y="7030"/>
                  </a:lnTo>
                  <a:lnTo>
                    <a:pt x="505690" y="15631"/>
                  </a:lnTo>
                  <a:lnTo>
                    <a:pt x="460619" y="27454"/>
                  </a:lnTo>
                  <a:lnTo>
                    <a:pt x="416889" y="42375"/>
                  </a:lnTo>
                  <a:lnTo>
                    <a:pt x="374626" y="60268"/>
                  </a:lnTo>
                  <a:lnTo>
                    <a:pt x="333955" y="81008"/>
                  </a:lnTo>
                  <a:lnTo>
                    <a:pt x="295001" y="104470"/>
                  </a:lnTo>
                  <a:lnTo>
                    <a:pt x="257888" y="130527"/>
                  </a:lnTo>
                  <a:lnTo>
                    <a:pt x="222743" y="159055"/>
                  </a:lnTo>
                  <a:lnTo>
                    <a:pt x="189690" y="189928"/>
                  </a:lnTo>
                  <a:lnTo>
                    <a:pt x="158854" y="223021"/>
                  </a:lnTo>
                  <a:lnTo>
                    <a:pt x="130362" y="258209"/>
                  </a:lnTo>
                  <a:lnTo>
                    <a:pt x="104337" y="295365"/>
                  </a:lnTo>
                  <a:lnTo>
                    <a:pt x="80905" y="334366"/>
                  </a:lnTo>
                  <a:lnTo>
                    <a:pt x="60191" y="375084"/>
                  </a:lnTo>
                  <a:lnTo>
                    <a:pt x="42321" y="417396"/>
                  </a:lnTo>
                  <a:lnTo>
                    <a:pt x="27419" y="461176"/>
                  </a:lnTo>
                  <a:lnTo>
                    <a:pt x="15611" y="506297"/>
                  </a:lnTo>
                  <a:lnTo>
                    <a:pt x="7021" y="552636"/>
                  </a:lnTo>
                  <a:lnTo>
                    <a:pt x="1776" y="600065"/>
                  </a:lnTo>
                  <a:lnTo>
                    <a:pt x="0" y="648462"/>
                  </a:lnTo>
                  <a:lnTo>
                    <a:pt x="1776" y="696858"/>
                  </a:lnTo>
                  <a:lnTo>
                    <a:pt x="7021" y="744287"/>
                  </a:lnTo>
                  <a:lnTo>
                    <a:pt x="15611" y="790626"/>
                  </a:lnTo>
                  <a:lnTo>
                    <a:pt x="27419" y="835747"/>
                  </a:lnTo>
                  <a:lnTo>
                    <a:pt x="42321" y="879527"/>
                  </a:lnTo>
                  <a:lnTo>
                    <a:pt x="60191" y="921839"/>
                  </a:lnTo>
                  <a:lnTo>
                    <a:pt x="80905" y="962557"/>
                  </a:lnTo>
                  <a:lnTo>
                    <a:pt x="104337" y="1001558"/>
                  </a:lnTo>
                  <a:lnTo>
                    <a:pt x="130362" y="1038714"/>
                  </a:lnTo>
                  <a:lnTo>
                    <a:pt x="158854" y="1073902"/>
                  </a:lnTo>
                  <a:lnTo>
                    <a:pt x="189690" y="1106995"/>
                  </a:lnTo>
                  <a:lnTo>
                    <a:pt x="222743" y="1137868"/>
                  </a:lnTo>
                  <a:lnTo>
                    <a:pt x="257888" y="1166396"/>
                  </a:lnTo>
                  <a:lnTo>
                    <a:pt x="295001" y="1192453"/>
                  </a:lnTo>
                  <a:lnTo>
                    <a:pt x="333955" y="1215915"/>
                  </a:lnTo>
                  <a:lnTo>
                    <a:pt x="374626" y="1236655"/>
                  </a:lnTo>
                  <a:lnTo>
                    <a:pt x="416889" y="1254548"/>
                  </a:lnTo>
                  <a:lnTo>
                    <a:pt x="460619" y="1269469"/>
                  </a:lnTo>
                  <a:lnTo>
                    <a:pt x="505690" y="1281292"/>
                  </a:lnTo>
                  <a:lnTo>
                    <a:pt x="551977" y="1289893"/>
                  </a:lnTo>
                  <a:lnTo>
                    <a:pt x="599355" y="1295145"/>
                  </a:lnTo>
                  <a:lnTo>
                    <a:pt x="647700" y="1296924"/>
                  </a:lnTo>
                  <a:lnTo>
                    <a:pt x="696044" y="1295145"/>
                  </a:lnTo>
                  <a:lnTo>
                    <a:pt x="743422" y="1289893"/>
                  </a:lnTo>
                  <a:lnTo>
                    <a:pt x="766572" y="1285591"/>
                  </a:lnTo>
                  <a:lnTo>
                    <a:pt x="766572" y="11332"/>
                  </a:lnTo>
                  <a:lnTo>
                    <a:pt x="743422" y="7030"/>
                  </a:lnTo>
                  <a:lnTo>
                    <a:pt x="696044" y="177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231" y="905255"/>
              <a:ext cx="3942588" cy="32186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59" y="4009644"/>
              <a:ext cx="4023360" cy="2286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2406" y="2114499"/>
            <a:ext cx="1967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SELENI</a:t>
            </a:r>
            <a:r>
              <a:rPr spc="-20" dirty="0"/>
              <a:t>U</a:t>
            </a:r>
            <a:r>
              <a:rPr dirty="0"/>
              <a:t>M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317747" y="117347"/>
            <a:ext cx="5652770" cy="2580640"/>
            <a:chOff x="3317747" y="117347"/>
            <a:chExt cx="5652770" cy="258064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7747" y="2113787"/>
              <a:ext cx="728472" cy="5836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1391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</a:rPr>
              <a:t>Unde</a:t>
            </a:r>
            <a:r>
              <a:rPr sz="1800" spc="-40" dirty="0">
                <a:solidFill>
                  <a:srgbClr val="001F5F"/>
                </a:solidFill>
              </a:rPr>
              <a:t>r</a:t>
            </a:r>
            <a:r>
              <a:rPr sz="1800" spc="-20" dirty="0">
                <a:solidFill>
                  <a:srgbClr val="001F5F"/>
                </a:solidFill>
              </a:rPr>
              <a:t>s</a:t>
            </a:r>
            <a:r>
              <a:rPr sz="1800" spc="-30" dirty="0">
                <a:solidFill>
                  <a:srgbClr val="001F5F"/>
                </a:solidFill>
              </a:rPr>
              <a:t>t</a:t>
            </a:r>
            <a:r>
              <a:rPr sz="1800" dirty="0">
                <a:solidFill>
                  <a:srgbClr val="001F5F"/>
                </a:solidFill>
              </a:rPr>
              <a:t>an</a:t>
            </a:r>
            <a:r>
              <a:rPr sz="1800" spc="5" dirty="0">
                <a:solidFill>
                  <a:srgbClr val="001F5F"/>
                </a:solidFill>
              </a:rPr>
              <a:t>d</a:t>
            </a:r>
            <a:r>
              <a:rPr sz="1800" spc="-5" dirty="0">
                <a:solidFill>
                  <a:srgbClr val="001F5F"/>
                </a:solidFill>
              </a:rPr>
              <a:t>ing  </a:t>
            </a:r>
            <a:r>
              <a:rPr sz="1800" dirty="0">
                <a:solidFill>
                  <a:srgbClr val="001F5F"/>
                </a:solidFill>
              </a:rPr>
              <a:t>the </a:t>
            </a:r>
            <a:r>
              <a:rPr sz="1800" spc="-10" dirty="0">
                <a:solidFill>
                  <a:srgbClr val="001F5F"/>
                </a:solidFill>
              </a:rPr>
              <a:t>script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138932" y="907795"/>
            <a:ext cx="4191000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Lets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understand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what we have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scripted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previous page.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Lets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understand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way-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Every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web-driver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interaction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has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different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components-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8932" y="1578051"/>
            <a:ext cx="192595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15938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Driver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Reference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Interface</a:t>
            </a:r>
            <a:endParaRPr sz="1100">
              <a:latin typeface="Calibri"/>
              <a:cs typeface="Calibri"/>
            </a:endParaRPr>
          </a:p>
          <a:p>
            <a:pPr marL="12700" marR="1266825">
              <a:lnSpc>
                <a:spcPct val="200000"/>
              </a:lnSpc>
              <a:buAutoNum type="arabicPlain"/>
              <a:tabLst>
                <a:tab pos="15938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Locator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-T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ata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612" y="3241624"/>
            <a:ext cx="48895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driver.findElement(By.</a:t>
            </a:r>
            <a:r>
              <a:rPr sz="14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name("q")).sendKeys("DevLabsalliance.com")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54301" y="117347"/>
            <a:ext cx="7316470" cy="4039870"/>
            <a:chOff x="1654301" y="117347"/>
            <a:chExt cx="7316470" cy="4039870"/>
          </a:xfrm>
        </p:grpSpPr>
        <p:sp>
          <p:nvSpPr>
            <p:cNvPr id="14" name="object 14"/>
            <p:cNvSpPr/>
            <p:nvPr/>
          </p:nvSpPr>
          <p:spPr>
            <a:xfrm>
              <a:off x="1654289" y="3490734"/>
              <a:ext cx="4685030" cy="666115"/>
            </a:xfrm>
            <a:custGeom>
              <a:avLst/>
              <a:gdLst/>
              <a:ahLst/>
              <a:cxnLst/>
              <a:rect l="l" t="t" r="r" b="b"/>
              <a:pathLst>
                <a:path w="4685030" h="666114">
                  <a:moveTo>
                    <a:pt x="76212" y="38087"/>
                  </a:moveTo>
                  <a:lnTo>
                    <a:pt x="73215" y="23241"/>
                  </a:lnTo>
                  <a:lnTo>
                    <a:pt x="65062" y="11137"/>
                  </a:lnTo>
                  <a:lnTo>
                    <a:pt x="52959" y="2984"/>
                  </a:lnTo>
                  <a:lnTo>
                    <a:pt x="38112" y="0"/>
                  </a:lnTo>
                  <a:lnTo>
                    <a:pt x="23253" y="2984"/>
                  </a:lnTo>
                  <a:lnTo>
                    <a:pt x="11150" y="11137"/>
                  </a:lnTo>
                  <a:lnTo>
                    <a:pt x="2997" y="23241"/>
                  </a:lnTo>
                  <a:lnTo>
                    <a:pt x="0" y="38087"/>
                  </a:lnTo>
                  <a:lnTo>
                    <a:pt x="2997" y="52946"/>
                  </a:lnTo>
                  <a:lnTo>
                    <a:pt x="11150" y="65049"/>
                  </a:lnTo>
                  <a:lnTo>
                    <a:pt x="23253" y="73202"/>
                  </a:lnTo>
                  <a:lnTo>
                    <a:pt x="28587" y="74282"/>
                  </a:lnTo>
                  <a:lnTo>
                    <a:pt x="28587" y="589762"/>
                  </a:lnTo>
                  <a:lnTo>
                    <a:pt x="0" y="589762"/>
                  </a:lnTo>
                  <a:lnTo>
                    <a:pt x="38112" y="665962"/>
                  </a:lnTo>
                  <a:lnTo>
                    <a:pt x="69862" y="602462"/>
                  </a:lnTo>
                  <a:lnTo>
                    <a:pt x="76212" y="589762"/>
                  </a:lnTo>
                  <a:lnTo>
                    <a:pt x="47637" y="589762"/>
                  </a:lnTo>
                  <a:lnTo>
                    <a:pt x="47637" y="76187"/>
                  </a:lnTo>
                  <a:lnTo>
                    <a:pt x="47637" y="74282"/>
                  </a:lnTo>
                  <a:lnTo>
                    <a:pt x="52959" y="73202"/>
                  </a:lnTo>
                  <a:lnTo>
                    <a:pt x="65062" y="65049"/>
                  </a:lnTo>
                  <a:lnTo>
                    <a:pt x="73215" y="52946"/>
                  </a:lnTo>
                  <a:lnTo>
                    <a:pt x="76212" y="38087"/>
                  </a:lnTo>
                  <a:close/>
                </a:path>
                <a:path w="4685030" h="666114">
                  <a:moveTo>
                    <a:pt x="2380500" y="38087"/>
                  </a:moveTo>
                  <a:lnTo>
                    <a:pt x="2377503" y="23241"/>
                  </a:lnTo>
                  <a:lnTo>
                    <a:pt x="2369350" y="11137"/>
                  </a:lnTo>
                  <a:lnTo>
                    <a:pt x="2357247" y="2984"/>
                  </a:lnTo>
                  <a:lnTo>
                    <a:pt x="2342400" y="0"/>
                  </a:lnTo>
                  <a:lnTo>
                    <a:pt x="2327541" y="2984"/>
                  </a:lnTo>
                  <a:lnTo>
                    <a:pt x="2315438" y="11137"/>
                  </a:lnTo>
                  <a:lnTo>
                    <a:pt x="2307285" y="23241"/>
                  </a:lnTo>
                  <a:lnTo>
                    <a:pt x="2304300" y="38087"/>
                  </a:lnTo>
                  <a:lnTo>
                    <a:pt x="2307285" y="52946"/>
                  </a:lnTo>
                  <a:lnTo>
                    <a:pt x="2315438" y="65049"/>
                  </a:lnTo>
                  <a:lnTo>
                    <a:pt x="2327541" y="73202"/>
                  </a:lnTo>
                  <a:lnTo>
                    <a:pt x="2332875" y="74282"/>
                  </a:lnTo>
                  <a:lnTo>
                    <a:pt x="2332875" y="589762"/>
                  </a:lnTo>
                  <a:lnTo>
                    <a:pt x="2304300" y="589762"/>
                  </a:lnTo>
                  <a:lnTo>
                    <a:pt x="2342400" y="665962"/>
                  </a:lnTo>
                  <a:lnTo>
                    <a:pt x="2374150" y="602462"/>
                  </a:lnTo>
                  <a:lnTo>
                    <a:pt x="2380500" y="589762"/>
                  </a:lnTo>
                  <a:lnTo>
                    <a:pt x="2351925" y="589762"/>
                  </a:lnTo>
                  <a:lnTo>
                    <a:pt x="2351925" y="76187"/>
                  </a:lnTo>
                  <a:lnTo>
                    <a:pt x="2351925" y="74282"/>
                  </a:lnTo>
                  <a:lnTo>
                    <a:pt x="2357247" y="73202"/>
                  </a:lnTo>
                  <a:lnTo>
                    <a:pt x="2369350" y="65049"/>
                  </a:lnTo>
                  <a:lnTo>
                    <a:pt x="2377503" y="52946"/>
                  </a:lnTo>
                  <a:lnTo>
                    <a:pt x="2380500" y="38087"/>
                  </a:lnTo>
                  <a:close/>
                </a:path>
                <a:path w="4685030" h="666114">
                  <a:moveTo>
                    <a:pt x="4684788" y="38087"/>
                  </a:moveTo>
                  <a:lnTo>
                    <a:pt x="4681791" y="23241"/>
                  </a:lnTo>
                  <a:lnTo>
                    <a:pt x="4673638" y="11137"/>
                  </a:lnTo>
                  <a:lnTo>
                    <a:pt x="4661535" y="2984"/>
                  </a:lnTo>
                  <a:lnTo>
                    <a:pt x="4646688" y="0"/>
                  </a:lnTo>
                  <a:lnTo>
                    <a:pt x="4631829" y="2984"/>
                  </a:lnTo>
                  <a:lnTo>
                    <a:pt x="4619726" y="11137"/>
                  </a:lnTo>
                  <a:lnTo>
                    <a:pt x="4611573" y="23241"/>
                  </a:lnTo>
                  <a:lnTo>
                    <a:pt x="4608588" y="38087"/>
                  </a:lnTo>
                  <a:lnTo>
                    <a:pt x="4611573" y="52946"/>
                  </a:lnTo>
                  <a:lnTo>
                    <a:pt x="4619726" y="65049"/>
                  </a:lnTo>
                  <a:lnTo>
                    <a:pt x="4631829" y="73202"/>
                  </a:lnTo>
                  <a:lnTo>
                    <a:pt x="4637163" y="74282"/>
                  </a:lnTo>
                  <a:lnTo>
                    <a:pt x="4637163" y="589762"/>
                  </a:lnTo>
                  <a:lnTo>
                    <a:pt x="4608588" y="589762"/>
                  </a:lnTo>
                  <a:lnTo>
                    <a:pt x="4646688" y="665962"/>
                  </a:lnTo>
                  <a:lnTo>
                    <a:pt x="4678438" y="602462"/>
                  </a:lnTo>
                  <a:lnTo>
                    <a:pt x="4684788" y="589762"/>
                  </a:lnTo>
                  <a:lnTo>
                    <a:pt x="4656213" y="589762"/>
                  </a:lnTo>
                  <a:lnTo>
                    <a:pt x="4656213" y="76187"/>
                  </a:lnTo>
                  <a:lnTo>
                    <a:pt x="4656213" y="74282"/>
                  </a:lnTo>
                  <a:lnTo>
                    <a:pt x="4661535" y="73202"/>
                  </a:lnTo>
                  <a:lnTo>
                    <a:pt x="4673638" y="65049"/>
                  </a:lnTo>
                  <a:lnTo>
                    <a:pt x="4681791" y="52946"/>
                  </a:lnTo>
                  <a:lnTo>
                    <a:pt x="4684788" y="38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79753" y="4299965"/>
            <a:ext cx="1225550" cy="361315"/>
          </a:xfrm>
          <a:prstGeom prst="rect">
            <a:avLst/>
          </a:prstGeom>
          <a:solidFill>
            <a:srgbClr val="FFD44F"/>
          </a:solidFill>
          <a:ln w="25400">
            <a:solidFill>
              <a:srgbClr val="001F5F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67665" marR="258445" indent="-104139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alibri"/>
                <a:cs typeface="Calibri"/>
              </a:rPr>
              <a:t>Re</a:t>
            </a:r>
            <a:r>
              <a:rPr sz="1050" spc="-5" dirty="0">
                <a:latin typeface="Calibri"/>
                <a:cs typeface="Calibri"/>
              </a:rPr>
              <a:t>f</a:t>
            </a:r>
            <a:r>
              <a:rPr sz="1050" dirty="0">
                <a:latin typeface="Calibri"/>
                <a:cs typeface="Calibri"/>
              </a:rPr>
              <a:t>erence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  </a:t>
            </a:r>
            <a:r>
              <a:rPr sz="1050" spc="-5" dirty="0">
                <a:latin typeface="Calibri"/>
                <a:cs typeface="Calibri"/>
              </a:rPr>
              <a:t>interface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4041" y="4296917"/>
            <a:ext cx="1225550" cy="360045"/>
          </a:xfrm>
          <a:prstGeom prst="rect">
            <a:avLst/>
          </a:prstGeom>
          <a:solidFill>
            <a:srgbClr val="FFD44F"/>
          </a:solidFill>
          <a:ln w="25400">
            <a:solidFill>
              <a:srgbClr val="001F5F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locator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88329" y="4293870"/>
            <a:ext cx="1225550" cy="360045"/>
          </a:xfrm>
          <a:prstGeom prst="rect">
            <a:avLst/>
          </a:prstGeom>
          <a:solidFill>
            <a:srgbClr val="FFD44F"/>
          </a:solidFill>
          <a:ln w="25400">
            <a:solidFill>
              <a:srgbClr val="001F5F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745"/>
              </a:spcBef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1813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Selecting </a:t>
            </a:r>
            <a:r>
              <a:rPr sz="1800" spc="-10" dirty="0">
                <a:solidFill>
                  <a:srgbClr val="001F5F"/>
                </a:solidFill>
              </a:rPr>
              <a:t>CheckBox </a:t>
            </a:r>
            <a:r>
              <a:rPr sz="1800" spc="-39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&amp;</a:t>
            </a:r>
            <a:r>
              <a:rPr sz="1800" spc="-1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Radio</a:t>
            </a:r>
            <a:r>
              <a:rPr sz="1800" spc="10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button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138932" y="1075436"/>
            <a:ext cx="412686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Radio Button and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Checkbox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 selected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de-selected by using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click()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method.</a:t>
            </a:r>
            <a:endParaRPr sz="1100">
              <a:latin typeface="Calibri"/>
              <a:cs typeface="Calibri"/>
            </a:endParaRPr>
          </a:p>
          <a:p>
            <a:pPr marL="299085" marR="32384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First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need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locate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Radio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button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Checkbox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WebElement </a:t>
            </a:r>
            <a:r>
              <a:rPr sz="11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 any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Locator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then will call the click() method on that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WebElement.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Syntax</a:t>
            </a:r>
            <a:r>
              <a:rPr sz="1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WebElement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radioBtn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=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driver.findElement(By.id(“rad_btn”));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radioBtn.click();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 marR="655955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WebElement chkBox =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driver.findElement(By.id(“chk_box”));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chkBox.click();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583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Select  Class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138932" y="907795"/>
            <a:ext cx="428180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Selenium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implement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HTML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tag.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8932" y="1410715"/>
            <a:ext cx="4277995" cy="2266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Html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tag provides helper methods to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 deselect the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elements.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Select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ordinary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New</a:t>
            </a:r>
            <a:r>
              <a:rPr sz="11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keyword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object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specifies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location.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 MT"/>
              <a:buChar char="•"/>
            </a:pPr>
            <a:endParaRPr sz="1050">
              <a:latin typeface="Calibri"/>
              <a:cs typeface="Calibri"/>
            </a:endParaRPr>
          </a:p>
          <a:p>
            <a:pPr marL="299085" marR="18542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 'Select'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 in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Selenium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WebDriver is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 for selecting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deselecting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option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dropdown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also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handle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Multiple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operations.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429259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WebElement dropDown =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driver.findElement(By.id(“drop_down"));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testDropdown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new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Select(dropDown);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770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Select </a:t>
            </a:r>
            <a:r>
              <a:rPr sz="1800" dirty="0">
                <a:solidFill>
                  <a:srgbClr val="001F5F"/>
                </a:solidFill>
              </a:rPr>
              <a:t> M</a:t>
            </a:r>
            <a:r>
              <a:rPr sz="1800" spc="-15" dirty="0">
                <a:solidFill>
                  <a:srgbClr val="001F5F"/>
                </a:solidFill>
              </a:rPr>
              <a:t>e</a:t>
            </a:r>
            <a:r>
              <a:rPr sz="1800" dirty="0">
                <a:solidFill>
                  <a:srgbClr val="001F5F"/>
                </a:solidFill>
              </a:rPr>
              <a:t>thod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138932" y="907795"/>
            <a:ext cx="4783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selectByVisibleText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&amp;</a:t>
            </a:r>
            <a:r>
              <a:rPr sz="11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deselectByVisibleText:</a:t>
            </a:r>
            <a:endParaRPr sz="1100">
              <a:latin typeface="Calibri"/>
              <a:cs typeface="Calibri"/>
            </a:endParaRPr>
          </a:p>
          <a:p>
            <a:pPr marL="299085" marR="508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options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drop-down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option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multiple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selection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boxes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basis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text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over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options.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tabLst>
                <a:tab pos="92710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	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11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dropdown.selectByVisibleText("SDET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Training");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8932" y="1746250"/>
            <a:ext cx="4497070" cy="187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selectByIndex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&amp;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deselectByIndex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299085" marR="5080">
              <a:lnSpc>
                <a:spcPct val="100000"/>
              </a:lnSpc>
              <a:tabLst>
                <a:tab pos="92710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option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based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index,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beginning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0.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	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11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dropdown.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selectByIndex(2);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selectByValue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&amp;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deselectByValue: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select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option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based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'value'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attribute.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tabLst>
                <a:tab pos="92710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Syntax	: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dropdown.selectByValue(“DevLabs");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deselectAll:</a:t>
            </a:r>
            <a:endParaRPr sz="1100">
              <a:latin typeface="Calibri"/>
              <a:cs typeface="Calibri"/>
            </a:endParaRPr>
          </a:p>
          <a:p>
            <a:pPr marL="299085" marR="1365885">
              <a:lnSpc>
                <a:spcPct val="100000"/>
              </a:lnSpc>
              <a:tabLst>
                <a:tab pos="92710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 clear all selected items.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	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11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dropdown.selectByValue(“DevLabs");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695" y="4084320"/>
            <a:ext cx="4021835" cy="228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79850" y="1548206"/>
            <a:ext cx="1360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5359" y="2257425"/>
            <a:ext cx="2087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Implicit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Explicit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wait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885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1F5F"/>
                </a:solidFill>
              </a:rPr>
              <a:t>Waits </a:t>
            </a:r>
            <a:r>
              <a:rPr sz="1800" spc="-5" dirty="0">
                <a:solidFill>
                  <a:srgbClr val="001F5F"/>
                </a:solidFill>
              </a:rPr>
              <a:t>in </a:t>
            </a:r>
            <a:r>
              <a:rPr sz="180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Sele</a:t>
            </a:r>
            <a:r>
              <a:rPr sz="1800" dirty="0">
                <a:solidFill>
                  <a:srgbClr val="001F5F"/>
                </a:solidFill>
              </a:rPr>
              <a:t>n</a:t>
            </a:r>
            <a:r>
              <a:rPr sz="1800" spc="-5" dirty="0">
                <a:solidFill>
                  <a:srgbClr val="001F5F"/>
                </a:solidFill>
              </a:rPr>
              <a:t>ium</a:t>
            </a:r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6181344" y="0"/>
            <a:ext cx="2123440" cy="5143500"/>
          </a:xfrm>
          <a:custGeom>
            <a:avLst/>
            <a:gdLst/>
            <a:ahLst/>
            <a:cxnLst/>
            <a:rect l="l" t="t" r="r" b="b"/>
            <a:pathLst>
              <a:path w="2123440" h="5143500">
                <a:moveTo>
                  <a:pt x="2122931" y="0"/>
                </a:moveTo>
                <a:lnTo>
                  <a:pt x="0" y="0"/>
                </a:lnTo>
                <a:lnTo>
                  <a:pt x="0" y="5143500"/>
                </a:lnTo>
                <a:lnTo>
                  <a:pt x="2122931" y="5143500"/>
                </a:lnTo>
                <a:lnTo>
                  <a:pt x="2122931" y="0"/>
                </a:lnTo>
                <a:close/>
              </a:path>
            </a:pathLst>
          </a:custGeom>
          <a:solidFill>
            <a:srgbClr val="FFD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8236" y="1527428"/>
            <a:ext cx="4719320" cy="187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0" marR="1261110" indent="-222885">
              <a:lnSpc>
                <a:spcPct val="100000"/>
              </a:lnSpc>
              <a:spcBef>
                <a:spcPts val="105"/>
              </a:spcBef>
              <a:buClr>
                <a:srgbClr val="001F5F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Waits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automation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handle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application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delay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loading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page/web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objects.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Why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 need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Selenium?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 marR="112395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Most of the web applications are developed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Ajax and Javascript. When a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loaded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browser,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may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load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different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intervals.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So,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 would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not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able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identify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when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not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located,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 will throw an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“ElementNotVisibleException”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exception. So, to avoid this, we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Waits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Selenium.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904" y="4219955"/>
            <a:ext cx="1224280" cy="360045"/>
          </a:xfrm>
          <a:prstGeom prst="rect">
            <a:avLst/>
          </a:prstGeom>
          <a:solidFill>
            <a:srgbClr val="FFD44F"/>
          </a:solidFill>
          <a:ln w="6350">
            <a:solidFill>
              <a:srgbClr val="001F5F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725"/>
              </a:spcBef>
            </a:pPr>
            <a:r>
              <a:rPr sz="1050" spc="-5" dirty="0">
                <a:latin typeface="Calibri"/>
                <a:cs typeface="Calibri"/>
              </a:rPr>
              <a:t>Types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Waits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4911" y="3858767"/>
            <a:ext cx="1225550" cy="361315"/>
          </a:xfrm>
          <a:prstGeom prst="rect">
            <a:avLst/>
          </a:prstGeom>
          <a:solidFill>
            <a:srgbClr val="FFD44F"/>
          </a:solidFill>
          <a:ln w="6350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735"/>
              </a:spcBef>
            </a:pPr>
            <a:r>
              <a:rPr sz="1050" spc="-5" dirty="0">
                <a:latin typeface="Calibri"/>
                <a:cs typeface="Calibri"/>
              </a:rPr>
              <a:t>Implicit</a:t>
            </a:r>
            <a:r>
              <a:rPr sz="1050" spc="-5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Wait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4911" y="4515611"/>
            <a:ext cx="1225550" cy="360045"/>
          </a:xfrm>
          <a:prstGeom prst="rect">
            <a:avLst/>
          </a:prstGeom>
          <a:solidFill>
            <a:srgbClr val="FFD44F"/>
          </a:solidFill>
          <a:ln w="6350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735"/>
              </a:spcBef>
            </a:pPr>
            <a:r>
              <a:rPr sz="1050" spc="-5" dirty="0">
                <a:latin typeface="Calibri"/>
                <a:cs typeface="Calibri"/>
              </a:rPr>
              <a:t>Explicit</a:t>
            </a:r>
            <a:r>
              <a:rPr sz="1050" spc="-5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Wait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74913" y="112776"/>
            <a:ext cx="6908800" cy="4635500"/>
            <a:chOff x="1974913" y="112776"/>
            <a:chExt cx="6908800" cy="4635500"/>
          </a:xfrm>
        </p:grpSpPr>
        <p:sp>
          <p:nvSpPr>
            <p:cNvPr id="14" name="object 14"/>
            <p:cNvSpPr/>
            <p:nvPr/>
          </p:nvSpPr>
          <p:spPr>
            <a:xfrm>
              <a:off x="1979676" y="4040123"/>
              <a:ext cx="756920" cy="702945"/>
            </a:xfrm>
            <a:custGeom>
              <a:avLst/>
              <a:gdLst/>
              <a:ahLst/>
              <a:cxnLst/>
              <a:rect l="l" t="t" r="r" b="b"/>
              <a:pathLst>
                <a:path w="756919" h="702945">
                  <a:moveTo>
                    <a:pt x="0" y="327952"/>
                  </a:moveTo>
                  <a:lnTo>
                    <a:pt x="372999" y="327952"/>
                  </a:lnTo>
                  <a:lnTo>
                    <a:pt x="372999" y="0"/>
                  </a:lnTo>
                  <a:lnTo>
                    <a:pt x="745871" y="0"/>
                  </a:lnTo>
                </a:path>
                <a:path w="756919" h="702945">
                  <a:moveTo>
                    <a:pt x="10668" y="374903"/>
                  </a:moveTo>
                  <a:lnTo>
                    <a:pt x="383667" y="374903"/>
                  </a:lnTo>
                  <a:lnTo>
                    <a:pt x="383667" y="702856"/>
                  </a:lnTo>
                  <a:lnTo>
                    <a:pt x="756538" y="702856"/>
                  </a:lnTo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715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1F5F"/>
                </a:solidFill>
              </a:rPr>
              <a:t>Waits </a:t>
            </a:r>
            <a:r>
              <a:rPr sz="1800" dirty="0">
                <a:solidFill>
                  <a:srgbClr val="001F5F"/>
                </a:solidFill>
              </a:rPr>
              <a:t>- </a:t>
            </a:r>
            <a:r>
              <a:rPr sz="1800" spc="-39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Im</a:t>
            </a:r>
            <a:r>
              <a:rPr sz="1800" spc="5" dirty="0">
                <a:solidFill>
                  <a:srgbClr val="001F5F"/>
                </a:solidFill>
              </a:rPr>
              <a:t>p</a:t>
            </a:r>
            <a:r>
              <a:rPr sz="1800" spc="-5" dirty="0">
                <a:solidFill>
                  <a:srgbClr val="001F5F"/>
                </a:solidFill>
              </a:rPr>
              <a:t>li</a:t>
            </a:r>
            <a:r>
              <a:rPr sz="1800" spc="-10" dirty="0">
                <a:solidFill>
                  <a:srgbClr val="001F5F"/>
                </a:solidFill>
              </a:rPr>
              <a:t>c</a:t>
            </a:r>
            <a:r>
              <a:rPr sz="1800" spc="-5" dirty="0">
                <a:solidFill>
                  <a:srgbClr val="001F5F"/>
                </a:solidFill>
              </a:rPr>
              <a:t>i</a:t>
            </a:r>
            <a:r>
              <a:rPr sz="1800" dirty="0">
                <a:solidFill>
                  <a:srgbClr val="001F5F"/>
                </a:solidFill>
              </a:rPr>
              <a:t>t</a:t>
            </a:r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2700527" y="1924811"/>
            <a:ext cx="5400040" cy="2169160"/>
          </a:xfrm>
          <a:custGeom>
            <a:avLst/>
            <a:gdLst/>
            <a:ahLst/>
            <a:cxnLst/>
            <a:rect l="l" t="t" r="r" b="b"/>
            <a:pathLst>
              <a:path w="5400040" h="2169160">
                <a:moveTo>
                  <a:pt x="5399532" y="0"/>
                </a:moveTo>
                <a:lnTo>
                  <a:pt x="0" y="0"/>
                </a:lnTo>
                <a:lnTo>
                  <a:pt x="0" y="2168652"/>
                </a:lnTo>
                <a:lnTo>
                  <a:pt x="5399532" y="2168652"/>
                </a:lnTo>
                <a:lnTo>
                  <a:pt x="53995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79014" y="1945640"/>
            <a:ext cx="5201920" cy="141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Implicit</a:t>
            </a:r>
            <a:r>
              <a:rPr sz="1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Wait: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libri"/>
              <a:cs typeface="Calibri"/>
            </a:endParaRPr>
          </a:p>
          <a:p>
            <a:pPr marL="299085" marR="1460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Implicit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tell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driver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certain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amount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before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throws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"No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Such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Exception".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default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setting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0.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Once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set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time,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driver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will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for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before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throwing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exception.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11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driver.manage().timeouts().implicitlyWait(TimeOut,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TimeUnit.SECONDS);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683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1F5F"/>
                </a:solidFill>
              </a:rPr>
              <a:t>Waits </a:t>
            </a:r>
            <a:r>
              <a:rPr sz="1800" dirty="0">
                <a:solidFill>
                  <a:srgbClr val="001F5F"/>
                </a:solidFill>
              </a:rPr>
              <a:t>- </a:t>
            </a:r>
            <a:r>
              <a:rPr sz="1800" spc="-39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Expl</a:t>
            </a:r>
            <a:r>
              <a:rPr sz="1800" spc="-15" dirty="0">
                <a:solidFill>
                  <a:srgbClr val="001F5F"/>
                </a:solidFill>
              </a:rPr>
              <a:t>i</a:t>
            </a:r>
            <a:r>
              <a:rPr sz="1800" spc="-10" dirty="0">
                <a:solidFill>
                  <a:srgbClr val="001F5F"/>
                </a:solidFill>
              </a:rPr>
              <a:t>c</a:t>
            </a:r>
            <a:r>
              <a:rPr sz="1800" spc="-5" dirty="0">
                <a:solidFill>
                  <a:srgbClr val="001F5F"/>
                </a:solidFill>
              </a:rPr>
              <a:t>i</a:t>
            </a:r>
            <a:r>
              <a:rPr sz="1800" dirty="0">
                <a:solidFill>
                  <a:srgbClr val="001F5F"/>
                </a:solidFill>
              </a:rPr>
              <a:t>t</a:t>
            </a:r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2412492" y="1132332"/>
            <a:ext cx="5759450" cy="3662679"/>
          </a:xfrm>
          <a:custGeom>
            <a:avLst/>
            <a:gdLst/>
            <a:ahLst/>
            <a:cxnLst/>
            <a:rect l="l" t="t" r="r" b="b"/>
            <a:pathLst>
              <a:path w="5759450" h="3662679">
                <a:moveTo>
                  <a:pt x="5759196" y="0"/>
                </a:moveTo>
                <a:lnTo>
                  <a:pt x="0" y="0"/>
                </a:lnTo>
                <a:lnTo>
                  <a:pt x="0" y="3662172"/>
                </a:lnTo>
                <a:lnTo>
                  <a:pt x="5759196" y="3662172"/>
                </a:lnTo>
                <a:lnTo>
                  <a:pt x="57591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90977" y="1152906"/>
            <a:ext cx="5582285" cy="340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Explicit</a:t>
            </a:r>
            <a:r>
              <a:rPr sz="1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Wait-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299085" marR="40386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explicit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used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tell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Driver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certain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conditions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(Expected </a:t>
            </a:r>
            <a:r>
              <a:rPr sz="11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Conditions)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 the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maximum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 exceeded before throwing an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"ElementNotVisibleException"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exception.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 MT"/>
              <a:buChar char="•"/>
            </a:pPr>
            <a:endParaRPr sz="1050">
              <a:latin typeface="Calibri"/>
              <a:cs typeface="Calibri"/>
            </a:endParaRPr>
          </a:p>
          <a:p>
            <a:pPr marL="299085" marR="2863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explicit wait is an intelligent kind of wait,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but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 can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 applied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only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 specified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elements.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Explicit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gives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better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options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implicit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for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dynamically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loaded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Ajax elements.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/>
              <a:cs typeface="Calibri"/>
            </a:endParaRPr>
          </a:p>
          <a:p>
            <a:pPr marL="12700" marR="1520825">
              <a:lnSpc>
                <a:spcPct val="2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WebDriverWait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new</a:t>
            </a:r>
            <a:r>
              <a:rPr sz="105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WebDriverWait(WebDriverRefrence,TimeOut); </a:t>
            </a:r>
            <a:r>
              <a:rPr sz="105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WebDriverWait</a:t>
            </a:r>
            <a:r>
              <a:rPr sz="105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wait=new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WebDriverWait(driver,</a:t>
            </a:r>
            <a:r>
              <a:rPr sz="105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20);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WebElement</a:t>
            </a:r>
            <a:r>
              <a:rPr sz="105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webelementlink;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webelementlink =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wait.until(ExpectedConditions.visibilityOfElementLocated(By.xpath(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"/html/body/div[1]/section/div[2]/div/div[1]/div/div[1]/div/div/div/div[2]/div[2]/div/div/div/div/div[1]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/div/div/a/i")));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683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1F5F"/>
                </a:solidFill>
              </a:rPr>
              <a:t>Waits </a:t>
            </a:r>
            <a:r>
              <a:rPr sz="1800" dirty="0">
                <a:solidFill>
                  <a:srgbClr val="001F5F"/>
                </a:solidFill>
              </a:rPr>
              <a:t>- </a:t>
            </a:r>
            <a:r>
              <a:rPr sz="1800" spc="-39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Expl</a:t>
            </a:r>
            <a:r>
              <a:rPr sz="1800" spc="-15" dirty="0">
                <a:solidFill>
                  <a:srgbClr val="001F5F"/>
                </a:solidFill>
              </a:rPr>
              <a:t>i</a:t>
            </a:r>
            <a:r>
              <a:rPr sz="1800" spc="-10" dirty="0">
                <a:solidFill>
                  <a:srgbClr val="001F5F"/>
                </a:solidFill>
              </a:rPr>
              <a:t>c</a:t>
            </a:r>
            <a:r>
              <a:rPr sz="1800" spc="-5" dirty="0">
                <a:solidFill>
                  <a:srgbClr val="001F5F"/>
                </a:solidFill>
              </a:rPr>
              <a:t>i</a:t>
            </a:r>
            <a:r>
              <a:rPr sz="1800" dirty="0">
                <a:solidFill>
                  <a:srgbClr val="001F5F"/>
                </a:solidFill>
              </a:rPr>
              <a:t>t</a:t>
            </a:r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2412492" y="1132332"/>
            <a:ext cx="5759450" cy="3477895"/>
          </a:xfrm>
          <a:custGeom>
            <a:avLst/>
            <a:gdLst/>
            <a:ahLst/>
            <a:cxnLst/>
            <a:rect l="l" t="t" r="r" b="b"/>
            <a:pathLst>
              <a:path w="5759450" h="3477895">
                <a:moveTo>
                  <a:pt x="5759196" y="0"/>
                </a:moveTo>
                <a:lnTo>
                  <a:pt x="0" y="0"/>
                </a:lnTo>
                <a:lnTo>
                  <a:pt x="0" y="3477767"/>
                </a:lnTo>
                <a:lnTo>
                  <a:pt x="5759196" y="3477767"/>
                </a:lnTo>
                <a:lnTo>
                  <a:pt x="57591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90977" y="1155953"/>
            <a:ext cx="4257675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Expected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Conditions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 used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Explicit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alertIsPresent()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elementSelectionStateToBe()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elementToBeClickable()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elementToBeSelected()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frameToBeAvaliableAndSwitchToIt()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invisibilityOfTheElementLocated()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invisibilityOfElementWithText()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presenceOfAllElementsLocatedBy()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presenceOfElementLocated()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textToBePresentInElement()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textToBePresentInElementLocated()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textToBePresentInElementValue()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titleIs()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titleContains()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visibilityOf()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visibilityOfAllElements()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visibilityOfAllElementsLocatedBy()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visibilityOfElementLocated()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732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1F5F"/>
                </a:solidFill>
              </a:rPr>
              <a:t>Waits </a:t>
            </a:r>
            <a:r>
              <a:rPr sz="1800" dirty="0">
                <a:solidFill>
                  <a:srgbClr val="001F5F"/>
                </a:solidFill>
              </a:rPr>
              <a:t>- </a:t>
            </a:r>
            <a:r>
              <a:rPr sz="1800" spc="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Cu</a:t>
            </a:r>
            <a:r>
              <a:rPr sz="1800" spc="-20" dirty="0">
                <a:solidFill>
                  <a:srgbClr val="001F5F"/>
                </a:solidFill>
              </a:rPr>
              <a:t>s</a:t>
            </a:r>
            <a:r>
              <a:rPr sz="1800" spc="-15" dirty="0">
                <a:solidFill>
                  <a:srgbClr val="001F5F"/>
                </a:solidFill>
              </a:rPr>
              <a:t>t</a:t>
            </a:r>
            <a:r>
              <a:rPr sz="1800" spc="-5" dirty="0">
                <a:solidFill>
                  <a:srgbClr val="001F5F"/>
                </a:solidFill>
              </a:rPr>
              <a:t>om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138932" y="507619"/>
            <a:ext cx="36995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Another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way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implementing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custom</a:t>
            </a:r>
            <a:r>
              <a:rPr sz="11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waits-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8932" y="842899"/>
            <a:ext cx="47993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static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WebElement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isElementPresent(WebDriver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driver,String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xpath,int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time){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WebElement</a:t>
            </a:r>
            <a:r>
              <a:rPr sz="11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null;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8932" y="1346072"/>
            <a:ext cx="3538220" cy="3212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for(int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i=0;i&lt;time;i++)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12700" marR="1186815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try{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ele=driver.findElement(By.xpath(xpath));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break;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catc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h(E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xcep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try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Thread.sleep(1000);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catch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(InterruptedException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e1)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System.out.println("Waiting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element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appear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DOM");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return</a:t>
            </a:r>
            <a:r>
              <a:rPr sz="11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23815"/>
            <a:chOff x="0" y="0"/>
            <a:chExt cx="9144000" cy="5123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236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00450" y="1133094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80535" y="395477"/>
            <a:ext cx="15443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  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  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35755" y="661161"/>
            <a:ext cx="187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History</a:t>
            </a:r>
            <a:r>
              <a:rPr sz="1800" spc="-3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Of</a:t>
            </a:r>
            <a:r>
              <a:rPr sz="1800" spc="-2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Selenium</a:t>
            </a:r>
            <a:endParaRPr sz="1800"/>
          </a:p>
        </p:txBody>
      </p:sp>
      <p:grpSp>
        <p:nvGrpSpPr>
          <p:cNvPr id="7" name="object 7"/>
          <p:cNvGrpSpPr/>
          <p:nvPr/>
        </p:nvGrpSpPr>
        <p:grpSpPr>
          <a:xfrm>
            <a:off x="4069079" y="1516354"/>
            <a:ext cx="643255" cy="678815"/>
            <a:chOff x="4069079" y="1516354"/>
            <a:chExt cx="643255" cy="6788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79" y="1516354"/>
              <a:ext cx="643140" cy="6782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94987" y="1542288"/>
              <a:ext cx="541020" cy="576580"/>
            </a:xfrm>
            <a:custGeom>
              <a:avLst/>
              <a:gdLst/>
              <a:ahLst/>
              <a:cxnLst/>
              <a:rect l="l" t="t" r="r" b="b"/>
              <a:pathLst>
                <a:path w="541020" h="576580">
                  <a:moveTo>
                    <a:pt x="54102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541020" y="576072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03903" y="1663395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2004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0573" y="1505458"/>
            <a:ext cx="38093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900" spc="-5" dirty="0">
                <a:latin typeface="Calibri"/>
                <a:cs typeface="Calibri"/>
              </a:rPr>
              <a:t>Selenium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was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created by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Jason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Huggins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(engineer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at</a:t>
            </a:r>
            <a:r>
              <a:rPr sz="900" spc="-5" dirty="0">
                <a:latin typeface="Calibri"/>
                <a:cs typeface="Calibri"/>
              </a:rPr>
              <a:t> ThoughtWorks).</a:t>
            </a:r>
            <a:endParaRPr sz="900">
              <a:latin typeface="Calibri"/>
              <a:cs typeface="Calibri"/>
            </a:endParaRPr>
          </a:p>
          <a:p>
            <a:pPr marL="184785" marR="74295" indent="-172720" algn="just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900" dirty="0">
                <a:latin typeface="Calibri"/>
                <a:cs typeface="Calibri"/>
              </a:rPr>
              <a:t>He </a:t>
            </a:r>
            <a:r>
              <a:rPr sz="900" spc="-5" dirty="0">
                <a:latin typeface="Calibri"/>
                <a:cs typeface="Calibri"/>
              </a:rPr>
              <a:t>developed </a:t>
            </a:r>
            <a:r>
              <a:rPr sz="900" dirty="0">
                <a:latin typeface="Calibri"/>
                <a:cs typeface="Calibri"/>
              </a:rPr>
              <a:t>a </a:t>
            </a:r>
            <a:r>
              <a:rPr sz="900" spc="-5" dirty="0">
                <a:latin typeface="Calibri"/>
                <a:cs typeface="Calibri"/>
              </a:rPr>
              <a:t>JavaScript library (“JavaScript Task Runner”) that could drive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interactions with the page, allowing him </a:t>
            </a:r>
            <a:r>
              <a:rPr sz="900" dirty="0">
                <a:latin typeface="Calibri"/>
                <a:cs typeface="Calibri"/>
              </a:rPr>
              <a:t>to </a:t>
            </a:r>
            <a:r>
              <a:rPr sz="900" spc="-5" dirty="0">
                <a:latin typeface="Calibri"/>
                <a:cs typeface="Calibri"/>
              </a:rPr>
              <a:t>automatically rerun tests against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multiple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browsers.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That library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eventually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became Selenium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Core.</a:t>
            </a:r>
            <a:endParaRPr sz="900">
              <a:latin typeface="Calibri"/>
              <a:cs typeface="Calibri"/>
            </a:endParaRPr>
          </a:p>
          <a:p>
            <a:pPr marL="184785" indent="-172720" algn="just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900" spc="-5" dirty="0">
                <a:latin typeface="Calibri"/>
                <a:cs typeface="Calibri"/>
              </a:rPr>
              <a:t>Challenges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due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to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Same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Origin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Policy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and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introduction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of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Selenium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RC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by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Paul</a:t>
            </a:r>
            <a:endParaRPr sz="900">
              <a:latin typeface="Calibri"/>
              <a:cs typeface="Calibri"/>
            </a:endParaRPr>
          </a:p>
          <a:p>
            <a:pPr marL="184785" algn="just">
              <a:lnSpc>
                <a:spcPct val="100000"/>
              </a:lnSpc>
            </a:pPr>
            <a:r>
              <a:rPr sz="900" dirty="0">
                <a:latin typeface="Calibri"/>
                <a:cs typeface="Calibri"/>
              </a:rPr>
              <a:t>Hammant</a:t>
            </a:r>
            <a:r>
              <a:rPr sz="900" spc="-5" dirty="0">
                <a:latin typeface="Calibri"/>
                <a:cs typeface="Calibri"/>
              </a:rPr>
              <a:t> (another ThoughtWorks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engineer).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8176" y="3148596"/>
            <a:ext cx="3803141" cy="21703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86755" y="2921507"/>
            <a:ext cx="3584575" cy="29591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747395">
              <a:lnSpc>
                <a:spcPct val="100000"/>
              </a:lnSpc>
              <a:spcBef>
                <a:spcPts val="5"/>
              </a:spcBef>
            </a:pP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1 =</a:t>
            </a:r>
            <a:r>
              <a:rPr sz="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RC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69079" y="2104834"/>
            <a:ext cx="643255" cy="3054350"/>
            <a:chOff x="4069079" y="2104834"/>
            <a:chExt cx="643255" cy="3054350"/>
          </a:xfrm>
        </p:grpSpPr>
        <p:sp>
          <p:nvSpPr>
            <p:cNvPr id="15" name="object 15"/>
            <p:cNvSpPr/>
            <p:nvPr/>
          </p:nvSpPr>
          <p:spPr>
            <a:xfrm>
              <a:off x="4367021" y="2119122"/>
              <a:ext cx="0" cy="3025775"/>
            </a:xfrm>
            <a:custGeom>
              <a:avLst/>
              <a:gdLst/>
              <a:ahLst/>
              <a:cxnLst/>
              <a:rect l="l" t="t" r="r" b="b"/>
              <a:pathLst>
                <a:path h="3025775">
                  <a:moveTo>
                    <a:pt x="0" y="0"/>
                  </a:moveTo>
                  <a:lnTo>
                    <a:pt x="0" y="3025310"/>
                  </a:lnTo>
                </a:path>
              </a:pathLst>
            </a:custGeom>
            <a:ln w="2857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79" y="3476244"/>
              <a:ext cx="643140" cy="67820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94987" y="3502152"/>
              <a:ext cx="541020" cy="576580"/>
            </a:xfrm>
            <a:custGeom>
              <a:avLst/>
              <a:gdLst/>
              <a:ahLst/>
              <a:cxnLst/>
              <a:rect l="l" t="t" r="r" b="b"/>
              <a:pathLst>
                <a:path w="541020" h="576579">
                  <a:moveTo>
                    <a:pt x="54102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541020" y="576072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62502" y="3635146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2006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3352" y="3337686"/>
            <a:ext cx="32270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900" dirty="0">
                <a:latin typeface="Calibri"/>
                <a:cs typeface="Calibri"/>
              </a:rPr>
              <a:t>Simon </a:t>
            </a:r>
            <a:r>
              <a:rPr sz="900" spc="-5" dirty="0">
                <a:latin typeface="Calibri"/>
                <a:cs typeface="Calibri"/>
              </a:rPr>
              <a:t>Stewart (engineer </a:t>
            </a:r>
            <a:r>
              <a:rPr sz="900" dirty="0">
                <a:latin typeface="Calibri"/>
                <a:cs typeface="Calibri"/>
              </a:rPr>
              <a:t>at </a:t>
            </a:r>
            <a:r>
              <a:rPr sz="900" spc="-5" dirty="0">
                <a:latin typeface="Calibri"/>
                <a:cs typeface="Calibri"/>
              </a:rPr>
              <a:t>Google) </a:t>
            </a:r>
            <a:r>
              <a:rPr sz="900" dirty="0">
                <a:latin typeface="Calibri"/>
                <a:cs typeface="Calibri"/>
              </a:rPr>
              <a:t>developed </a:t>
            </a:r>
            <a:r>
              <a:rPr sz="900" spc="-5" dirty="0">
                <a:latin typeface="Calibri"/>
                <a:cs typeface="Calibri"/>
              </a:rPr>
              <a:t>WebDriver that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spoke directly to the browser using the </a:t>
            </a:r>
            <a:r>
              <a:rPr sz="900" dirty="0">
                <a:latin typeface="Calibri"/>
                <a:cs typeface="Calibri"/>
              </a:rPr>
              <a:t>native </a:t>
            </a:r>
            <a:r>
              <a:rPr sz="900" spc="-5" dirty="0">
                <a:latin typeface="Calibri"/>
                <a:cs typeface="Calibri"/>
              </a:rPr>
              <a:t>method </a:t>
            </a:r>
            <a:r>
              <a:rPr sz="900" dirty="0">
                <a:latin typeface="Calibri"/>
                <a:cs typeface="Calibri"/>
              </a:rPr>
              <a:t>for </a:t>
            </a:r>
            <a:r>
              <a:rPr sz="900" spc="-5" dirty="0">
                <a:latin typeface="Calibri"/>
                <a:cs typeface="Calibri"/>
              </a:rPr>
              <a:t>the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browser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and Operating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system.</a:t>
            </a:r>
            <a:endParaRPr sz="900">
              <a:latin typeface="Calibri"/>
              <a:cs typeface="Calibri"/>
            </a:endParaRPr>
          </a:p>
          <a:p>
            <a:pPr marL="184785" marR="6350" indent="-172720" algn="just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900" spc="-5" dirty="0">
                <a:latin typeface="Calibri"/>
                <a:cs typeface="Calibri"/>
              </a:rPr>
              <a:t>Selenium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WebDriver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used</a:t>
            </a:r>
            <a:r>
              <a:rPr sz="900" dirty="0">
                <a:latin typeface="Calibri"/>
                <a:cs typeface="Calibri"/>
              </a:rPr>
              <a:t> the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concept</a:t>
            </a:r>
            <a:r>
              <a:rPr sz="900" dirty="0">
                <a:latin typeface="Calibri"/>
                <a:cs typeface="Calibri"/>
              </a:rPr>
              <a:t> of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native</a:t>
            </a:r>
            <a:r>
              <a:rPr sz="900" dirty="0">
                <a:latin typeface="Calibri"/>
                <a:cs typeface="Calibri"/>
              </a:rPr>
              <a:t> drivers</a:t>
            </a:r>
            <a:r>
              <a:rPr sz="900" spc="2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to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interact</a:t>
            </a:r>
            <a:r>
              <a:rPr sz="900" spc="14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with</a:t>
            </a:r>
            <a:r>
              <a:rPr sz="900" spc="1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1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Application</a:t>
            </a:r>
            <a:r>
              <a:rPr sz="900" spc="15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under</a:t>
            </a:r>
            <a:r>
              <a:rPr sz="900" spc="15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test</a:t>
            </a:r>
            <a:r>
              <a:rPr sz="900" spc="15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and</a:t>
            </a:r>
            <a:r>
              <a:rPr sz="900" spc="1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hence</a:t>
            </a:r>
            <a:r>
              <a:rPr sz="900" spc="15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eliminated </a:t>
            </a:r>
            <a:r>
              <a:rPr sz="900" spc="-1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 need </a:t>
            </a:r>
            <a:r>
              <a:rPr sz="900" dirty="0">
                <a:latin typeface="Calibri"/>
                <a:cs typeface="Calibri"/>
              </a:rPr>
              <a:t>for a </a:t>
            </a:r>
            <a:r>
              <a:rPr sz="900" spc="-5" dirty="0">
                <a:latin typeface="Calibri"/>
                <a:cs typeface="Calibri"/>
              </a:rPr>
              <a:t>proxy server </a:t>
            </a:r>
            <a:r>
              <a:rPr sz="900" dirty="0">
                <a:latin typeface="Calibri"/>
                <a:cs typeface="Calibri"/>
              </a:rPr>
              <a:t>that was </a:t>
            </a:r>
            <a:r>
              <a:rPr sz="900" spc="-5" dirty="0">
                <a:latin typeface="Calibri"/>
                <a:cs typeface="Calibri"/>
              </a:rPr>
              <a:t>used previously </a:t>
            </a:r>
            <a:r>
              <a:rPr sz="900" dirty="0">
                <a:latin typeface="Calibri"/>
                <a:cs typeface="Calibri"/>
              </a:rPr>
              <a:t>in Selenium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RC.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885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1F5F"/>
                </a:solidFill>
              </a:rPr>
              <a:t>Waits </a:t>
            </a:r>
            <a:r>
              <a:rPr sz="1800" spc="-5" dirty="0">
                <a:solidFill>
                  <a:srgbClr val="001F5F"/>
                </a:solidFill>
              </a:rPr>
              <a:t>in </a:t>
            </a:r>
            <a:r>
              <a:rPr sz="180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Sele</a:t>
            </a:r>
            <a:r>
              <a:rPr sz="1800" dirty="0">
                <a:solidFill>
                  <a:srgbClr val="001F5F"/>
                </a:solidFill>
              </a:rPr>
              <a:t>n</a:t>
            </a:r>
            <a:r>
              <a:rPr sz="1800" spc="-5" dirty="0">
                <a:solidFill>
                  <a:srgbClr val="001F5F"/>
                </a:solidFill>
              </a:rPr>
              <a:t>ium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067050" y="1008633"/>
            <a:ext cx="5211445" cy="297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FluentWait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 Command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FluentWait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instance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defines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maximum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amount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any condition,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well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frequency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 which to check the condition before throwing an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“ElementNotVisibleException”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exception.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= new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FluentWait(WebDriver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reference)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.withTimeout(Duration.ofSeconds(SECONDS)) .pollingEvery(Duration.ofSeconds(SECONDS))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.ignoring(Exception.class);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PageLoadTimeOut</a:t>
            </a:r>
            <a:r>
              <a:rPr sz="1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Command</a:t>
            </a:r>
            <a:endParaRPr sz="1400">
              <a:latin typeface="Calibri"/>
              <a:cs typeface="Calibri"/>
            </a:endParaRPr>
          </a:p>
          <a:p>
            <a:pPr marL="12700" marR="95885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sets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amount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page-load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complete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before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throwing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error.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If </a:t>
            </a:r>
            <a:r>
              <a:rPr sz="11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timeout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 negative,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loads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indefinite.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driver.manage().timeouts().pageLoadTimeout(100,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SECONDS);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908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1F5F"/>
                </a:solidFill>
                <a:latin typeface="Calibri"/>
                <a:cs typeface="Calibri"/>
              </a:rPr>
              <a:t>Waits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b="1" spc="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ium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7050" y="1008633"/>
            <a:ext cx="4939665" cy="2468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SetScriptTimeout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Command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sets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amount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asynchronous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script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finish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execution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before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throwing an error. If the timeout is negative, then the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script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will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allowed to run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indefinitely.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 marR="1468755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Syntax: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driver.manage().timeouts().setScriptTimeout(100,SECONDS);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Sleep</a:t>
            </a:r>
            <a:r>
              <a:rPr sz="1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Command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forces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browser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wait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specific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 marR="3795395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Syntax: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thread.sleep(1000);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63685" cy="5143500"/>
            <a:chOff x="0" y="0"/>
            <a:chExt cx="91636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291455" cy="3075940"/>
            </a:xfrm>
            <a:custGeom>
              <a:avLst/>
              <a:gdLst/>
              <a:ahLst/>
              <a:cxnLst/>
              <a:rect l="l" t="t" r="r" b="b"/>
              <a:pathLst>
                <a:path w="5291455" h="3075940">
                  <a:moveTo>
                    <a:pt x="5291328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5291328" y="3075432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138" y="4373117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4791" y="480059"/>
              <a:ext cx="1563623" cy="15651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6232" y="533399"/>
              <a:ext cx="1461770" cy="1463040"/>
            </a:xfrm>
            <a:custGeom>
              <a:avLst/>
              <a:gdLst/>
              <a:ahLst/>
              <a:cxnLst/>
              <a:rect l="l" t="t" r="r" b="b"/>
              <a:pathLst>
                <a:path w="1461770" h="1463039">
                  <a:moveTo>
                    <a:pt x="730757" y="0"/>
                  </a:moveTo>
                  <a:lnTo>
                    <a:pt x="682708" y="1556"/>
                  </a:lnTo>
                  <a:lnTo>
                    <a:pt x="635488" y="6160"/>
                  </a:lnTo>
                  <a:lnTo>
                    <a:pt x="589195" y="13715"/>
                  </a:lnTo>
                  <a:lnTo>
                    <a:pt x="543925" y="24126"/>
                  </a:lnTo>
                  <a:lnTo>
                    <a:pt x="499774" y="37295"/>
                  </a:lnTo>
                  <a:lnTo>
                    <a:pt x="456838" y="53126"/>
                  </a:lnTo>
                  <a:lnTo>
                    <a:pt x="415214" y="71524"/>
                  </a:lnTo>
                  <a:lnTo>
                    <a:pt x="374997" y="92390"/>
                  </a:lnTo>
                  <a:lnTo>
                    <a:pt x="336285" y="115630"/>
                  </a:lnTo>
                  <a:lnTo>
                    <a:pt x="299173" y="141146"/>
                  </a:lnTo>
                  <a:lnTo>
                    <a:pt x="263758" y="168843"/>
                  </a:lnTo>
                  <a:lnTo>
                    <a:pt x="230135" y="198623"/>
                  </a:lnTo>
                  <a:lnTo>
                    <a:pt x="198402" y="230391"/>
                  </a:lnTo>
                  <a:lnTo>
                    <a:pt x="168654" y="264049"/>
                  </a:lnTo>
                  <a:lnTo>
                    <a:pt x="140988" y="299502"/>
                  </a:lnTo>
                  <a:lnTo>
                    <a:pt x="115500" y="336653"/>
                  </a:lnTo>
                  <a:lnTo>
                    <a:pt x="92286" y="375406"/>
                  </a:lnTo>
                  <a:lnTo>
                    <a:pt x="71442" y="415664"/>
                  </a:lnTo>
                  <a:lnTo>
                    <a:pt x="53066" y="457331"/>
                  </a:lnTo>
                  <a:lnTo>
                    <a:pt x="37252" y="500310"/>
                  </a:lnTo>
                  <a:lnTo>
                    <a:pt x="24098" y="544506"/>
                  </a:lnTo>
                  <a:lnTo>
                    <a:pt x="13699" y="589821"/>
                  </a:lnTo>
                  <a:lnTo>
                    <a:pt x="6152" y="636159"/>
                  </a:lnTo>
                  <a:lnTo>
                    <a:pt x="1554" y="683424"/>
                  </a:lnTo>
                  <a:lnTo>
                    <a:pt x="0" y="731520"/>
                  </a:lnTo>
                  <a:lnTo>
                    <a:pt x="1554" y="779615"/>
                  </a:lnTo>
                  <a:lnTo>
                    <a:pt x="6152" y="826880"/>
                  </a:lnTo>
                  <a:lnTo>
                    <a:pt x="13699" y="873218"/>
                  </a:lnTo>
                  <a:lnTo>
                    <a:pt x="24098" y="918533"/>
                  </a:lnTo>
                  <a:lnTo>
                    <a:pt x="37252" y="962729"/>
                  </a:lnTo>
                  <a:lnTo>
                    <a:pt x="53066" y="1005708"/>
                  </a:lnTo>
                  <a:lnTo>
                    <a:pt x="71442" y="1047375"/>
                  </a:lnTo>
                  <a:lnTo>
                    <a:pt x="92286" y="1087633"/>
                  </a:lnTo>
                  <a:lnTo>
                    <a:pt x="115500" y="1126386"/>
                  </a:lnTo>
                  <a:lnTo>
                    <a:pt x="140988" y="1163537"/>
                  </a:lnTo>
                  <a:lnTo>
                    <a:pt x="168654" y="1198990"/>
                  </a:lnTo>
                  <a:lnTo>
                    <a:pt x="198402" y="1232648"/>
                  </a:lnTo>
                  <a:lnTo>
                    <a:pt x="230135" y="1264416"/>
                  </a:lnTo>
                  <a:lnTo>
                    <a:pt x="263758" y="1294196"/>
                  </a:lnTo>
                  <a:lnTo>
                    <a:pt x="299173" y="1321893"/>
                  </a:lnTo>
                  <a:lnTo>
                    <a:pt x="336285" y="1347409"/>
                  </a:lnTo>
                  <a:lnTo>
                    <a:pt x="374997" y="1370649"/>
                  </a:lnTo>
                  <a:lnTo>
                    <a:pt x="415214" y="1391515"/>
                  </a:lnTo>
                  <a:lnTo>
                    <a:pt x="456838" y="1409913"/>
                  </a:lnTo>
                  <a:lnTo>
                    <a:pt x="499774" y="1425744"/>
                  </a:lnTo>
                  <a:lnTo>
                    <a:pt x="543925" y="1438913"/>
                  </a:lnTo>
                  <a:lnTo>
                    <a:pt x="589195" y="1449324"/>
                  </a:lnTo>
                  <a:lnTo>
                    <a:pt x="635488" y="1456879"/>
                  </a:lnTo>
                  <a:lnTo>
                    <a:pt x="682708" y="1461483"/>
                  </a:lnTo>
                  <a:lnTo>
                    <a:pt x="730757" y="1463039"/>
                  </a:lnTo>
                  <a:lnTo>
                    <a:pt x="778807" y="1461483"/>
                  </a:lnTo>
                  <a:lnTo>
                    <a:pt x="826027" y="1456879"/>
                  </a:lnTo>
                  <a:lnTo>
                    <a:pt x="872320" y="1449324"/>
                  </a:lnTo>
                  <a:lnTo>
                    <a:pt x="917590" y="1438913"/>
                  </a:lnTo>
                  <a:lnTo>
                    <a:pt x="961741" y="1425744"/>
                  </a:lnTo>
                  <a:lnTo>
                    <a:pt x="1004677" y="1409913"/>
                  </a:lnTo>
                  <a:lnTo>
                    <a:pt x="1046301" y="1391515"/>
                  </a:lnTo>
                  <a:lnTo>
                    <a:pt x="1086518" y="1370649"/>
                  </a:lnTo>
                  <a:lnTo>
                    <a:pt x="1125230" y="1347409"/>
                  </a:lnTo>
                  <a:lnTo>
                    <a:pt x="1162342" y="1321893"/>
                  </a:lnTo>
                  <a:lnTo>
                    <a:pt x="1197757" y="1294196"/>
                  </a:lnTo>
                  <a:lnTo>
                    <a:pt x="1231380" y="1264416"/>
                  </a:lnTo>
                  <a:lnTo>
                    <a:pt x="1263113" y="1232648"/>
                  </a:lnTo>
                  <a:lnTo>
                    <a:pt x="1292861" y="1198990"/>
                  </a:lnTo>
                  <a:lnTo>
                    <a:pt x="1320527" y="1163537"/>
                  </a:lnTo>
                  <a:lnTo>
                    <a:pt x="1346015" y="1126386"/>
                  </a:lnTo>
                  <a:lnTo>
                    <a:pt x="1369229" y="1087633"/>
                  </a:lnTo>
                  <a:lnTo>
                    <a:pt x="1390073" y="1047375"/>
                  </a:lnTo>
                  <a:lnTo>
                    <a:pt x="1408449" y="1005708"/>
                  </a:lnTo>
                  <a:lnTo>
                    <a:pt x="1424263" y="962729"/>
                  </a:lnTo>
                  <a:lnTo>
                    <a:pt x="1437417" y="918533"/>
                  </a:lnTo>
                  <a:lnTo>
                    <a:pt x="1447816" y="873218"/>
                  </a:lnTo>
                  <a:lnTo>
                    <a:pt x="1455363" y="826880"/>
                  </a:lnTo>
                  <a:lnTo>
                    <a:pt x="1459961" y="779615"/>
                  </a:lnTo>
                  <a:lnTo>
                    <a:pt x="1461515" y="731520"/>
                  </a:lnTo>
                  <a:lnTo>
                    <a:pt x="1459961" y="683424"/>
                  </a:lnTo>
                  <a:lnTo>
                    <a:pt x="1455363" y="636159"/>
                  </a:lnTo>
                  <a:lnTo>
                    <a:pt x="1447816" y="589821"/>
                  </a:lnTo>
                  <a:lnTo>
                    <a:pt x="1437417" y="544506"/>
                  </a:lnTo>
                  <a:lnTo>
                    <a:pt x="1424263" y="500310"/>
                  </a:lnTo>
                  <a:lnTo>
                    <a:pt x="1408449" y="457331"/>
                  </a:lnTo>
                  <a:lnTo>
                    <a:pt x="1390073" y="415664"/>
                  </a:lnTo>
                  <a:lnTo>
                    <a:pt x="1369229" y="375406"/>
                  </a:lnTo>
                  <a:lnTo>
                    <a:pt x="1346015" y="336653"/>
                  </a:lnTo>
                  <a:lnTo>
                    <a:pt x="1320527" y="299502"/>
                  </a:lnTo>
                  <a:lnTo>
                    <a:pt x="1292861" y="264049"/>
                  </a:lnTo>
                  <a:lnTo>
                    <a:pt x="1263113" y="230391"/>
                  </a:lnTo>
                  <a:lnTo>
                    <a:pt x="1231380" y="198623"/>
                  </a:lnTo>
                  <a:lnTo>
                    <a:pt x="1197757" y="168843"/>
                  </a:lnTo>
                  <a:lnTo>
                    <a:pt x="1162342" y="141146"/>
                  </a:lnTo>
                  <a:lnTo>
                    <a:pt x="1125230" y="115630"/>
                  </a:lnTo>
                  <a:lnTo>
                    <a:pt x="1086518" y="92390"/>
                  </a:lnTo>
                  <a:lnTo>
                    <a:pt x="1046301" y="71524"/>
                  </a:lnTo>
                  <a:lnTo>
                    <a:pt x="1004677" y="53126"/>
                  </a:lnTo>
                  <a:lnTo>
                    <a:pt x="961741" y="37295"/>
                  </a:lnTo>
                  <a:lnTo>
                    <a:pt x="917590" y="24126"/>
                  </a:lnTo>
                  <a:lnTo>
                    <a:pt x="872320" y="13715"/>
                  </a:lnTo>
                  <a:lnTo>
                    <a:pt x="826027" y="6160"/>
                  </a:lnTo>
                  <a:lnTo>
                    <a:pt x="778807" y="1556"/>
                  </a:lnTo>
                  <a:lnTo>
                    <a:pt x="7307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9384" y="606551"/>
              <a:ext cx="1315720" cy="1316990"/>
            </a:xfrm>
            <a:custGeom>
              <a:avLst/>
              <a:gdLst/>
              <a:ahLst/>
              <a:cxnLst/>
              <a:rect l="l" t="t" r="r" b="b"/>
              <a:pathLst>
                <a:path w="1315720" h="1316989">
                  <a:moveTo>
                    <a:pt x="657605" y="0"/>
                  </a:moveTo>
                  <a:lnTo>
                    <a:pt x="610638" y="1653"/>
                  </a:lnTo>
                  <a:lnTo>
                    <a:pt x="564562" y="6538"/>
                  </a:lnTo>
                  <a:lnTo>
                    <a:pt x="519490" y="14543"/>
                  </a:lnTo>
                  <a:lnTo>
                    <a:pt x="475532" y="25557"/>
                  </a:lnTo>
                  <a:lnTo>
                    <a:pt x="432799" y="39469"/>
                  </a:lnTo>
                  <a:lnTo>
                    <a:pt x="391404" y="56168"/>
                  </a:lnTo>
                  <a:lnTo>
                    <a:pt x="351456" y="75541"/>
                  </a:lnTo>
                  <a:lnTo>
                    <a:pt x="313068" y="97477"/>
                  </a:lnTo>
                  <a:lnTo>
                    <a:pt x="276350" y="121866"/>
                  </a:lnTo>
                  <a:lnTo>
                    <a:pt x="241415" y="148595"/>
                  </a:lnTo>
                  <a:lnTo>
                    <a:pt x="208372" y="177553"/>
                  </a:lnTo>
                  <a:lnTo>
                    <a:pt x="177333" y="208629"/>
                  </a:lnTo>
                  <a:lnTo>
                    <a:pt x="148410" y="241711"/>
                  </a:lnTo>
                  <a:lnTo>
                    <a:pt x="121714" y="276688"/>
                  </a:lnTo>
                  <a:lnTo>
                    <a:pt x="97355" y="313448"/>
                  </a:lnTo>
                  <a:lnTo>
                    <a:pt x="75446" y="351881"/>
                  </a:lnTo>
                  <a:lnTo>
                    <a:pt x="56097" y="391874"/>
                  </a:lnTo>
                  <a:lnTo>
                    <a:pt x="39419" y="433317"/>
                  </a:lnTo>
                  <a:lnTo>
                    <a:pt x="25525" y="476097"/>
                  </a:lnTo>
                  <a:lnTo>
                    <a:pt x="14524" y="520103"/>
                  </a:lnTo>
                  <a:lnTo>
                    <a:pt x="6529" y="565225"/>
                  </a:lnTo>
                  <a:lnTo>
                    <a:pt x="1650" y="611350"/>
                  </a:lnTo>
                  <a:lnTo>
                    <a:pt x="0" y="658368"/>
                  </a:lnTo>
                  <a:lnTo>
                    <a:pt x="1650" y="705385"/>
                  </a:lnTo>
                  <a:lnTo>
                    <a:pt x="6529" y="751510"/>
                  </a:lnTo>
                  <a:lnTo>
                    <a:pt x="14524" y="796632"/>
                  </a:lnTo>
                  <a:lnTo>
                    <a:pt x="25525" y="840638"/>
                  </a:lnTo>
                  <a:lnTo>
                    <a:pt x="39419" y="883418"/>
                  </a:lnTo>
                  <a:lnTo>
                    <a:pt x="56097" y="924861"/>
                  </a:lnTo>
                  <a:lnTo>
                    <a:pt x="75446" y="964854"/>
                  </a:lnTo>
                  <a:lnTo>
                    <a:pt x="97355" y="1003287"/>
                  </a:lnTo>
                  <a:lnTo>
                    <a:pt x="121714" y="1040047"/>
                  </a:lnTo>
                  <a:lnTo>
                    <a:pt x="148410" y="1075024"/>
                  </a:lnTo>
                  <a:lnTo>
                    <a:pt x="177333" y="1108106"/>
                  </a:lnTo>
                  <a:lnTo>
                    <a:pt x="208372" y="1139182"/>
                  </a:lnTo>
                  <a:lnTo>
                    <a:pt x="241415" y="1168140"/>
                  </a:lnTo>
                  <a:lnTo>
                    <a:pt x="276350" y="1194869"/>
                  </a:lnTo>
                  <a:lnTo>
                    <a:pt x="313068" y="1219258"/>
                  </a:lnTo>
                  <a:lnTo>
                    <a:pt x="351456" y="1241194"/>
                  </a:lnTo>
                  <a:lnTo>
                    <a:pt x="391404" y="1260567"/>
                  </a:lnTo>
                  <a:lnTo>
                    <a:pt x="432799" y="1277266"/>
                  </a:lnTo>
                  <a:lnTo>
                    <a:pt x="475532" y="1291178"/>
                  </a:lnTo>
                  <a:lnTo>
                    <a:pt x="519490" y="1302192"/>
                  </a:lnTo>
                  <a:lnTo>
                    <a:pt x="564562" y="1310197"/>
                  </a:lnTo>
                  <a:lnTo>
                    <a:pt x="610638" y="1315082"/>
                  </a:lnTo>
                  <a:lnTo>
                    <a:pt x="657605" y="1316736"/>
                  </a:lnTo>
                  <a:lnTo>
                    <a:pt x="704573" y="1315082"/>
                  </a:lnTo>
                  <a:lnTo>
                    <a:pt x="750649" y="1310197"/>
                  </a:lnTo>
                  <a:lnTo>
                    <a:pt x="795721" y="1302192"/>
                  </a:lnTo>
                  <a:lnTo>
                    <a:pt x="839679" y="1291178"/>
                  </a:lnTo>
                  <a:lnTo>
                    <a:pt x="882412" y="1277266"/>
                  </a:lnTo>
                  <a:lnTo>
                    <a:pt x="923807" y="1260567"/>
                  </a:lnTo>
                  <a:lnTo>
                    <a:pt x="963755" y="1241194"/>
                  </a:lnTo>
                  <a:lnTo>
                    <a:pt x="1002143" y="1219258"/>
                  </a:lnTo>
                  <a:lnTo>
                    <a:pt x="1038861" y="1194869"/>
                  </a:lnTo>
                  <a:lnTo>
                    <a:pt x="1073796" y="1168140"/>
                  </a:lnTo>
                  <a:lnTo>
                    <a:pt x="1106839" y="1139182"/>
                  </a:lnTo>
                  <a:lnTo>
                    <a:pt x="1137878" y="1108106"/>
                  </a:lnTo>
                  <a:lnTo>
                    <a:pt x="1166801" y="1075024"/>
                  </a:lnTo>
                  <a:lnTo>
                    <a:pt x="1193497" y="1040047"/>
                  </a:lnTo>
                  <a:lnTo>
                    <a:pt x="1217856" y="1003287"/>
                  </a:lnTo>
                  <a:lnTo>
                    <a:pt x="1239765" y="964854"/>
                  </a:lnTo>
                  <a:lnTo>
                    <a:pt x="1259114" y="924861"/>
                  </a:lnTo>
                  <a:lnTo>
                    <a:pt x="1275792" y="883418"/>
                  </a:lnTo>
                  <a:lnTo>
                    <a:pt x="1289686" y="840638"/>
                  </a:lnTo>
                  <a:lnTo>
                    <a:pt x="1300687" y="796632"/>
                  </a:lnTo>
                  <a:lnTo>
                    <a:pt x="1308682" y="751510"/>
                  </a:lnTo>
                  <a:lnTo>
                    <a:pt x="1313561" y="705385"/>
                  </a:lnTo>
                  <a:lnTo>
                    <a:pt x="1315212" y="658368"/>
                  </a:lnTo>
                  <a:lnTo>
                    <a:pt x="1313561" y="611350"/>
                  </a:lnTo>
                  <a:lnTo>
                    <a:pt x="1308682" y="565225"/>
                  </a:lnTo>
                  <a:lnTo>
                    <a:pt x="1300687" y="520103"/>
                  </a:lnTo>
                  <a:lnTo>
                    <a:pt x="1289686" y="476097"/>
                  </a:lnTo>
                  <a:lnTo>
                    <a:pt x="1275792" y="433317"/>
                  </a:lnTo>
                  <a:lnTo>
                    <a:pt x="1259114" y="391874"/>
                  </a:lnTo>
                  <a:lnTo>
                    <a:pt x="1239765" y="351881"/>
                  </a:lnTo>
                  <a:lnTo>
                    <a:pt x="1217856" y="313448"/>
                  </a:lnTo>
                  <a:lnTo>
                    <a:pt x="1193497" y="276688"/>
                  </a:lnTo>
                  <a:lnTo>
                    <a:pt x="1166801" y="241711"/>
                  </a:lnTo>
                  <a:lnTo>
                    <a:pt x="1137878" y="208629"/>
                  </a:lnTo>
                  <a:lnTo>
                    <a:pt x="1106839" y="177553"/>
                  </a:lnTo>
                  <a:lnTo>
                    <a:pt x="1073796" y="148595"/>
                  </a:lnTo>
                  <a:lnTo>
                    <a:pt x="1038861" y="121866"/>
                  </a:lnTo>
                  <a:lnTo>
                    <a:pt x="1002143" y="97477"/>
                  </a:lnTo>
                  <a:lnTo>
                    <a:pt x="963755" y="75541"/>
                  </a:lnTo>
                  <a:lnTo>
                    <a:pt x="923807" y="56168"/>
                  </a:lnTo>
                  <a:lnTo>
                    <a:pt x="882412" y="39469"/>
                  </a:lnTo>
                  <a:lnTo>
                    <a:pt x="839679" y="25557"/>
                  </a:lnTo>
                  <a:lnTo>
                    <a:pt x="795721" y="14543"/>
                  </a:lnTo>
                  <a:lnTo>
                    <a:pt x="750649" y="6538"/>
                  </a:lnTo>
                  <a:lnTo>
                    <a:pt x="704573" y="1653"/>
                  </a:lnTo>
                  <a:lnTo>
                    <a:pt x="657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467" y="1013460"/>
              <a:ext cx="3941063" cy="32186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5690" y="2190749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95" y="4084320"/>
              <a:ext cx="4021835" cy="2286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79596" y="1574418"/>
            <a:ext cx="1358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Selenium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3675379" y="2234006"/>
            <a:ext cx="1767839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45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Alerts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194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Windows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885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Alerts in </a:t>
            </a:r>
            <a:r>
              <a:rPr sz="180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Sele</a:t>
            </a:r>
            <a:r>
              <a:rPr sz="1800" dirty="0">
                <a:solidFill>
                  <a:srgbClr val="001F5F"/>
                </a:solidFill>
              </a:rPr>
              <a:t>n</a:t>
            </a:r>
            <a:r>
              <a:rPr sz="1800" spc="-5" dirty="0">
                <a:solidFill>
                  <a:srgbClr val="001F5F"/>
                </a:solidFill>
              </a:rPr>
              <a:t>ium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8540" y="1660017"/>
            <a:ext cx="4052570" cy="278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079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Alert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small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message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box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appears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screen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give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some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information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notification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users.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 MT"/>
              <a:buChar char="•"/>
            </a:pPr>
            <a:endParaRPr sz="1050">
              <a:latin typeface="Calibri"/>
              <a:cs typeface="Calibri"/>
            </a:endParaRPr>
          </a:p>
          <a:p>
            <a:pPr marL="299085" marR="241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 notifies the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 some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specific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information, or will ask for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some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permissions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perform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certain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task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provides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warning </a:t>
            </a:r>
            <a:r>
              <a:rPr sz="11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messages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well.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Types</a:t>
            </a:r>
            <a:r>
              <a:rPr sz="1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Alerts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Simple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Alert: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simply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displays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some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information</a:t>
            </a:r>
            <a:r>
              <a:rPr sz="11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warning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endParaRPr sz="11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scre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Prompt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Alert: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ask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provide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some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input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into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Calibri"/>
              <a:buAutoNum type="arabicPeriod" startAt="2"/>
            </a:pPr>
            <a:endParaRPr sz="10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Confirmation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Alert:</a:t>
            </a:r>
            <a:r>
              <a:rPr sz="11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asks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user for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permission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perform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certain</a:t>
            </a:r>
            <a:endParaRPr sz="11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task.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860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</a:rPr>
              <a:t>M</a:t>
            </a:r>
            <a:r>
              <a:rPr sz="1800" spc="-15" dirty="0">
                <a:solidFill>
                  <a:srgbClr val="001F5F"/>
                </a:solidFill>
              </a:rPr>
              <a:t>e</a:t>
            </a:r>
            <a:r>
              <a:rPr sz="1800" dirty="0">
                <a:solidFill>
                  <a:srgbClr val="001F5F"/>
                </a:solidFill>
              </a:rPr>
              <a:t>thods  </a:t>
            </a:r>
            <a:r>
              <a:rPr sz="1800" spc="-5" dirty="0">
                <a:solidFill>
                  <a:srgbClr val="001F5F"/>
                </a:solidFill>
              </a:rPr>
              <a:t>in</a:t>
            </a:r>
            <a:r>
              <a:rPr sz="1800" spc="-1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Alert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067050" y="1011682"/>
            <a:ext cx="5245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Alert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interface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provides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methods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widely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used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WebDriver: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7050" y="1346657"/>
            <a:ext cx="4116704" cy="237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void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dismiss():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“Cancel”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button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alert.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driver.switchTo().alert().dismiss();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void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accept():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“OK”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button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alert.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driver.switchTo().alert().accept();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299085" marR="67119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String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getText():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capture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alert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message.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driver.switchTo().alert().getText();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 MT"/>
              <a:buChar char="•"/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Arial MT"/>
              <a:buChar char="•"/>
            </a:pPr>
            <a:endParaRPr sz="1050">
              <a:latin typeface="Calibri"/>
              <a:cs typeface="Calibri"/>
            </a:endParaRPr>
          </a:p>
          <a:p>
            <a:pPr marL="299085" marR="5524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void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sendKeys():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send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some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alert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box.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driver.switchTo().alert().sendKeys(“DevLabs”);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9139428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1716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Handling </a:t>
            </a:r>
            <a:r>
              <a:rPr sz="180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Selenium</a:t>
            </a:r>
            <a:r>
              <a:rPr sz="1800" spc="-7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Window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062985" y="916686"/>
            <a:ext cx="5231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4922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When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multiple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windows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any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application,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sometimes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required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switch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control among several windows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from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one another in order to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do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automation.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After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completion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operation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another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window,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has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return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main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window.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2985" y="1755140"/>
            <a:ext cx="4993005" cy="2297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To handle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multiple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windows,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driver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2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methods: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driver.getWindowHandles();</a:t>
            </a:r>
            <a:endParaRPr sz="1400">
              <a:latin typeface="Calibri"/>
              <a:cs typeface="Calibri"/>
            </a:endParaRPr>
          </a:p>
          <a:p>
            <a:pPr marL="299085" marR="264160">
              <a:lnSpc>
                <a:spcPct val="100000"/>
              </a:lnSpc>
              <a:spcBef>
                <a:spcPts val="134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 is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handle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 windows that are opened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driver,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"Driver.getWindowHandles()"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switch from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one window to another in a web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application.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return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type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Iterator&lt;String&gt;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Set&lt;String&gt;.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driver.getWindowHandle();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34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When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any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application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gets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opened,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need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handle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main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window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”driver.getWindowHandle()”.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will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handle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current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window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uniquely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identifies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within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driver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instance.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return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type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String.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5143500"/>
            </a:xfrm>
            <a:custGeom>
              <a:avLst/>
              <a:gdLst/>
              <a:ahLst/>
              <a:cxnLst/>
              <a:rect l="l" t="t" r="r" b="b"/>
              <a:pathLst>
                <a:path w="2915920" h="5143500">
                  <a:moveTo>
                    <a:pt x="291541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15412" y="5143500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916686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LAB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12492" y="0"/>
            <a:ext cx="6558280" cy="5143500"/>
            <a:chOff x="2412492" y="0"/>
            <a:chExt cx="6558280" cy="5143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12191"/>
              <a:ext cx="3430524" cy="51313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2492" y="0"/>
              <a:ext cx="1986280" cy="5143500"/>
            </a:xfrm>
            <a:custGeom>
              <a:avLst/>
              <a:gdLst/>
              <a:ahLst/>
              <a:cxnLst/>
              <a:rect l="l" t="t" r="r" b="b"/>
              <a:pathLst>
                <a:path w="1986279" h="5143500">
                  <a:moveTo>
                    <a:pt x="19857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985772" y="514350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FFD44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6334" y="522478"/>
            <a:ext cx="914400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9927" y="1915795"/>
            <a:ext cx="23698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200" spc="-10" dirty="0">
                <a:latin typeface="Calibri"/>
                <a:cs typeface="Calibri"/>
              </a:rPr>
              <a:t>Create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script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handle:</a:t>
            </a:r>
            <a:endParaRPr sz="1200">
              <a:latin typeface="Calibri"/>
              <a:cs typeface="Calibri"/>
            </a:endParaRPr>
          </a:p>
          <a:p>
            <a:pPr marL="436245" lvl="1" indent="-81280">
              <a:lnSpc>
                <a:spcPct val="100000"/>
              </a:lnSpc>
              <a:buChar char="-"/>
              <a:tabLst>
                <a:tab pos="436880" algn="l"/>
              </a:tabLst>
            </a:pPr>
            <a:r>
              <a:rPr sz="1200" spc="-5" dirty="0">
                <a:latin typeface="Calibri"/>
                <a:cs typeface="Calibri"/>
              </a:rPr>
              <a:t>Simple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Alert</a:t>
            </a:r>
            <a:endParaRPr sz="1200">
              <a:latin typeface="Calibri"/>
              <a:cs typeface="Calibri"/>
            </a:endParaRPr>
          </a:p>
          <a:p>
            <a:pPr marL="436245" lvl="1" indent="-81280">
              <a:lnSpc>
                <a:spcPct val="100000"/>
              </a:lnSpc>
              <a:buChar char="-"/>
              <a:tabLst>
                <a:tab pos="436880" algn="l"/>
              </a:tabLst>
            </a:pPr>
            <a:r>
              <a:rPr sz="1200" spc="-5" dirty="0">
                <a:latin typeface="Calibri"/>
                <a:cs typeface="Calibri"/>
              </a:rPr>
              <a:t>Confirmation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Alert</a:t>
            </a:r>
            <a:endParaRPr sz="1200">
              <a:latin typeface="Calibri"/>
              <a:cs typeface="Calibri"/>
            </a:endParaRPr>
          </a:p>
          <a:p>
            <a:pPr marL="436245" lvl="1" indent="-81280">
              <a:lnSpc>
                <a:spcPct val="100000"/>
              </a:lnSpc>
              <a:buChar char="-"/>
              <a:tabLst>
                <a:tab pos="436880" algn="l"/>
              </a:tabLst>
            </a:pPr>
            <a:r>
              <a:rPr sz="1200" spc="-5" dirty="0">
                <a:latin typeface="Calibri"/>
                <a:cs typeface="Calibri"/>
              </a:rPr>
              <a:t>Prompt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Alert</a:t>
            </a:r>
            <a:endParaRPr sz="1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200" spc="-10" dirty="0">
                <a:latin typeface="Calibri"/>
                <a:cs typeface="Calibri"/>
              </a:rPr>
              <a:t>Write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script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handle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multiple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windows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application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63685" cy="5143500"/>
            <a:chOff x="0" y="0"/>
            <a:chExt cx="91636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291455" cy="3075940"/>
            </a:xfrm>
            <a:custGeom>
              <a:avLst/>
              <a:gdLst/>
              <a:ahLst/>
              <a:cxnLst/>
              <a:rect l="l" t="t" r="r" b="b"/>
              <a:pathLst>
                <a:path w="5291455" h="3075940">
                  <a:moveTo>
                    <a:pt x="5291328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5291328" y="3075432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138" y="4373117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4791" y="480059"/>
              <a:ext cx="1563623" cy="15651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6232" y="533399"/>
              <a:ext cx="1461770" cy="1463040"/>
            </a:xfrm>
            <a:custGeom>
              <a:avLst/>
              <a:gdLst/>
              <a:ahLst/>
              <a:cxnLst/>
              <a:rect l="l" t="t" r="r" b="b"/>
              <a:pathLst>
                <a:path w="1461770" h="1463039">
                  <a:moveTo>
                    <a:pt x="730757" y="0"/>
                  </a:moveTo>
                  <a:lnTo>
                    <a:pt x="682708" y="1556"/>
                  </a:lnTo>
                  <a:lnTo>
                    <a:pt x="635488" y="6160"/>
                  </a:lnTo>
                  <a:lnTo>
                    <a:pt x="589195" y="13715"/>
                  </a:lnTo>
                  <a:lnTo>
                    <a:pt x="543925" y="24126"/>
                  </a:lnTo>
                  <a:lnTo>
                    <a:pt x="499774" y="37295"/>
                  </a:lnTo>
                  <a:lnTo>
                    <a:pt x="456838" y="53126"/>
                  </a:lnTo>
                  <a:lnTo>
                    <a:pt x="415214" y="71524"/>
                  </a:lnTo>
                  <a:lnTo>
                    <a:pt x="374997" y="92390"/>
                  </a:lnTo>
                  <a:lnTo>
                    <a:pt x="336285" y="115630"/>
                  </a:lnTo>
                  <a:lnTo>
                    <a:pt x="299173" y="141146"/>
                  </a:lnTo>
                  <a:lnTo>
                    <a:pt x="263758" y="168843"/>
                  </a:lnTo>
                  <a:lnTo>
                    <a:pt x="230135" y="198623"/>
                  </a:lnTo>
                  <a:lnTo>
                    <a:pt x="198402" y="230391"/>
                  </a:lnTo>
                  <a:lnTo>
                    <a:pt x="168654" y="264049"/>
                  </a:lnTo>
                  <a:lnTo>
                    <a:pt x="140988" y="299502"/>
                  </a:lnTo>
                  <a:lnTo>
                    <a:pt x="115500" y="336653"/>
                  </a:lnTo>
                  <a:lnTo>
                    <a:pt x="92286" y="375406"/>
                  </a:lnTo>
                  <a:lnTo>
                    <a:pt x="71442" y="415664"/>
                  </a:lnTo>
                  <a:lnTo>
                    <a:pt x="53066" y="457331"/>
                  </a:lnTo>
                  <a:lnTo>
                    <a:pt x="37252" y="500310"/>
                  </a:lnTo>
                  <a:lnTo>
                    <a:pt x="24098" y="544506"/>
                  </a:lnTo>
                  <a:lnTo>
                    <a:pt x="13699" y="589821"/>
                  </a:lnTo>
                  <a:lnTo>
                    <a:pt x="6152" y="636159"/>
                  </a:lnTo>
                  <a:lnTo>
                    <a:pt x="1554" y="683424"/>
                  </a:lnTo>
                  <a:lnTo>
                    <a:pt x="0" y="731520"/>
                  </a:lnTo>
                  <a:lnTo>
                    <a:pt x="1554" y="779615"/>
                  </a:lnTo>
                  <a:lnTo>
                    <a:pt x="6152" y="826880"/>
                  </a:lnTo>
                  <a:lnTo>
                    <a:pt x="13699" y="873218"/>
                  </a:lnTo>
                  <a:lnTo>
                    <a:pt x="24098" y="918533"/>
                  </a:lnTo>
                  <a:lnTo>
                    <a:pt x="37252" y="962729"/>
                  </a:lnTo>
                  <a:lnTo>
                    <a:pt x="53066" y="1005708"/>
                  </a:lnTo>
                  <a:lnTo>
                    <a:pt x="71442" y="1047375"/>
                  </a:lnTo>
                  <a:lnTo>
                    <a:pt x="92286" y="1087633"/>
                  </a:lnTo>
                  <a:lnTo>
                    <a:pt x="115500" y="1126386"/>
                  </a:lnTo>
                  <a:lnTo>
                    <a:pt x="140988" y="1163537"/>
                  </a:lnTo>
                  <a:lnTo>
                    <a:pt x="168654" y="1198990"/>
                  </a:lnTo>
                  <a:lnTo>
                    <a:pt x="198402" y="1232648"/>
                  </a:lnTo>
                  <a:lnTo>
                    <a:pt x="230135" y="1264416"/>
                  </a:lnTo>
                  <a:lnTo>
                    <a:pt x="263758" y="1294196"/>
                  </a:lnTo>
                  <a:lnTo>
                    <a:pt x="299173" y="1321893"/>
                  </a:lnTo>
                  <a:lnTo>
                    <a:pt x="336285" y="1347409"/>
                  </a:lnTo>
                  <a:lnTo>
                    <a:pt x="374997" y="1370649"/>
                  </a:lnTo>
                  <a:lnTo>
                    <a:pt x="415214" y="1391515"/>
                  </a:lnTo>
                  <a:lnTo>
                    <a:pt x="456838" y="1409913"/>
                  </a:lnTo>
                  <a:lnTo>
                    <a:pt x="499774" y="1425744"/>
                  </a:lnTo>
                  <a:lnTo>
                    <a:pt x="543925" y="1438913"/>
                  </a:lnTo>
                  <a:lnTo>
                    <a:pt x="589195" y="1449324"/>
                  </a:lnTo>
                  <a:lnTo>
                    <a:pt x="635488" y="1456879"/>
                  </a:lnTo>
                  <a:lnTo>
                    <a:pt x="682708" y="1461483"/>
                  </a:lnTo>
                  <a:lnTo>
                    <a:pt x="730757" y="1463039"/>
                  </a:lnTo>
                  <a:lnTo>
                    <a:pt x="778807" y="1461483"/>
                  </a:lnTo>
                  <a:lnTo>
                    <a:pt x="826027" y="1456879"/>
                  </a:lnTo>
                  <a:lnTo>
                    <a:pt x="872320" y="1449324"/>
                  </a:lnTo>
                  <a:lnTo>
                    <a:pt x="917590" y="1438913"/>
                  </a:lnTo>
                  <a:lnTo>
                    <a:pt x="961741" y="1425744"/>
                  </a:lnTo>
                  <a:lnTo>
                    <a:pt x="1004677" y="1409913"/>
                  </a:lnTo>
                  <a:lnTo>
                    <a:pt x="1046301" y="1391515"/>
                  </a:lnTo>
                  <a:lnTo>
                    <a:pt x="1086518" y="1370649"/>
                  </a:lnTo>
                  <a:lnTo>
                    <a:pt x="1125230" y="1347409"/>
                  </a:lnTo>
                  <a:lnTo>
                    <a:pt x="1162342" y="1321893"/>
                  </a:lnTo>
                  <a:lnTo>
                    <a:pt x="1197757" y="1294196"/>
                  </a:lnTo>
                  <a:lnTo>
                    <a:pt x="1231380" y="1264416"/>
                  </a:lnTo>
                  <a:lnTo>
                    <a:pt x="1263113" y="1232648"/>
                  </a:lnTo>
                  <a:lnTo>
                    <a:pt x="1292861" y="1198990"/>
                  </a:lnTo>
                  <a:lnTo>
                    <a:pt x="1320527" y="1163537"/>
                  </a:lnTo>
                  <a:lnTo>
                    <a:pt x="1346015" y="1126386"/>
                  </a:lnTo>
                  <a:lnTo>
                    <a:pt x="1369229" y="1087633"/>
                  </a:lnTo>
                  <a:lnTo>
                    <a:pt x="1390073" y="1047375"/>
                  </a:lnTo>
                  <a:lnTo>
                    <a:pt x="1408449" y="1005708"/>
                  </a:lnTo>
                  <a:lnTo>
                    <a:pt x="1424263" y="962729"/>
                  </a:lnTo>
                  <a:lnTo>
                    <a:pt x="1437417" y="918533"/>
                  </a:lnTo>
                  <a:lnTo>
                    <a:pt x="1447816" y="873218"/>
                  </a:lnTo>
                  <a:lnTo>
                    <a:pt x="1455363" y="826880"/>
                  </a:lnTo>
                  <a:lnTo>
                    <a:pt x="1459961" y="779615"/>
                  </a:lnTo>
                  <a:lnTo>
                    <a:pt x="1461515" y="731520"/>
                  </a:lnTo>
                  <a:lnTo>
                    <a:pt x="1459961" y="683424"/>
                  </a:lnTo>
                  <a:lnTo>
                    <a:pt x="1455363" y="636159"/>
                  </a:lnTo>
                  <a:lnTo>
                    <a:pt x="1447816" y="589821"/>
                  </a:lnTo>
                  <a:lnTo>
                    <a:pt x="1437417" y="544506"/>
                  </a:lnTo>
                  <a:lnTo>
                    <a:pt x="1424263" y="500310"/>
                  </a:lnTo>
                  <a:lnTo>
                    <a:pt x="1408449" y="457331"/>
                  </a:lnTo>
                  <a:lnTo>
                    <a:pt x="1390073" y="415664"/>
                  </a:lnTo>
                  <a:lnTo>
                    <a:pt x="1369229" y="375406"/>
                  </a:lnTo>
                  <a:lnTo>
                    <a:pt x="1346015" y="336653"/>
                  </a:lnTo>
                  <a:lnTo>
                    <a:pt x="1320527" y="299502"/>
                  </a:lnTo>
                  <a:lnTo>
                    <a:pt x="1292861" y="264049"/>
                  </a:lnTo>
                  <a:lnTo>
                    <a:pt x="1263113" y="230391"/>
                  </a:lnTo>
                  <a:lnTo>
                    <a:pt x="1231380" y="198623"/>
                  </a:lnTo>
                  <a:lnTo>
                    <a:pt x="1197757" y="168843"/>
                  </a:lnTo>
                  <a:lnTo>
                    <a:pt x="1162342" y="141146"/>
                  </a:lnTo>
                  <a:lnTo>
                    <a:pt x="1125230" y="115630"/>
                  </a:lnTo>
                  <a:lnTo>
                    <a:pt x="1086518" y="92390"/>
                  </a:lnTo>
                  <a:lnTo>
                    <a:pt x="1046301" y="71524"/>
                  </a:lnTo>
                  <a:lnTo>
                    <a:pt x="1004677" y="53126"/>
                  </a:lnTo>
                  <a:lnTo>
                    <a:pt x="961741" y="37295"/>
                  </a:lnTo>
                  <a:lnTo>
                    <a:pt x="917590" y="24126"/>
                  </a:lnTo>
                  <a:lnTo>
                    <a:pt x="872320" y="13715"/>
                  </a:lnTo>
                  <a:lnTo>
                    <a:pt x="826027" y="6160"/>
                  </a:lnTo>
                  <a:lnTo>
                    <a:pt x="778807" y="1556"/>
                  </a:lnTo>
                  <a:lnTo>
                    <a:pt x="7307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9384" y="606551"/>
              <a:ext cx="1315720" cy="1316990"/>
            </a:xfrm>
            <a:custGeom>
              <a:avLst/>
              <a:gdLst/>
              <a:ahLst/>
              <a:cxnLst/>
              <a:rect l="l" t="t" r="r" b="b"/>
              <a:pathLst>
                <a:path w="1315720" h="1316989">
                  <a:moveTo>
                    <a:pt x="657605" y="0"/>
                  </a:moveTo>
                  <a:lnTo>
                    <a:pt x="610638" y="1653"/>
                  </a:lnTo>
                  <a:lnTo>
                    <a:pt x="564562" y="6538"/>
                  </a:lnTo>
                  <a:lnTo>
                    <a:pt x="519490" y="14543"/>
                  </a:lnTo>
                  <a:lnTo>
                    <a:pt x="475532" y="25557"/>
                  </a:lnTo>
                  <a:lnTo>
                    <a:pt x="432799" y="39469"/>
                  </a:lnTo>
                  <a:lnTo>
                    <a:pt x="391404" y="56168"/>
                  </a:lnTo>
                  <a:lnTo>
                    <a:pt x="351456" y="75541"/>
                  </a:lnTo>
                  <a:lnTo>
                    <a:pt x="313068" y="97477"/>
                  </a:lnTo>
                  <a:lnTo>
                    <a:pt x="276350" y="121866"/>
                  </a:lnTo>
                  <a:lnTo>
                    <a:pt x="241415" y="148595"/>
                  </a:lnTo>
                  <a:lnTo>
                    <a:pt x="208372" y="177553"/>
                  </a:lnTo>
                  <a:lnTo>
                    <a:pt x="177333" y="208629"/>
                  </a:lnTo>
                  <a:lnTo>
                    <a:pt x="148410" y="241711"/>
                  </a:lnTo>
                  <a:lnTo>
                    <a:pt x="121714" y="276688"/>
                  </a:lnTo>
                  <a:lnTo>
                    <a:pt x="97355" y="313448"/>
                  </a:lnTo>
                  <a:lnTo>
                    <a:pt x="75446" y="351881"/>
                  </a:lnTo>
                  <a:lnTo>
                    <a:pt x="56097" y="391874"/>
                  </a:lnTo>
                  <a:lnTo>
                    <a:pt x="39419" y="433317"/>
                  </a:lnTo>
                  <a:lnTo>
                    <a:pt x="25525" y="476097"/>
                  </a:lnTo>
                  <a:lnTo>
                    <a:pt x="14524" y="520103"/>
                  </a:lnTo>
                  <a:lnTo>
                    <a:pt x="6529" y="565225"/>
                  </a:lnTo>
                  <a:lnTo>
                    <a:pt x="1650" y="611350"/>
                  </a:lnTo>
                  <a:lnTo>
                    <a:pt x="0" y="658368"/>
                  </a:lnTo>
                  <a:lnTo>
                    <a:pt x="1650" y="705385"/>
                  </a:lnTo>
                  <a:lnTo>
                    <a:pt x="6529" y="751510"/>
                  </a:lnTo>
                  <a:lnTo>
                    <a:pt x="14524" y="796632"/>
                  </a:lnTo>
                  <a:lnTo>
                    <a:pt x="25525" y="840638"/>
                  </a:lnTo>
                  <a:lnTo>
                    <a:pt x="39419" y="883418"/>
                  </a:lnTo>
                  <a:lnTo>
                    <a:pt x="56097" y="924861"/>
                  </a:lnTo>
                  <a:lnTo>
                    <a:pt x="75446" y="964854"/>
                  </a:lnTo>
                  <a:lnTo>
                    <a:pt x="97355" y="1003287"/>
                  </a:lnTo>
                  <a:lnTo>
                    <a:pt x="121714" y="1040047"/>
                  </a:lnTo>
                  <a:lnTo>
                    <a:pt x="148410" y="1075024"/>
                  </a:lnTo>
                  <a:lnTo>
                    <a:pt x="177333" y="1108106"/>
                  </a:lnTo>
                  <a:lnTo>
                    <a:pt x="208372" y="1139182"/>
                  </a:lnTo>
                  <a:lnTo>
                    <a:pt x="241415" y="1168140"/>
                  </a:lnTo>
                  <a:lnTo>
                    <a:pt x="276350" y="1194869"/>
                  </a:lnTo>
                  <a:lnTo>
                    <a:pt x="313068" y="1219258"/>
                  </a:lnTo>
                  <a:lnTo>
                    <a:pt x="351456" y="1241194"/>
                  </a:lnTo>
                  <a:lnTo>
                    <a:pt x="391404" y="1260567"/>
                  </a:lnTo>
                  <a:lnTo>
                    <a:pt x="432799" y="1277266"/>
                  </a:lnTo>
                  <a:lnTo>
                    <a:pt x="475532" y="1291178"/>
                  </a:lnTo>
                  <a:lnTo>
                    <a:pt x="519490" y="1302192"/>
                  </a:lnTo>
                  <a:lnTo>
                    <a:pt x="564562" y="1310197"/>
                  </a:lnTo>
                  <a:lnTo>
                    <a:pt x="610638" y="1315082"/>
                  </a:lnTo>
                  <a:lnTo>
                    <a:pt x="657605" y="1316736"/>
                  </a:lnTo>
                  <a:lnTo>
                    <a:pt x="704573" y="1315082"/>
                  </a:lnTo>
                  <a:lnTo>
                    <a:pt x="750649" y="1310197"/>
                  </a:lnTo>
                  <a:lnTo>
                    <a:pt x="795721" y="1302192"/>
                  </a:lnTo>
                  <a:lnTo>
                    <a:pt x="839679" y="1291178"/>
                  </a:lnTo>
                  <a:lnTo>
                    <a:pt x="882412" y="1277266"/>
                  </a:lnTo>
                  <a:lnTo>
                    <a:pt x="923807" y="1260567"/>
                  </a:lnTo>
                  <a:lnTo>
                    <a:pt x="963755" y="1241194"/>
                  </a:lnTo>
                  <a:lnTo>
                    <a:pt x="1002143" y="1219258"/>
                  </a:lnTo>
                  <a:lnTo>
                    <a:pt x="1038861" y="1194869"/>
                  </a:lnTo>
                  <a:lnTo>
                    <a:pt x="1073796" y="1168140"/>
                  </a:lnTo>
                  <a:lnTo>
                    <a:pt x="1106839" y="1139182"/>
                  </a:lnTo>
                  <a:lnTo>
                    <a:pt x="1137878" y="1108106"/>
                  </a:lnTo>
                  <a:lnTo>
                    <a:pt x="1166801" y="1075024"/>
                  </a:lnTo>
                  <a:lnTo>
                    <a:pt x="1193497" y="1040047"/>
                  </a:lnTo>
                  <a:lnTo>
                    <a:pt x="1217856" y="1003287"/>
                  </a:lnTo>
                  <a:lnTo>
                    <a:pt x="1239765" y="964854"/>
                  </a:lnTo>
                  <a:lnTo>
                    <a:pt x="1259114" y="924861"/>
                  </a:lnTo>
                  <a:lnTo>
                    <a:pt x="1275792" y="883418"/>
                  </a:lnTo>
                  <a:lnTo>
                    <a:pt x="1289686" y="840638"/>
                  </a:lnTo>
                  <a:lnTo>
                    <a:pt x="1300687" y="796632"/>
                  </a:lnTo>
                  <a:lnTo>
                    <a:pt x="1308682" y="751510"/>
                  </a:lnTo>
                  <a:lnTo>
                    <a:pt x="1313561" y="705385"/>
                  </a:lnTo>
                  <a:lnTo>
                    <a:pt x="1315212" y="658368"/>
                  </a:lnTo>
                  <a:lnTo>
                    <a:pt x="1313561" y="611350"/>
                  </a:lnTo>
                  <a:lnTo>
                    <a:pt x="1308682" y="565225"/>
                  </a:lnTo>
                  <a:lnTo>
                    <a:pt x="1300687" y="520103"/>
                  </a:lnTo>
                  <a:lnTo>
                    <a:pt x="1289686" y="476097"/>
                  </a:lnTo>
                  <a:lnTo>
                    <a:pt x="1275792" y="433317"/>
                  </a:lnTo>
                  <a:lnTo>
                    <a:pt x="1259114" y="391874"/>
                  </a:lnTo>
                  <a:lnTo>
                    <a:pt x="1239765" y="351881"/>
                  </a:lnTo>
                  <a:lnTo>
                    <a:pt x="1217856" y="313448"/>
                  </a:lnTo>
                  <a:lnTo>
                    <a:pt x="1193497" y="276688"/>
                  </a:lnTo>
                  <a:lnTo>
                    <a:pt x="1166801" y="241711"/>
                  </a:lnTo>
                  <a:lnTo>
                    <a:pt x="1137878" y="208629"/>
                  </a:lnTo>
                  <a:lnTo>
                    <a:pt x="1106839" y="177553"/>
                  </a:lnTo>
                  <a:lnTo>
                    <a:pt x="1073796" y="148595"/>
                  </a:lnTo>
                  <a:lnTo>
                    <a:pt x="1038861" y="121866"/>
                  </a:lnTo>
                  <a:lnTo>
                    <a:pt x="1002143" y="97477"/>
                  </a:lnTo>
                  <a:lnTo>
                    <a:pt x="963755" y="75541"/>
                  </a:lnTo>
                  <a:lnTo>
                    <a:pt x="923807" y="56168"/>
                  </a:lnTo>
                  <a:lnTo>
                    <a:pt x="882412" y="39469"/>
                  </a:lnTo>
                  <a:lnTo>
                    <a:pt x="839679" y="25557"/>
                  </a:lnTo>
                  <a:lnTo>
                    <a:pt x="795721" y="14543"/>
                  </a:lnTo>
                  <a:lnTo>
                    <a:pt x="750649" y="6538"/>
                  </a:lnTo>
                  <a:lnTo>
                    <a:pt x="704573" y="1653"/>
                  </a:lnTo>
                  <a:lnTo>
                    <a:pt x="657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467" y="1013460"/>
              <a:ext cx="3941063" cy="32186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18153" y="2500122"/>
              <a:ext cx="2138680" cy="0"/>
            </a:xfrm>
            <a:custGeom>
              <a:avLst/>
              <a:gdLst/>
              <a:ahLst/>
              <a:cxnLst/>
              <a:rect l="l" t="t" r="r" b="b"/>
              <a:pathLst>
                <a:path w="2138679">
                  <a:moveTo>
                    <a:pt x="0" y="0"/>
                  </a:moveTo>
                  <a:lnTo>
                    <a:pt x="2138680" y="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95" y="4084320"/>
              <a:ext cx="4021835" cy="2286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81476" y="1883740"/>
            <a:ext cx="1757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Action</a:t>
            </a:r>
            <a:r>
              <a:rPr sz="2800" spc="-50" dirty="0"/>
              <a:t> </a:t>
            </a:r>
            <a:r>
              <a:rPr sz="2800" spc="-5" dirty="0"/>
              <a:t>Class</a:t>
            </a:r>
            <a:endParaRPr sz="2800"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622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</a:rPr>
              <a:t>Ac</a:t>
            </a:r>
            <a:r>
              <a:rPr sz="1800" spc="-10" dirty="0">
                <a:solidFill>
                  <a:srgbClr val="001F5F"/>
                </a:solidFill>
              </a:rPr>
              <a:t>t</a:t>
            </a:r>
            <a:r>
              <a:rPr sz="1800" spc="-5" dirty="0">
                <a:solidFill>
                  <a:srgbClr val="001F5F"/>
                </a:solidFill>
              </a:rPr>
              <a:t>ion  Class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8540" y="1660017"/>
            <a:ext cx="4051935" cy="2236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Action class is a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built-in feature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provided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by Selenium for handling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Keyboard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Mouse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events.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 MT"/>
              <a:buChar char="•"/>
            </a:pPr>
            <a:endParaRPr sz="1050">
              <a:latin typeface="Calibri"/>
              <a:cs typeface="Calibri"/>
            </a:endParaRPr>
          </a:p>
          <a:p>
            <a:pPr marL="299085" marR="57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Handling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these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events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WebDriver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includes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operations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such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 drag and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drop,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clicking on multiple elements with the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control key, etc.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These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operations are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performed using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advanced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interactions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API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Webdriver.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Action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 class</a:t>
            </a:r>
            <a:r>
              <a:rPr sz="1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defined</a:t>
            </a:r>
            <a:r>
              <a:rPr sz="1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invoked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 using</a:t>
            </a:r>
            <a:r>
              <a:rPr sz="1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 following</a:t>
            </a:r>
            <a:r>
              <a:rPr sz="1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12700" marR="116586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Actions action = new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Actions(driver);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action.moveToElement(element).click().perform();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622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</a:rPr>
              <a:t>Ac</a:t>
            </a:r>
            <a:r>
              <a:rPr sz="1800" spc="-10" dirty="0">
                <a:solidFill>
                  <a:srgbClr val="001F5F"/>
                </a:solidFill>
              </a:rPr>
              <a:t>t</a:t>
            </a:r>
            <a:r>
              <a:rPr sz="1800" spc="-5" dirty="0">
                <a:solidFill>
                  <a:srgbClr val="001F5F"/>
                </a:solidFill>
              </a:rPr>
              <a:t>ion  Class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062985" y="913638"/>
            <a:ext cx="2658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Handling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Keyboard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&amp;</a:t>
            </a:r>
            <a:r>
              <a:rPr sz="1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Mouse</a:t>
            </a:r>
            <a:r>
              <a:rPr sz="1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Events-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2985" y="1297686"/>
            <a:ext cx="52603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Handling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special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keyboard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mouse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events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done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 Advanced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User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Interactions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API. It contains the Actions and the Action classes that are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needed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when executing these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events.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2711" y="3182124"/>
            <a:ext cx="8484235" cy="1325880"/>
            <a:chOff x="362711" y="3182124"/>
            <a:chExt cx="8484235" cy="13258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711" y="3182124"/>
              <a:ext cx="8484108" cy="13258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27014" y="3249930"/>
              <a:ext cx="2994660" cy="1195070"/>
            </a:xfrm>
            <a:custGeom>
              <a:avLst/>
              <a:gdLst/>
              <a:ahLst/>
              <a:cxnLst/>
              <a:rect l="l" t="t" r="r" b="b"/>
              <a:pathLst>
                <a:path w="2994659" h="1195070">
                  <a:moveTo>
                    <a:pt x="0" y="45719"/>
                  </a:moveTo>
                  <a:lnTo>
                    <a:pt x="532384" y="619760"/>
                  </a:lnTo>
                  <a:lnTo>
                    <a:pt x="0" y="1194815"/>
                  </a:lnTo>
                  <a:lnTo>
                    <a:pt x="2460497" y="1194815"/>
                  </a:lnTo>
                  <a:lnTo>
                    <a:pt x="2994660" y="619760"/>
                  </a:lnTo>
                  <a:lnTo>
                    <a:pt x="2460497" y="45719"/>
                  </a:lnTo>
                </a:path>
                <a:path w="2994659" h="1195070">
                  <a:moveTo>
                    <a:pt x="2217419" y="45719"/>
                  </a:moveTo>
                  <a:lnTo>
                    <a:pt x="259080" y="45719"/>
                  </a:lnTo>
                </a:path>
                <a:path w="2994659" h="1195070">
                  <a:moveTo>
                    <a:pt x="2036064" y="0"/>
                  </a:moveTo>
                  <a:lnTo>
                    <a:pt x="2217419" y="46355"/>
                  </a:lnTo>
                  <a:lnTo>
                    <a:pt x="2036064" y="89915"/>
                  </a:lnTo>
                </a:path>
                <a:path w="2994659" h="1195070">
                  <a:moveTo>
                    <a:pt x="2459736" y="45719"/>
                  </a:moveTo>
                  <a:lnTo>
                    <a:pt x="2679191" y="45719"/>
                  </a:lnTo>
                </a:path>
              </a:pathLst>
            </a:custGeom>
            <a:ln w="2857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46297" y="3249930"/>
              <a:ext cx="2996565" cy="1195070"/>
            </a:xfrm>
            <a:custGeom>
              <a:avLst/>
              <a:gdLst/>
              <a:ahLst/>
              <a:cxnLst/>
              <a:rect l="l" t="t" r="r" b="b"/>
              <a:pathLst>
                <a:path w="2996565" h="1195070">
                  <a:moveTo>
                    <a:pt x="0" y="45719"/>
                  </a:moveTo>
                  <a:lnTo>
                    <a:pt x="534035" y="619760"/>
                  </a:lnTo>
                  <a:lnTo>
                    <a:pt x="0" y="1194815"/>
                  </a:lnTo>
                  <a:lnTo>
                    <a:pt x="2462149" y="1194815"/>
                  </a:lnTo>
                  <a:lnTo>
                    <a:pt x="2996184" y="619760"/>
                  </a:lnTo>
                  <a:lnTo>
                    <a:pt x="2462149" y="45719"/>
                  </a:lnTo>
                  <a:lnTo>
                    <a:pt x="2680969" y="45719"/>
                  </a:lnTo>
                </a:path>
                <a:path w="2996565" h="1195070">
                  <a:moveTo>
                    <a:pt x="2218943" y="45719"/>
                  </a:moveTo>
                  <a:lnTo>
                    <a:pt x="257555" y="45719"/>
                  </a:lnTo>
                </a:path>
                <a:path w="2996565" h="1195070">
                  <a:moveTo>
                    <a:pt x="2039112" y="0"/>
                  </a:moveTo>
                  <a:lnTo>
                    <a:pt x="2218943" y="46355"/>
                  </a:lnTo>
                  <a:lnTo>
                    <a:pt x="2039112" y="89915"/>
                  </a:lnTo>
                </a:path>
              </a:pathLst>
            </a:custGeom>
            <a:ln w="285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629" y="3249930"/>
              <a:ext cx="2993390" cy="1195070"/>
            </a:xfrm>
            <a:custGeom>
              <a:avLst/>
              <a:gdLst/>
              <a:ahLst/>
              <a:cxnLst/>
              <a:rect l="l" t="t" r="r" b="b"/>
              <a:pathLst>
                <a:path w="2993390" h="1195070">
                  <a:moveTo>
                    <a:pt x="0" y="45719"/>
                  </a:moveTo>
                  <a:lnTo>
                    <a:pt x="533857" y="619760"/>
                  </a:lnTo>
                  <a:lnTo>
                    <a:pt x="0" y="1194815"/>
                  </a:lnTo>
                  <a:lnTo>
                    <a:pt x="2455799" y="1194815"/>
                  </a:lnTo>
                  <a:lnTo>
                    <a:pt x="2993135" y="619760"/>
                  </a:lnTo>
                  <a:lnTo>
                    <a:pt x="2455799" y="45719"/>
                  </a:lnTo>
                  <a:lnTo>
                    <a:pt x="2678049" y="45719"/>
                  </a:lnTo>
                </a:path>
                <a:path w="2993390" h="1195070">
                  <a:moveTo>
                    <a:pt x="2215896" y="45719"/>
                  </a:moveTo>
                  <a:lnTo>
                    <a:pt x="256032" y="45719"/>
                  </a:lnTo>
                </a:path>
                <a:path w="2993390" h="1195070">
                  <a:moveTo>
                    <a:pt x="2033015" y="0"/>
                  </a:moveTo>
                  <a:lnTo>
                    <a:pt x="2215896" y="46355"/>
                  </a:lnTo>
                  <a:lnTo>
                    <a:pt x="2033015" y="89915"/>
                  </a:lnTo>
                </a:path>
              </a:pathLst>
            </a:custGeom>
            <a:ln w="2857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33322" y="3594861"/>
            <a:ext cx="105346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003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Step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1- </a:t>
            </a:r>
            <a:r>
              <a:rPr sz="1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Im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ction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  Actions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4208" y="117347"/>
            <a:ext cx="8576310" cy="4815205"/>
            <a:chOff x="394208" y="117347"/>
            <a:chExt cx="8576310" cy="481520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208" y="4509007"/>
              <a:ext cx="2533904" cy="3896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8640" y="4557776"/>
              <a:ext cx="2532380" cy="28905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7516" y="4493768"/>
              <a:ext cx="1713991" cy="4384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794505" y="3594861"/>
            <a:ext cx="1845310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13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2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2-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Instantiate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new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Actions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object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49897" y="3594861"/>
            <a:ext cx="1668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864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Step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3- </a:t>
            </a:r>
            <a:r>
              <a:rPr sz="1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Instantiate</a:t>
            </a:r>
            <a:r>
              <a:rPr sz="1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Action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endParaRPr sz="1200">
              <a:latin typeface="Calibri"/>
              <a:cs typeface="Calibri"/>
            </a:endParaRPr>
          </a:p>
          <a:p>
            <a:pPr marL="106680">
              <a:lnSpc>
                <a:spcPct val="100000"/>
              </a:lnSpc>
            </a:pP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Actions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object</a:t>
            </a:r>
            <a:r>
              <a:rPr sz="1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236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32045" y="697484"/>
            <a:ext cx="385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900" spc="-5" dirty="0">
                <a:latin typeface="Calibri"/>
                <a:cs typeface="Calibri"/>
              </a:rPr>
              <a:t>Selenium</a:t>
            </a:r>
            <a:r>
              <a:rPr sz="900" spc="1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(i.e.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Selenium</a:t>
            </a:r>
            <a:r>
              <a:rPr sz="900" spc="1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IDE</a:t>
            </a:r>
            <a:r>
              <a:rPr sz="900" spc="1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+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Selenium</a:t>
            </a:r>
            <a:r>
              <a:rPr sz="900" spc="1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RC</a:t>
            </a:r>
            <a:r>
              <a:rPr sz="900" spc="1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+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Selenium</a:t>
            </a:r>
            <a:r>
              <a:rPr sz="900" spc="14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Grid)</a:t>
            </a:r>
            <a:r>
              <a:rPr sz="900" spc="15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merged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with </a:t>
            </a:r>
            <a:r>
              <a:rPr sz="900" spc="-18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Selenium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WebDriver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to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make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Selenium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more</a:t>
            </a:r>
            <a:r>
              <a:rPr sz="900" spc="-5" dirty="0">
                <a:latin typeface="Calibri"/>
                <a:cs typeface="Calibri"/>
              </a:rPr>
              <a:t> powerful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69079" y="0"/>
            <a:ext cx="643255" cy="5172075"/>
            <a:chOff x="4069079" y="0"/>
            <a:chExt cx="643255" cy="5172075"/>
          </a:xfrm>
        </p:grpSpPr>
        <p:sp>
          <p:nvSpPr>
            <p:cNvPr id="5" name="object 5"/>
            <p:cNvSpPr/>
            <p:nvPr/>
          </p:nvSpPr>
          <p:spPr>
            <a:xfrm>
              <a:off x="4367021" y="761"/>
              <a:ext cx="0" cy="5143500"/>
            </a:xfrm>
            <a:custGeom>
              <a:avLst/>
              <a:gdLst/>
              <a:ahLst/>
              <a:cxnLst/>
              <a:rect l="l" t="t" r="r" b="b"/>
              <a:pathLst>
                <a:path h="5143500">
                  <a:moveTo>
                    <a:pt x="0" y="0"/>
                  </a:moveTo>
                  <a:lnTo>
                    <a:pt x="0" y="5143499"/>
                  </a:lnTo>
                </a:path>
              </a:pathLst>
            </a:custGeom>
            <a:ln w="2857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79" y="3092170"/>
              <a:ext cx="643140" cy="6782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94987" y="3118104"/>
              <a:ext cx="541020" cy="576580"/>
            </a:xfrm>
            <a:custGeom>
              <a:avLst/>
              <a:gdLst/>
              <a:ahLst/>
              <a:cxnLst/>
              <a:rect l="l" t="t" r="r" b="b"/>
              <a:pathLst>
                <a:path w="541020" h="576579">
                  <a:moveTo>
                    <a:pt x="54102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541020" y="576072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62502" y="3251707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2016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367" y="1408125"/>
            <a:ext cx="4266438" cy="2111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917947" y="1207008"/>
            <a:ext cx="4053840" cy="26987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05"/>
              </a:spcBef>
            </a:pP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2 =</a:t>
            </a:r>
            <a:r>
              <a:rPr sz="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+ (Selenium</a:t>
            </a:r>
            <a:r>
              <a:rPr sz="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RC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WebDriver)</a:t>
            </a:r>
            <a:r>
              <a:rPr sz="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6688" y="1604848"/>
            <a:ext cx="3679825" cy="30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900" spc="-5" dirty="0">
                <a:latin typeface="Calibri"/>
                <a:cs typeface="Calibri"/>
              </a:rPr>
              <a:t>Basically,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Selenium</a:t>
            </a:r>
            <a:r>
              <a:rPr sz="900" spc="14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and</a:t>
            </a:r>
            <a:r>
              <a:rPr sz="900" spc="1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WebDriver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merged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to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form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Selenium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WebDriver</a:t>
            </a:r>
            <a:endParaRPr sz="9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Calibri"/>
                <a:cs typeface="Calibri"/>
              </a:rPr>
              <a:t>(Selenium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2).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49367" y="2215832"/>
            <a:ext cx="4261866" cy="2066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17947" y="2033016"/>
            <a:ext cx="4053840" cy="25146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67310" rIns="0" bIns="0" rtlCol="0">
            <a:spAutoFit/>
          </a:bodyPr>
          <a:lstStyle/>
          <a:p>
            <a:pPr marL="1169670">
              <a:lnSpc>
                <a:spcPct val="100000"/>
              </a:lnSpc>
              <a:spcBef>
                <a:spcPts val="530"/>
              </a:spcBef>
            </a:pP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2 =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+ Selenium</a:t>
            </a:r>
            <a:r>
              <a:rPr sz="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WebDriver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688" y="2694558"/>
            <a:ext cx="332612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900" spc="-5" dirty="0">
                <a:latin typeface="Calibri"/>
                <a:cs typeface="Calibri"/>
              </a:rPr>
              <a:t>Selenium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3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got release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October, 2016.</a:t>
            </a:r>
            <a:endParaRPr sz="9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900" spc="-5" dirty="0">
                <a:latin typeface="Calibri"/>
                <a:cs typeface="Calibri"/>
              </a:rPr>
              <a:t>Selenium </a:t>
            </a:r>
            <a:r>
              <a:rPr sz="900" dirty="0">
                <a:latin typeface="Calibri"/>
                <a:cs typeface="Calibri"/>
              </a:rPr>
              <a:t>RC </a:t>
            </a:r>
            <a:r>
              <a:rPr sz="900" spc="-5" dirty="0">
                <a:latin typeface="Calibri"/>
                <a:cs typeface="Calibri"/>
              </a:rPr>
              <a:t>which </a:t>
            </a:r>
            <a:r>
              <a:rPr sz="900" dirty="0">
                <a:latin typeface="Calibri"/>
                <a:cs typeface="Calibri"/>
              </a:rPr>
              <a:t>was </a:t>
            </a:r>
            <a:r>
              <a:rPr sz="900" spc="-5" dirty="0">
                <a:latin typeface="Calibri"/>
                <a:cs typeface="Calibri"/>
              </a:rPr>
              <a:t>internally </a:t>
            </a:r>
            <a:r>
              <a:rPr sz="900" dirty="0">
                <a:latin typeface="Calibri"/>
                <a:cs typeface="Calibri"/>
              </a:rPr>
              <a:t>implementing Selenium Core’s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JavaScript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program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libraries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is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now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replaced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with</a:t>
            </a:r>
            <a:r>
              <a:rPr sz="900" dirty="0">
                <a:latin typeface="Calibri"/>
                <a:cs typeface="Calibri"/>
              </a:rPr>
              <a:t> the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backed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WebDriver API implementation. </a:t>
            </a:r>
            <a:r>
              <a:rPr sz="900" dirty="0">
                <a:latin typeface="Calibri"/>
                <a:cs typeface="Calibri"/>
              </a:rPr>
              <a:t>i.e. </a:t>
            </a:r>
            <a:r>
              <a:rPr sz="900" spc="-5" dirty="0">
                <a:latin typeface="Calibri"/>
                <a:cs typeface="Calibri"/>
              </a:rPr>
              <a:t>Whatever the tasks </a:t>
            </a:r>
            <a:r>
              <a:rPr sz="900" dirty="0">
                <a:latin typeface="Calibri"/>
                <a:cs typeface="Calibri"/>
              </a:rPr>
              <a:t>that </a:t>
            </a:r>
            <a:r>
              <a:rPr sz="900" spc="-5" dirty="0">
                <a:latin typeface="Calibri"/>
                <a:cs typeface="Calibri"/>
              </a:rPr>
              <a:t>can be </a:t>
            </a:r>
            <a:r>
              <a:rPr sz="900" spc="-1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performed </a:t>
            </a:r>
            <a:r>
              <a:rPr sz="900" dirty="0">
                <a:latin typeface="Calibri"/>
                <a:cs typeface="Calibri"/>
              </a:rPr>
              <a:t>only </a:t>
            </a:r>
            <a:r>
              <a:rPr sz="900" spc="-5" dirty="0">
                <a:latin typeface="Calibri"/>
                <a:cs typeface="Calibri"/>
              </a:rPr>
              <a:t>by </a:t>
            </a:r>
            <a:r>
              <a:rPr sz="900" dirty="0">
                <a:latin typeface="Calibri"/>
                <a:cs typeface="Calibri"/>
              </a:rPr>
              <a:t>Selenium </a:t>
            </a:r>
            <a:r>
              <a:rPr sz="900" spc="-5" dirty="0">
                <a:latin typeface="Calibri"/>
                <a:cs typeface="Calibri"/>
              </a:rPr>
              <a:t>RC’s JavaScript </a:t>
            </a:r>
            <a:r>
              <a:rPr sz="900" dirty="0">
                <a:latin typeface="Calibri"/>
                <a:cs typeface="Calibri"/>
              </a:rPr>
              <a:t>implementation, </a:t>
            </a:r>
            <a:r>
              <a:rPr sz="900" spc="-10" dirty="0">
                <a:latin typeface="Calibri"/>
                <a:cs typeface="Calibri"/>
              </a:rPr>
              <a:t>can </a:t>
            </a:r>
            <a:r>
              <a:rPr sz="900" spc="-5" dirty="0">
                <a:latin typeface="Calibri"/>
                <a:cs typeface="Calibri"/>
              </a:rPr>
              <a:t> now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performed</a:t>
            </a:r>
            <a:r>
              <a:rPr sz="900" dirty="0">
                <a:latin typeface="Calibri"/>
                <a:cs typeface="Calibri"/>
              </a:rPr>
              <a:t> using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backed</a:t>
            </a:r>
            <a:r>
              <a:rPr sz="900" spc="19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WebDriver</a:t>
            </a:r>
            <a:r>
              <a:rPr sz="900" spc="19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API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implementation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which is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more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flexible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4508" y="4303776"/>
            <a:ext cx="3675126" cy="21703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23088" y="4073652"/>
            <a:ext cx="3456940" cy="29908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3 =</a:t>
            </a:r>
            <a:r>
              <a:rPr sz="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- Selenium</a:t>
            </a:r>
            <a:r>
              <a:rPr sz="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RC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Backed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WebDriver</a:t>
            </a:r>
            <a:r>
              <a:rPr sz="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API for</a:t>
            </a:r>
            <a:r>
              <a:rPr sz="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RC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69079" y="708634"/>
            <a:ext cx="643255" cy="678815"/>
            <a:chOff x="4069079" y="708634"/>
            <a:chExt cx="643255" cy="67881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79" y="708634"/>
              <a:ext cx="643140" cy="67820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94987" y="734568"/>
              <a:ext cx="541020" cy="576580"/>
            </a:xfrm>
            <a:custGeom>
              <a:avLst/>
              <a:gdLst/>
              <a:ahLst/>
              <a:cxnLst/>
              <a:rect l="l" t="t" r="r" b="b"/>
              <a:pathLst>
                <a:path w="541020" h="576580">
                  <a:moveTo>
                    <a:pt x="54102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541020" y="576072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303903" y="855979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Calibri"/>
                <a:cs typeface="Calibri"/>
              </a:rPr>
              <a:t>2011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1380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Methods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</a:rPr>
              <a:t>of</a:t>
            </a:r>
            <a:r>
              <a:rPr sz="1800" spc="-3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Action</a:t>
            </a:r>
            <a:r>
              <a:rPr sz="1800" spc="-2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Class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062985" y="363474"/>
            <a:ext cx="46609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provides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methods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handle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Mouse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Keyboard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actions: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2985" y="695959"/>
            <a:ext cx="4881880" cy="913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Mouse</a:t>
            </a:r>
            <a:r>
              <a:rPr sz="1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Actions: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doubleClick():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used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perform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double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clickAndHold():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used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perform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long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mouse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without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releasing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2985" y="1750822"/>
            <a:ext cx="49917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48309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moveToElement():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used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shift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mouse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pointer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center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dragAndDrop():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drag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point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drop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another.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contextClick():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 is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used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perform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right-click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mouse.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Keyboard</a:t>
            </a:r>
            <a:r>
              <a:rPr sz="1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Action: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sendKeys():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send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series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keys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keyUp():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used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perform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key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release.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keyDown():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perform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keypress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without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release.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5143500"/>
            </a:xfrm>
            <a:custGeom>
              <a:avLst/>
              <a:gdLst/>
              <a:ahLst/>
              <a:cxnLst/>
              <a:rect l="l" t="t" r="r" b="b"/>
              <a:pathLst>
                <a:path w="2915920" h="5143500">
                  <a:moveTo>
                    <a:pt x="291541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15412" y="5143500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916686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0459" y="273558"/>
            <a:ext cx="73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LAB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12492" y="0"/>
            <a:ext cx="6558280" cy="5143500"/>
            <a:chOff x="2412492" y="0"/>
            <a:chExt cx="6558280" cy="5143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12191"/>
              <a:ext cx="3430524" cy="51313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2492" y="0"/>
              <a:ext cx="1986280" cy="5143500"/>
            </a:xfrm>
            <a:custGeom>
              <a:avLst/>
              <a:gdLst/>
              <a:ahLst/>
              <a:cxnLst/>
              <a:rect l="l" t="t" r="r" b="b"/>
              <a:pathLst>
                <a:path w="1986279" h="5143500">
                  <a:moveTo>
                    <a:pt x="19857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985772" y="514350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FFD44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6334" y="522478"/>
            <a:ext cx="914400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9927" y="2088642"/>
            <a:ext cx="2762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dirty="0">
                <a:latin typeface="Calibri"/>
                <a:cs typeface="Calibri"/>
              </a:rPr>
              <a:t>1.	</a:t>
            </a:r>
            <a:r>
              <a:rPr sz="1200" spc="-10" dirty="0">
                <a:latin typeface="Calibri"/>
                <a:cs typeface="Calibri"/>
              </a:rPr>
              <a:t>Write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script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handle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various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Mouse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events.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9927" y="2637282"/>
            <a:ext cx="230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dirty="0">
                <a:latin typeface="Calibri"/>
                <a:cs typeface="Calibri"/>
              </a:rPr>
              <a:t>2.	</a:t>
            </a:r>
            <a:r>
              <a:rPr sz="1200" spc="-10" dirty="0">
                <a:latin typeface="Calibri"/>
                <a:cs typeface="Calibri"/>
              </a:rPr>
              <a:t>Write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script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handle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various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Keyboard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events.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695" y="4084320"/>
            <a:ext cx="4021835" cy="228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81703" y="1574418"/>
            <a:ext cx="1156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040" y="2282774"/>
            <a:ext cx="1110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75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iF</a:t>
            </a:r>
            <a:r>
              <a:rPr sz="1800" spc="-40" dirty="0">
                <a:solidFill>
                  <a:srgbClr val="001F5F"/>
                </a:solidFill>
              </a:rPr>
              <a:t>r</a:t>
            </a:r>
            <a:r>
              <a:rPr sz="1800" dirty="0">
                <a:solidFill>
                  <a:srgbClr val="001F5F"/>
                </a:solidFill>
              </a:rPr>
              <a:t>am</a:t>
            </a:r>
            <a:r>
              <a:rPr sz="1800" spc="5" dirty="0">
                <a:solidFill>
                  <a:srgbClr val="001F5F"/>
                </a:solidFill>
              </a:rPr>
              <a:t>e</a:t>
            </a:r>
            <a:r>
              <a:rPr sz="1800" dirty="0">
                <a:solidFill>
                  <a:srgbClr val="001F5F"/>
                </a:solidFill>
              </a:rPr>
              <a:t>s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8540" y="1755775"/>
            <a:ext cx="3900804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iFrame in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Selenium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Webdriver is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web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page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 an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inline frame </a:t>
            </a:r>
            <a:r>
              <a:rPr sz="1100" spc="-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 is embedded in another web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page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 an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HTML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document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embedded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inside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another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HTML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document.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 MT"/>
              <a:buChar char="•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iFrame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often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add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content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other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sources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like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advertisement</a:t>
            </a:r>
            <a:r>
              <a:rPr sz="11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into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webpage.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iFrame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001F5F"/>
                </a:solidFill>
                <a:latin typeface="Calibri"/>
                <a:cs typeface="Calibri"/>
              </a:rPr>
              <a:t>&lt;iframe&gt;</a:t>
            </a:r>
            <a:r>
              <a:rPr sz="11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tag.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 MT"/>
              <a:buChar char="•"/>
            </a:pPr>
            <a:endParaRPr sz="1050">
              <a:latin typeface="Calibri"/>
              <a:cs typeface="Calibri"/>
            </a:endParaRPr>
          </a:p>
          <a:p>
            <a:pPr marL="12700" marR="111252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To Switch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between iFrames we have to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driver’s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1F5F"/>
                </a:solidFill>
                <a:latin typeface="Calibri"/>
                <a:cs typeface="Calibri"/>
              </a:rPr>
              <a:t>switchTo().frame</a:t>
            </a:r>
            <a:r>
              <a:rPr sz="11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command.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 </a:t>
            </a:r>
            <a:r>
              <a:rPr sz="11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switchTo().frame()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three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ways: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index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Id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75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iF</a:t>
            </a:r>
            <a:r>
              <a:rPr sz="1800" spc="-40" dirty="0">
                <a:solidFill>
                  <a:srgbClr val="001F5F"/>
                </a:solidFill>
              </a:rPr>
              <a:t>r</a:t>
            </a:r>
            <a:r>
              <a:rPr sz="1800" dirty="0">
                <a:solidFill>
                  <a:srgbClr val="001F5F"/>
                </a:solidFill>
              </a:rPr>
              <a:t>am</a:t>
            </a:r>
            <a:r>
              <a:rPr sz="1800" spc="5" dirty="0">
                <a:solidFill>
                  <a:srgbClr val="001F5F"/>
                </a:solidFill>
              </a:rPr>
              <a:t>e</a:t>
            </a:r>
            <a:r>
              <a:rPr sz="1800" dirty="0">
                <a:solidFill>
                  <a:srgbClr val="001F5F"/>
                </a:solidFill>
              </a:rPr>
              <a:t>s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8540" y="1588134"/>
            <a:ext cx="4065270" cy="290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Switch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Frame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Index:</a:t>
            </a:r>
            <a:endParaRPr sz="1050">
              <a:latin typeface="Calibri"/>
              <a:cs typeface="Calibri"/>
            </a:endParaRPr>
          </a:p>
          <a:p>
            <a:pPr marL="299085" marR="558165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Index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one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attributes to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switch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through the iFrame.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driver.switchTo().frame(0);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Switch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Frame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Id:</a:t>
            </a:r>
            <a:endParaRPr sz="1050">
              <a:latin typeface="Calibri"/>
              <a:cs typeface="Calibri"/>
            </a:endParaRPr>
          </a:p>
          <a:p>
            <a:pPr marL="299085" marR="5080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Another attribute through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which we can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switch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iFrame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 by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its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Id.</a:t>
            </a:r>
            <a:endParaRPr sz="1050">
              <a:latin typeface="Calibri"/>
              <a:cs typeface="Calibri"/>
            </a:endParaRPr>
          </a:p>
          <a:p>
            <a:pPr marL="720725" marR="898525" indent="-422275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Syntax: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driver.switchTo().frame(“iFrame1”);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drive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wi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()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.f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(“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id</a:t>
            </a:r>
            <a:r>
              <a:rPr sz="105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 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 ele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Switch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Frame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Element:</a:t>
            </a:r>
            <a:endParaRPr sz="105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 can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switch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iFrame using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 Element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well.</a:t>
            </a:r>
            <a:endParaRPr sz="105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driver.switchTo().frame(WebElement);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Switching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back to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Main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Frame:</a:t>
            </a:r>
            <a:endParaRPr sz="1050">
              <a:latin typeface="Calibri"/>
              <a:cs typeface="Calibri"/>
            </a:endParaRPr>
          </a:p>
          <a:p>
            <a:pPr marL="299085" marR="59055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Once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 are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done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with working on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iFrame,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need to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return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 the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parent</a:t>
            </a:r>
            <a:r>
              <a:rPr sz="105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frame.</a:t>
            </a:r>
            <a:endParaRPr sz="105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r>
              <a:rPr sz="105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driver.switchTo().defaultContent();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943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</a:rPr>
              <a:t>J</a:t>
            </a:r>
            <a:r>
              <a:rPr sz="1800" spc="-20" dirty="0">
                <a:solidFill>
                  <a:srgbClr val="001F5F"/>
                </a:solidFill>
              </a:rPr>
              <a:t>a</a:t>
            </a:r>
            <a:r>
              <a:rPr sz="1800" spc="-25" dirty="0">
                <a:solidFill>
                  <a:srgbClr val="001F5F"/>
                </a:solidFill>
              </a:rPr>
              <a:t>v</a:t>
            </a:r>
            <a:r>
              <a:rPr sz="1800" dirty="0">
                <a:solidFill>
                  <a:srgbClr val="001F5F"/>
                </a:solidFill>
              </a:rPr>
              <a:t>aSc</a:t>
            </a:r>
            <a:r>
              <a:rPr sz="1800" spc="-10" dirty="0">
                <a:solidFill>
                  <a:srgbClr val="001F5F"/>
                </a:solidFill>
              </a:rPr>
              <a:t>r</a:t>
            </a:r>
            <a:r>
              <a:rPr sz="1800" spc="-5" dirty="0">
                <a:solidFill>
                  <a:srgbClr val="001F5F"/>
                </a:solidFill>
              </a:rPr>
              <a:t>i</a:t>
            </a:r>
            <a:r>
              <a:rPr sz="1800" spc="-10" dirty="0">
                <a:solidFill>
                  <a:srgbClr val="001F5F"/>
                </a:solidFill>
              </a:rPr>
              <a:t>p</a:t>
            </a:r>
            <a:r>
              <a:rPr sz="1800" dirty="0">
                <a:solidFill>
                  <a:srgbClr val="001F5F"/>
                </a:solidFill>
              </a:rPr>
              <a:t>t  </a:t>
            </a:r>
            <a:r>
              <a:rPr sz="1800" spc="-15" dirty="0">
                <a:solidFill>
                  <a:srgbClr val="001F5F"/>
                </a:solidFill>
              </a:rPr>
              <a:t>Executor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8540" y="1626870"/>
            <a:ext cx="378460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JavaScript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Executor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Interface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that helps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execute JavaScript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through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Selenium Webdriver. JavaScript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Executor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provides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two methods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"executescript" &amp; "executeAsyncScript" to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run </a:t>
            </a:r>
            <a:r>
              <a:rPr sz="105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JavaScript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selected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window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current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page.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020" y="2809494"/>
            <a:ext cx="3615690" cy="124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JavascriptExecutor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js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(JavascriptExecutor)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driver;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js.executeScript(Script,Arguments);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Script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JavaScript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needs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execute.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Arguments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arguments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script.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It's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optional.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943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</a:rPr>
              <a:t>J</a:t>
            </a:r>
            <a:r>
              <a:rPr sz="1800" spc="-20" dirty="0">
                <a:solidFill>
                  <a:srgbClr val="001F5F"/>
                </a:solidFill>
              </a:rPr>
              <a:t>a</a:t>
            </a:r>
            <a:r>
              <a:rPr sz="1800" spc="-25" dirty="0">
                <a:solidFill>
                  <a:srgbClr val="001F5F"/>
                </a:solidFill>
              </a:rPr>
              <a:t>v</a:t>
            </a:r>
            <a:r>
              <a:rPr sz="1800" dirty="0">
                <a:solidFill>
                  <a:srgbClr val="001F5F"/>
                </a:solidFill>
              </a:rPr>
              <a:t>aSc</a:t>
            </a:r>
            <a:r>
              <a:rPr sz="1800" spc="-10" dirty="0">
                <a:solidFill>
                  <a:srgbClr val="001F5F"/>
                </a:solidFill>
              </a:rPr>
              <a:t>r</a:t>
            </a:r>
            <a:r>
              <a:rPr sz="1800" spc="-5" dirty="0">
                <a:solidFill>
                  <a:srgbClr val="001F5F"/>
                </a:solidFill>
              </a:rPr>
              <a:t>i</a:t>
            </a:r>
            <a:r>
              <a:rPr sz="1800" spc="-10" dirty="0">
                <a:solidFill>
                  <a:srgbClr val="001F5F"/>
                </a:solidFill>
              </a:rPr>
              <a:t>p</a:t>
            </a:r>
            <a:r>
              <a:rPr sz="1800" dirty="0">
                <a:solidFill>
                  <a:srgbClr val="001F5F"/>
                </a:solidFill>
              </a:rPr>
              <a:t>t  </a:t>
            </a:r>
            <a:r>
              <a:rPr sz="1800" spc="-15" dirty="0">
                <a:solidFill>
                  <a:srgbClr val="001F5F"/>
                </a:solidFill>
              </a:rPr>
              <a:t>Executor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224022" y="687705"/>
            <a:ext cx="284797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Generate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Alert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Pop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Window: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JavascriptExecutor js</a:t>
            </a:r>
            <a:r>
              <a:rPr sz="11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1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(JavascriptExecutor)driver;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Js.executeScript("alert(‘DevLabs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Alliance');");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4022" y="1357960"/>
            <a:ext cx="380809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Action:</a:t>
            </a:r>
            <a:endParaRPr sz="1100">
              <a:latin typeface="Calibri"/>
              <a:cs typeface="Calibri"/>
            </a:endParaRPr>
          </a:p>
          <a:p>
            <a:pPr marL="12700" marR="939165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JavascriptExecutor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js</a:t>
            </a:r>
            <a:r>
              <a:rPr sz="11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1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(JavascriptExecutor)driver;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Js.executeScript("arguments[0].click();",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element);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Refresh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Browser:</a:t>
            </a:r>
            <a:endParaRPr sz="1100">
              <a:latin typeface="Calibri"/>
              <a:cs typeface="Calibri"/>
            </a:endParaRPr>
          </a:p>
          <a:p>
            <a:pPr marL="12700" marR="9652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JavascriptExecutor js</a:t>
            </a:r>
            <a:r>
              <a:rPr sz="11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1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(JavascriptExecutor)driver;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Js.executeScript("history.go(0)");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Get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Title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WebPage: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JavascriptExecutor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js</a:t>
            </a:r>
            <a:r>
              <a:rPr sz="11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1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(JavascriptExecutor)driver;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string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sText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1100" spc="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js.executeScript("return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document.title;").toString();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Scroll</a:t>
            </a:r>
            <a:r>
              <a:rPr sz="11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Page: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JavascriptExecutor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js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(JavascriptExecutor)driver;</a:t>
            </a:r>
            <a:endParaRPr sz="1100">
              <a:latin typeface="Calibri"/>
              <a:cs typeface="Calibri"/>
            </a:endParaRPr>
          </a:p>
          <a:p>
            <a:pPr marL="76200" marR="1301115">
              <a:lnSpc>
                <a:spcPts val="1300"/>
              </a:lnSpc>
              <a:spcBef>
                <a:spcPts val="85"/>
              </a:spcBef>
            </a:pPr>
            <a:r>
              <a:rPr sz="1100" spc="-5" dirty="0">
                <a:solidFill>
                  <a:srgbClr val="097009"/>
                </a:solidFill>
                <a:latin typeface="Calibri"/>
                <a:cs typeface="Calibri"/>
              </a:rPr>
              <a:t>//Vertical scroll </a:t>
            </a:r>
            <a:r>
              <a:rPr sz="1100" dirty="0">
                <a:solidFill>
                  <a:srgbClr val="097009"/>
                </a:solidFill>
                <a:latin typeface="Calibri"/>
                <a:cs typeface="Calibri"/>
              </a:rPr>
              <a:t>- down </a:t>
            </a:r>
            <a:r>
              <a:rPr sz="1100" spc="-5" dirty="0">
                <a:solidFill>
                  <a:srgbClr val="097009"/>
                </a:solidFill>
                <a:latin typeface="Calibri"/>
                <a:cs typeface="Calibri"/>
              </a:rPr>
              <a:t>by </a:t>
            </a:r>
            <a:r>
              <a:rPr sz="1100" dirty="0">
                <a:solidFill>
                  <a:srgbClr val="097009"/>
                </a:solidFill>
                <a:latin typeface="Calibri"/>
                <a:cs typeface="Calibri"/>
              </a:rPr>
              <a:t>150</a:t>
            </a:r>
            <a:r>
              <a:rPr sz="1100" spc="5" dirty="0">
                <a:solidFill>
                  <a:srgbClr val="097009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97009"/>
                </a:solidFill>
                <a:latin typeface="Calibri"/>
                <a:cs typeface="Calibri"/>
              </a:rPr>
              <a:t>pixels </a:t>
            </a:r>
            <a:r>
              <a:rPr sz="1100" spc="5" dirty="0">
                <a:solidFill>
                  <a:srgbClr val="097009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js.executeScript("window.scrollBy(0,150)")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1320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Exception </a:t>
            </a:r>
            <a:r>
              <a:rPr sz="1800" spc="-5" dirty="0">
                <a:solidFill>
                  <a:srgbClr val="001F5F"/>
                </a:solidFill>
              </a:rPr>
              <a:t>in </a:t>
            </a:r>
            <a:r>
              <a:rPr sz="180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Sele</a:t>
            </a:r>
            <a:r>
              <a:rPr sz="1800" dirty="0">
                <a:solidFill>
                  <a:srgbClr val="001F5F"/>
                </a:solidFill>
              </a:rPr>
              <a:t>n</a:t>
            </a:r>
            <a:r>
              <a:rPr sz="1800" spc="-5" dirty="0">
                <a:solidFill>
                  <a:srgbClr val="001F5F"/>
                </a:solidFill>
              </a:rPr>
              <a:t>ium</a:t>
            </a:r>
            <a:r>
              <a:rPr sz="1800" dirty="0">
                <a:solidFill>
                  <a:srgbClr val="001F5F"/>
                </a:solidFill>
              </a:rPr>
              <a:t>.</a:t>
            </a:r>
            <a:r>
              <a:rPr sz="1800" spc="-5" dirty="0">
                <a:solidFill>
                  <a:srgbClr val="001F5F"/>
                </a:solidFill>
              </a:rPr>
              <a:t>.1/2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224022" y="687704"/>
            <a:ext cx="3884929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Any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unwanted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occurrence in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application functionality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which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impacts its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normal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behaviour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exception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desired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output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is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not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achieved.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4022" y="1167765"/>
            <a:ext cx="4081779" cy="322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905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Checked Exception: Checked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exception is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handled during compile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time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 it gives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compilation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error if it is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not caught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handled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during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compile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time.</a:t>
            </a:r>
            <a:endParaRPr sz="105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Example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105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FileNotFoundException,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IOException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etc.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Unchecked Exception: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unchecked exception, a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compiler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does not mandate to handle. The compiler ignores during compile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time.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 MT"/>
              <a:buChar char="•"/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Common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exception-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NoSuchElementException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NoSuchWindowException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NoSuchFrameException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NoAlertPresentException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InvalidSelectorException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ElementNotVisibleException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ElementNotSelectableException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TimeoutException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NoSuchSessionException</a:t>
            </a: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StaleElementReferenceException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1320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Exception </a:t>
            </a:r>
            <a:r>
              <a:rPr sz="1800" spc="-5" dirty="0">
                <a:solidFill>
                  <a:srgbClr val="001F5F"/>
                </a:solidFill>
              </a:rPr>
              <a:t>in </a:t>
            </a:r>
            <a:r>
              <a:rPr sz="180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Sele</a:t>
            </a:r>
            <a:r>
              <a:rPr sz="1800" dirty="0">
                <a:solidFill>
                  <a:srgbClr val="001F5F"/>
                </a:solidFill>
              </a:rPr>
              <a:t>n</a:t>
            </a:r>
            <a:r>
              <a:rPr sz="1800" spc="-5" dirty="0">
                <a:solidFill>
                  <a:srgbClr val="001F5F"/>
                </a:solidFill>
              </a:rPr>
              <a:t>ium</a:t>
            </a:r>
            <a:r>
              <a:rPr sz="1800" dirty="0">
                <a:solidFill>
                  <a:srgbClr val="001F5F"/>
                </a:solidFill>
              </a:rPr>
              <a:t>.</a:t>
            </a:r>
            <a:r>
              <a:rPr sz="1800" spc="-5" dirty="0">
                <a:solidFill>
                  <a:srgbClr val="001F5F"/>
                </a:solidFill>
              </a:rPr>
              <a:t>.1/2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194050" y="1738376"/>
            <a:ext cx="4371340" cy="2267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4033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ElementNotVisibleException: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If selenium tries to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find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 element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but the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element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not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visible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within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page.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 MT"/>
              <a:buChar char="•"/>
            </a:pPr>
            <a:endParaRPr sz="10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NoAlertPresentException: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If a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user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tries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 handle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 alert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box but 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alert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not present.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 MT"/>
              <a:buChar char="•"/>
            </a:pPr>
            <a:endParaRPr sz="1000">
              <a:latin typeface="Calibri"/>
              <a:cs typeface="Calibri"/>
            </a:endParaRPr>
          </a:p>
          <a:p>
            <a:pPr marL="299085" marR="29464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NoSuchAttributeException:</a:t>
            </a:r>
            <a:r>
              <a:rPr sz="105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While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trying to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get</a:t>
            </a:r>
            <a:r>
              <a:rPr sz="105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attribute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value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but the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attribute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available</a:t>
            </a:r>
            <a:r>
              <a:rPr sz="105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DOM.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 MT"/>
              <a:buChar char="•"/>
            </a:pPr>
            <a:endParaRPr sz="1000">
              <a:latin typeface="Calibri"/>
              <a:cs typeface="Calibri"/>
            </a:endParaRPr>
          </a:p>
          <a:p>
            <a:pPr marL="299085" marR="14097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NoSuchElementException: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exception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is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due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accessing</a:t>
            </a:r>
            <a:r>
              <a:rPr sz="105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 element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available</a:t>
            </a:r>
            <a:r>
              <a:rPr sz="105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page.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 MT"/>
              <a:buChar char="•"/>
            </a:pPr>
            <a:endParaRPr sz="1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WebDriverException:</a:t>
            </a:r>
            <a:r>
              <a:rPr sz="105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Exception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comes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when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is unable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initialize</a:t>
            </a:r>
            <a:endParaRPr sz="105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WebDriver.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1163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</a:rPr>
              <a:t>How to </a:t>
            </a:r>
            <a:r>
              <a:rPr sz="1800" spc="-25" dirty="0">
                <a:solidFill>
                  <a:srgbClr val="001F5F"/>
                </a:solidFill>
              </a:rPr>
              <a:t>take </a:t>
            </a:r>
            <a:r>
              <a:rPr sz="1800" spc="-39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Sc</a:t>
            </a:r>
            <a:r>
              <a:rPr sz="1800" spc="-35" dirty="0">
                <a:solidFill>
                  <a:srgbClr val="001F5F"/>
                </a:solidFill>
              </a:rPr>
              <a:t>r</a:t>
            </a:r>
            <a:r>
              <a:rPr sz="1800" dirty="0">
                <a:solidFill>
                  <a:srgbClr val="001F5F"/>
                </a:solidFill>
              </a:rPr>
              <a:t>e</a:t>
            </a:r>
            <a:r>
              <a:rPr sz="1800" spc="5" dirty="0">
                <a:solidFill>
                  <a:srgbClr val="001F5F"/>
                </a:solidFill>
              </a:rPr>
              <a:t>e</a:t>
            </a:r>
            <a:r>
              <a:rPr sz="1800" spc="-5" dirty="0">
                <a:solidFill>
                  <a:srgbClr val="001F5F"/>
                </a:solidFill>
              </a:rPr>
              <a:t>n</a:t>
            </a:r>
            <a:r>
              <a:rPr sz="1800" dirty="0">
                <a:solidFill>
                  <a:srgbClr val="001F5F"/>
                </a:solidFill>
              </a:rPr>
              <a:t>s</a:t>
            </a:r>
            <a:r>
              <a:rPr sz="1800" spc="-5" dirty="0">
                <a:solidFill>
                  <a:srgbClr val="001F5F"/>
                </a:solidFill>
              </a:rPr>
              <a:t>hot?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194050" y="1738376"/>
            <a:ext cx="4340860" cy="2023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screenshot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 Selenium is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used for bug analysis. Users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need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 use 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TakeScreenshot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method that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notifies the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WebDriver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take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screenshot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05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store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it.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libri"/>
              <a:cs typeface="Calibri"/>
            </a:endParaRPr>
          </a:p>
          <a:p>
            <a:pPr marL="12700" marR="454659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File</a:t>
            </a:r>
            <a:r>
              <a:rPr sz="105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file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((TakesScreenshot)driver).getScreenshotAs(OutputType.FILE); </a:t>
            </a:r>
            <a:r>
              <a:rPr sz="105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String screenshotBase64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= 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((TakesScreenshot)driver).getScreenshotAs(OutputType.BASE64);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*OutputType defines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output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type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for the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required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screenshot.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7021" y="761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191"/>
                </a:lnTo>
              </a:path>
            </a:pathLst>
          </a:custGeom>
          <a:ln w="285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64633" y="509142"/>
            <a:ext cx="367601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900" spc="-5" dirty="0">
                <a:latin typeface="Calibri"/>
                <a:cs typeface="Calibri"/>
              </a:rPr>
              <a:t>Selenium team released alpha version Selenium </a:t>
            </a:r>
            <a:r>
              <a:rPr sz="900" dirty="0">
                <a:latin typeface="Calibri"/>
                <a:cs typeface="Calibri"/>
              </a:rPr>
              <a:t>4 </a:t>
            </a:r>
            <a:r>
              <a:rPr sz="900" spc="-5" dirty="0">
                <a:latin typeface="Calibri"/>
                <a:cs typeface="Calibri"/>
              </a:rPr>
              <a:t>which really </a:t>
            </a:r>
            <a:r>
              <a:rPr sz="900" dirty="0">
                <a:latin typeface="Calibri"/>
                <a:cs typeface="Calibri"/>
              </a:rPr>
              <a:t>got </a:t>
            </a:r>
            <a:r>
              <a:rPr sz="900" spc="-5" dirty="0">
                <a:latin typeface="Calibri"/>
                <a:cs typeface="Calibri"/>
              </a:rPr>
              <a:t>major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changes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and</a:t>
            </a:r>
            <a:r>
              <a:rPr sz="900" dirty="0">
                <a:latin typeface="Calibri"/>
                <a:cs typeface="Calibri"/>
              </a:rPr>
              <a:t> new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features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that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were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announced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by</a:t>
            </a:r>
            <a:r>
              <a:rPr sz="900" dirty="0">
                <a:latin typeface="Calibri"/>
                <a:cs typeface="Calibri"/>
              </a:rPr>
              <a:t> Simon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Stewart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in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August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2018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during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conference.</a:t>
            </a:r>
            <a:endParaRPr sz="900">
              <a:latin typeface="Calibri"/>
              <a:cs typeface="Calibri"/>
            </a:endParaRPr>
          </a:p>
          <a:p>
            <a:pPr marL="184785" indent="-172720" algn="just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900" spc="-5" dirty="0">
                <a:latin typeface="Calibri"/>
                <a:cs typeface="Calibri"/>
              </a:rPr>
              <a:t>However,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till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date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only</a:t>
            </a:r>
            <a:r>
              <a:rPr sz="900" spc="6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alpha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version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is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available,</a:t>
            </a:r>
            <a:r>
              <a:rPr sz="900" spc="6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and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its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stable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version</a:t>
            </a:r>
            <a:endParaRPr sz="900">
              <a:latin typeface="Calibri"/>
              <a:cs typeface="Calibri"/>
            </a:endParaRPr>
          </a:p>
          <a:p>
            <a:pPr marL="184785" algn="just">
              <a:lnSpc>
                <a:spcPct val="100000"/>
              </a:lnSpc>
            </a:pPr>
            <a:r>
              <a:rPr sz="900" spc="-5" dirty="0">
                <a:latin typeface="Calibri"/>
                <a:cs typeface="Calibri"/>
              </a:rPr>
              <a:t>is yet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to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be rolled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out.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69079" y="530326"/>
            <a:ext cx="643255" cy="678815"/>
            <a:chOff x="4069079" y="530326"/>
            <a:chExt cx="643255" cy="6788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9079" y="530326"/>
              <a:ext cx="643140" cy="6782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94987" y="556259"/>
              <a:ext cx="541020" cy="576580"/>
            </a:xfrm>
            <a:custGeom>
              <a:avLst/>
              <a:gdLst/>
              <a:ahLst/>
              <a:cxnLst/>
              <a:rect l="l" t="t" r="r" b="b"/>
              <a:pathLst>
                <a:path w="541020" h="576580">
                  <a:moveTo>
                    <a:pt x="54102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541020" y="576072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03903" y="677036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2018</a:t>
            </a:r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0" y="2139695"/>
            <a:ext cx="2124710" cy="2520950"/>
          </a:xfrm>
          <a:custGeom>
            <a:avLst/>
            <a:gdLst/>
            <a:ahLst/>
            <a:cxnLst/>
            <a:rect l="l" t="t" r="r" b="b"/>
            <a:pathLst>
              <a:path w="2124710" h="2520950">
                <a:moveTo>
                  <a:pt x="2124456" y="0"/>
                </a:moveTo>
                <a:lnTo>
                  <a:pt x="0" y="0"/>
                </a:lnTo>
                <a:lnTo>
                  <a:pt x="0" y="2520696"/>
                </a:lnTo>
                <a:lnTo>
                  <a:pt x="2124456" y="2520696"/>
                </a:lnTo>
                <a:lnTo>
                  <a:pt x="2124456" y="0"/>
                </a:lnTo>
                <a:close/>
              </a:path>
            </a:pathLst>
          </a:custGeom>
          <a:solidFill>
            <a:srgbClr val="FFD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044" y="2429637"/>
            <a:ext cx="3160395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1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 features</a:t>
            </a:r>
            <a:r>
              <a:rPr sz="1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4: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939800" indent="-172720">
              <a:lnSpc>
                <a:spcPct val="100000"/>
              </a:lnSpc>
              <a:buFont typeface="Arial MT"/>
              <a:buChar char="•"/>
              <a:tabLst>
                <a:tab pos="940435" algn="l"/>
              </a:tabLst>
            </a:pPr>
            <a:r>
              <a:rPr sz="1100" dirty="0">
                <a:latin typeface="Calibri"/>
                <a:cs typeface="Calibri"/>
              </a:rPr>
              <a:t>W3C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Standardization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WebDriver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endParaRPr sz="1100">
              <a:latin typeface="Calibri"/>
              <a:cs typeface="Calibri"/>
            </a:endParaRPr>
          </a:p>
          <a:p>
            <a:pPr marL="939800" indent="-17272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940435" algn="l"/>
              </a:tabLst>
            </a:pPr>
            <a:r>
              <a:rPr sz="1100" dirty="0">
                <a:latin typeface="Calibri"/>
                <a:cs typeface="Calibri"/>
              </a:rPr>
              <a:t>Improved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Selenium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Grid</a:t>
            </a:r>
            <a:endParaRPr sz="1100">
              <a:latin typeface="Calibri"/>
              <a:cs typeface="Calibri"/>
            </a:endParaRPr>
          </a:p>
          <a:p>
            <a:pPr marL="939800" indent="-17272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940435" algn="l"/>
              </a:tabLst>
            </a:pP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du</a:t>
            </a:r>
            <a:r>
              <a:rPr sz="1100" dirty="0">
                <a:latin typeface="Calibri"/>
                <a:cs typeface="Calibri"/>
              </a:rPr>
              <a:t>cti</a:t>
            </a:r>
            <a:r>
              <a:rPr sz="1100" spc="-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Relative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cat</a:t>
            </a:r>
            <a:r>
              <a:rPr sz="1100" spc="-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rs</a:t>
            </a:r>
            <a:endParaRPr sz="1100">
              <a:latin typeface="Calibri"/>
              <a:cs typeface="Calibri"/>
            </a:endParaRPr>
          </a:p>
          <a:p>
            <a:pPr marL="939800" indent="-17272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940435" algn="l"/>
              </a:tabLst>
            </a:pPr>
            <a:r>
              <a:rPr sz="1100" spc="-5" dirty="0">
                <a:latin typeface="Calibri"/>
                <a:cs typeface="Calibri"/>
              </a:rPr>
              <a:t>Full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page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Screenshot</a:t>
            </a:r>
            <a:endParaRPr sz="1100">
              <a:latin typeface="Calibri"/>
              <a:cs typeface="Calibri"/>
            </a:endParaRPr>
          </a:p>
          <a:p>
            <a:pPr marL="939800" indent="-17272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940435" algn="l"/>
              </a:tabLst>
            </a:pPr>
            <a:r>
              <a:rPr sz="1100" dirty="0">
                <a:latin typeface="Calibri"/>
                <a:cs typeface="Calibri"/>
              </a:rPr>
              <a:t>Better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Observability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Traceability</a:t>
            </a:r>
            <a:endParaRPr sz="1100">
              <a:latin typeface="Calibri"/>
              <a:cs typeface="Calibri"/>
            </a:endParaRPr>
          </a:p>
          <a:p>
            <a:pPr marL="939800" indent="-17272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940435" algn="l"/>
              </a:tabLst>
            </a:pPr>
            <a:r>
              <a:rPr sz="1100" dirty="0">
                <a:latin typeface="Calibri"/>
                <a:cs typeface="Calibri"/>
              </a:rPr>
              <a:t>Refreshed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rich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documentation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12023" y="117347"/>
            <a:ext cx="1332230" cy="5026660"/>
            <a:chOff x="7812023" y="117347"/>
            <a:chExt cx="1332230" cy="50266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6991" y="4030980"/>
              <a:ext cx="1207007" cy="11125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028431" y="4084319"/>
              <a:ext cx="1115695" cy="1059180"/>
            </a:xfrm>
            <a:custGeom>
              <a:avLst/>
              <a:gdLst/>
              <a:ahLst/>
              <a:cxnLst/>
              <a:rect l="l" t="t" r="r" b="b"/>
              <a:pathLst>
                <a:path w="1115695" h="1059179">
                  <a:moveTo>
                    <a:pt x="720090" y="0"/>
                  </a:moveTo>
                  <a:lnTo>
                    <a:pt x="672750" y="1531"/>
                  </a:lnTo>
                  <a:lnTo>
                    <a:pt x="626227" y="6063"/>
                  </a:lnTo>
                  <a:lnTo>
                    <a:pt x="580615" y="13500"/>
                  </a:lnTo>
                  <a:lnTo>
                    <a:pt x="536011" y="23747"/>
                  </a:lnTo>
                  <a:lnTo>
                    <a:pt x="492508" y="36710"/>
                  </a:lnTo>
                  <a:lnTo>
                    <a:pt x="450201" y="52293"/>
                  </a:lnTo>
                  <a:lnTo>
                    <a:pt x="409186" y="70402"/>
                  </a:lnTo>
                  <a:lnTo>
                    <a:pt x="369557" y="90941"/>
                  </a:lnTo>
                  <a:lnTo>
                    <a:pt x="331410" y="113817"/>
                  </a:lnTo>
                  <a:lnTo>
                    <a:pt x="294839" y="138933"/>
                  </a:lnTo>
                  <a:lnTo>
                    <a:pt x="259939" y="166196"/>
                  </a:lnTo>
                  <a:lnTo>
                    <a:pt x="226805" y="195510"/>
                  </a:lnTo>
                  <a:lnTo>
                    <a:pt x="195533" y="226781"/>
                  </a:lnTo>
                  <a:lnTo>
                    <a:pt x="166217" y="259913"/>
                  </a:lnTo>
                  <a:lnTo>
                    <a:pt x="138952" y="294811"/>
                  </a:lnTo>
                  <a:lnTo>
                    <a:pt x="113833" y="331382"/>
                  </a:lnTo>
                  <a:lnTo>
                    <a:pt x="90955" y="369529"/>
                  </a:lnTo>
                  <a:lnTo>
                    <a:pt x="70412" y="409158"/>
                  </a:lnTo>
                  <a:lnTo>
                    <a:pt x="52301" y="450174"/>
                  </a:lnTo>
                  <a:lnTo>
                    <a:pt x="36716" y="492483"/>
                  </a:lnTo>
                  <a:lnTo>
                    <a:pt x="23751" y="535989"/>
                  </a:lnTo>
                  <a:lnTo>
                    <a:pt x="13502" y="580598"/>
                  </a:lnTo>
                  <a:lnTo>
                    <a:pt x="6064" y="626214"/>
                  </a:lnTo>
                  <a:lnTo>
                    <a:pt x="1531" y="672743"/>
                  </a:lnTo>
                  <a:lnTo>
                    <a:pt x="0" y="720089"/>
                  </a:lnTo>
                  <a:lnTo>
                    <a:pt x="1531" y="767436"/>
                  </a:lnTo>
                  <a:lnTo>
                    <a:pt x="6064" y="813964"/>
                  </a:lnTo>
                  <a:lnTo>
                    <a:pt x="13502" y="859580"/>
                  </a:lnTo>
                  <a:lnTo>
                    <a:pt x="23751" y="904188"/>
                  </a:lnTo>
                  <a:lnTo>
                    <a:pt x="36716" y="947693"/>
                  </a:lnTo>
                  <a:lnTo>
                    <a:pt x="52301" y="990002"/>
                  </a:lnTo>
                  <a:lnTo>
                    <a:pt x="70412" y="1031018"/>
                  </a:lnTo>
                  <a:lnTo>
                    <a:pt x="85009" y="1059178"/>
                  </a:lnTo>
                  <a:lnTo>
                    <a:pt x="1115568" y="1059178"/>
                  </a:lnTo>
                  <a:lnTo>
                    <a:pt x="1115568" y="118486"/>
                  </a:lnTo>
                  <a:lnTo>
                    <a:pt x="1108769" y="113817"/>
                  </a:lnTo>
                  <a:lnTo>
                    <a:pt x="1070622" y="90941"/>
                  </a:lnTo>
                  <a:lnTo>
                    <a:pt x="1030993" y="70402"/>
                  </a:lnTo>
                  <a:lnTo>
                    <a:pt x="989978" y="52293"/>
                  </a:lnTo>
                  <a:lnTo>
                    <a:pt x="947671" y="36710"/>
                  </a:lnTo>
                  <a:lnTo>
                    <a:pt x="904168" y="23747"/>
                  </a:lnTo>
                  <a:lnTo>
                    <a:pt x="859564" y="13500"/>
                  </a:lnTo>
                  <a:lnTo>
                    <a:pt x="813952" y="6063"/>
                  </a:lnTo>
                  <a:lnTo>
                    <a:pt x="767429" y="1531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0059" y="4155947"/>
              <a:ext cx="1043940" cy="988060"/>
            </a:xfrm>
            <a:custGeom>
              <a:avLst/>
              <a:gdLst/>
              <a:ahLst/>
              <a:cxnLst/>
              <a:rect l="l" t="t" r="r" b="b"/>
              <a:pathLst>
                <a:path w="1043940" h="988060">
                  <a:moveTo>
                    <a:pt x="648462" y="0"/>
                  </a:moveTo>
                  <a:lnTo>
                    <a:pt x="600065" y="1776"/>
                  </a:lnTo>
                  <a:lnTo>
                    <a:pt x="552636" y="7022"/>
                  </a:lnTo>
                  <a:lnTo>
                    <a:pt x="506297" y="15612"/>
                  </a:lnTo>
                  <a:lnTo>
                    <a:pt x="461176" y="27422"/>
                  </a:lnTo>
                  <a:lnTo>
                    <a:pt x="417396" y="42325"/>
                  </a:lnTo>
                  <a:lnTo>
                    <a:pt x="375084" y="60197"/>
                  </a:lnTo>
                  <a:lnTo>
                    <a:pt x="334366" y="80913"/>
                  </a:lnTo>
                  <a:lnTo>
                    <a:pt x="295365" y="104346"/>
                  </a:lnTo>
                  <a:lnTo>
                    <a:pt x="258209" y="130373"/>
                  </a:lnTo>
                  <a:lnTo>
                    <a:pt x="223021" y="158867"/>
                  </a:lnTo>
                  <a:lnTo>
                    <a:pt x="189928" y="189704"/>
                  </a:lnTo>
                  <a:lnTo>
                    <a:pt x="159055" y="222758"/>
                  </a:lnTo>
                  <a:lnTo>
                    <a:pt x="130527" y="257904"/>
                  </a:lnTo>
                  <a:lnTo>
                    <a:pt x="104470" y="295017"/>
                  </a:lnTo>
                  <a:lnTo>
                    <a:pt x="81008" y="333972"/>
                  </a:lnTo>
                  <a:lnTo>
                    <a:pt x="60268" y="374643"/>
                  </a:lnTo>
                  <a:lnTo>
                    <a:pt x="42375" y="416905"/>
                  </a:lnTo>
                  <a:lnTo>
                    <a:pt x="27454" y="460633"/>
                  </a:lnTo>
                  <a:lnTo>
                    <a:pt x="15631" y="505702"/>
                  </a:lnTo>
                  <a:lnTo>
                    <a:pt x="7030" y="551986"/>
                  </a:lnTo>
                  <a:lnTo>
                    <a:pt x="1778" y="599360"/>
                  </a:lnTo>
                  <a:lnTo>
                    <a:pt x="0" y="647699"/>
                  </a:lnTo>
                  <a:lnTo>
                    <a:pt x="1778" y="696038"/>
                  </a:lnTo>
                  <a:lnTo>
                    <a:pt x="7030" y="743412"/>
                  </a:lnTo>
                  <a:lnTo>
                    <a:pt x="15631" y="789695"/>
                  </a:lnTo>
                  <a:lnTo>
                    <a:pt x="27454" y="834764"/>
                  </a:lnTo>
                  <a:lnTo>
                    <a:pt x="42375" y="878491"/>
                  </a:lnTo>
                  <a:lnTo>
                    <a:pt x="60268" y="920753"/>
                  </a:lnTo>
                  <a:lnTo>
                    <a:pt x="81008" y="961424"/>
                  </a:lnTo>
                  <a:lnTo>
                    <a:pt x="96743" y="987550"/>
                  </a:lnTo>
                  <a:lnTo>
                    <a:pt x="1043939" y="987550"/>
                  </a:lnTo>
                  <a:lnTo>
                    <a:pt x="1043939" y="134604"/>
                  </a:lnTo>
                  <a:lnTo>
                    <a:pt x="1038714" y="130373"/>
                  </a:lnTo>
                  <a:lnTo>
                    <a:pt x="1001558" y="104346"/>
                  </a:lnTo>
                  <a:lnTo>
                    <a:pt x="962557" y="80913"/>
                  </a:lnTo>
                  <a:lnTo>
                    <a:pt x="921839" y="60197"/>
                  </a:lnTo>
                  <a:lnTo>
                    <a:pt x="879527" y="42325"/>
                  </a:lnTo>
                  <a:lnTo>
                    <a:pt x="835747" y="27422"/>
                  </a:lnTo>
                  <a:lnTo>
                    <a:pt x="790626" y="15612"/>
                  </a:lnTo>
                  <a:lnTo>
                    <a:pt x="744287" y="7022"/>
                  </a:lnTo>
                  <a:lnTo>
                    <a:pt x="696858" y="1776"/>
                  </a:lnTo>
                  <a:lnTo>
                    <a:pt x="64846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63685" cy="5143500"/>
            <a:chOff x="0" y="0"/>
            <a:chExt cx="91636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291455" cy="3075940"/>
            </a:xfrm>
            <a:custGeom>
              <a:avLst/>
              <a:gdLst/>
              <a:ahLst/>
              <a:cxnLst/>
              <a:rect l="l" t="t" r="r" b="b"/>
              <a:pathLst>
                <a:path w="5291455" h="3075940">
                  <a:moveTo>
                    <a:pt x="5291328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5291328" y="3075432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138" y="4373117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4791" y="480059"/>
              <a:ext cx="1563623" cy="15651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6232" y="533399"/>
              <a:ext cx="1461770" cy="1463040"/>
            </a:xfrm>
            <a:custGeom>
              <a:avLst/>
              <a:gdLst/>
              <a:ahLst/>
              <a:cxnLst/>
              <a:rect l="l" t="t" r="r" b="b"/>
              <a:pathLst>
                <a:path w="1461770" h="1463039">
                  <a:moveTo>
                    <a:pt x="730757" y="0"/>
                  </a:moveTo>
                  <a:lnTo>
                    <a:pt x="682708" y="1556"/>
                  </a:lnTo>
                  <a:lnTo>
                    <a:pt x="635488" y="6160"/>
                  </a:lnTo>
                  <a:lnTo>
                    <a:pt x="589195" y="13715"/>
                  </a:lnTo>
                  <a:lnTo>
                    <a:pt x="543925" y="24126"/>
                  </a:lnTo>
                  <a:lnTo>
                    <a:pt x="499774" y="37295"/>
                  </a:lnTo>
                  <a:lnTo>
                    <a:pt x="456838" y="53126"/>
                  </a:lnTo>
                  <a:lnTo>
                    <a:pt x="415214" y="71524"/>
                  </a:lnTo>
                  <a:lnTo>
                    <a:pt x="374997" y="92390"/>
                  </a:lnTo>
                  <a:lnTo>
                    <a:pt x="336285" y="115630"/>
                  </a:lnTo>
                  <a:lnTo>
                    <a:pt x="299173" y="141146"/>
                  </a:lnTo>
                  <a:lnTo>
                    <a:pt x="263758" y="168843"/>
                  </a:lnTo>
                  <a:lnTo>
                    <a:pt x="230135" y="198623"/>
                  </a:lnTo>
                  <a:lnTo>
                    <a:pt x="198402" y="230391"/>
                  </a:lnTo>
                  <a:lnTo>
                    <a:pt x="168654" y="264049"/>
                  </a:lnTo>
                  <a:lnTo>
                    <a:pt x="140988" y="299502"/>
                  </a:lnTo>
                  <a:lnTo>
                    <a:pt x="115500" y="336653"/>
                  </a:lnTo>
                  <a:lnTo>
                    <a:pt x="92286" y="375406"/>
                  </a:lnTo>
                  <a:lnTo>
                    <a:pt x="71442" y="415664"/>
                  </a:lnTo>
                  <a:lnTo>
                    <a:pt x="53066" y="457331"/>
                  </a:lnTo>
                  <a:lnTo>
                    <a:pt x="37252" y="500310"/>
                  </a:lnTo>
                  <a:lnTo>
                    <a:pt x="24098" y="544506"/>
                  </a:lnTo>
                  <a:lnTo>
                    <a:pt x="13699" y="589821"/>
                  </a:lnTo>
                  <a:lnTo>
                    <a:pt x="6152" y="636159"/>
                  </a:lnTo>
                  <a:lnTo>
                    <a:pt x="1554" y="683424"/>
                  </a:lnTo>
                  <a:lnTo>
                    <a:pt x="0" y="731520"/>
                  </a:lnTo>
                  <a:lnTo>
                    <a:pt x="1554" y="779615"/>
                  </a:lnTo>
                  <a:lnTo>
                    <a:pt x="6152" y="826880"/>
                  </a:lnTo>
                  <a:lnTo>
                    <a:pt x="13699" y="873218"/>
                  </a:lnTo>
                  <a:lnTo>
                    <a:pt x="24098" y="918533"/>
                  </a:lnTo>
                  <a:lnTo>
                    <a:pt x="37252" y="962729"/>
                  </a:lnTo>
                  <a:lnTo>
                    <a:pt x="53066" y="1005708"/>
                  </a:lnTo>
                  <a:lnTo>
                    <a:pt x="71442" y="1047375"/>
                  </a:lnTo>
                  <a:lnTo>
                    <a:pt x="92286" y="1087633"/>
                  </a:lnTo>
                  <a:lnTo>
                    <a:pt x="115500" y="1126386"/>
                  </a:lnTo>
                  <a:lnTo>
                    <a:pt x="140988" y="1163537"/>
                  </a:lnTo>
                  <a:lnTo>
                    <a:pt x="168654" y="1198990"/>
                  </a:lnTo>
                  <a:lnTo>
                    <a:pt x="198402" y="1232648"/>
                  </a:lnTo>
                  <a:lnTo>
                    <a:pt x="230135" y="1264416"/>
                  </a:lnTo>
                  <a:lnTo>
                    <a:pt x="263758" y="1294196"/>
                  </a:lnTo>
                  <a:lnTo>
                    <a:pt x="299173" y="1321893"/>
                  </a:lnTo>
                  <a:lnTo>
                    <a:pt x="336285" y="1347409"/>
                  </a:lnTo>
                  <a:lnTo>
                    <a:pt x="374997" y="1370649"/>
                  </a:lnTo>
                  <a:lnTo>
                    <a:pt x="415214" y="1391515"/>
                  </a:lnTo>
                  <a:lnTo>
                    <a:pt x="456838" y="1409913"/>
                  </a:lnTo>
                  <a:lnTo>
                    <a:pt x="499774" y="1425744"/>
                  </a:lnTo>
                  <a:lnTo>
                    <a:pt x="543925" y="1438913"/>
                  </a:lnTo>
                  <a:lnTo>
                    <a:pt x="589195" y="1449324"/>
                  </a:lnTo>
                  <a:lnTo>
                    <a:pt x="635488" y="1456879"/>
                  </a:lnTo>
                  <a:lnTo>
                    <a:pt x="682708" y="1461483"/>
                  </a:lnTo>
                  <a:lnTo>
                    <a:pt x="730757" y="1463039"/>
                  </a:lnTo>
                  <a:lnTo>
                    <a:pt x="778807" y="1461483"/>
                  </a:lnTo>
                  <a:lnTo>
                    <a:pt x="826027" y="1456879"/>
                  </a:lnTo>
                  <a:lnTo>
                    <a:pt x="872320" y="1449324"/>
                  </a:lnTo>
                  <a:lnTo>
                    <a:pt x="917590" y="1438913"/>
                  </a:lnTo>
                  <a:lnTo>
                    <a:pt x="961741" y="1425744"/>
                  </a:lnTo>
                  <a:lnTo>
                    <a:pt x="1004677" y="1409913"/>
                  </a:lnTo>
                  <a:lnTo>
                    <a:pt x="1046301" y="1391515"/>
                  </a:lnTo>
                  <a:lnTo>
                    <a:pt x="1086518" y="1370649"/>
                  </a:lnTo>
                  <a:lnTo>
                    <a:pt x="1125230" y="1347409"/>
                  </a:lnTo>
                  <a:lnTo>
                    <a:pt x="1162342" y="1321893"/>
                  </a:lnTo>
                  <a:lnTo>
                    <a:pt x="1197757" y="1294196"/>
                  </a:lnTo>
                  <a:lnTo>
                    <a:pt x="1231380" y="1264416"/>
                  </a:lnTo>
                  <a:lnTo>
                    <a:pt x="1263113" y="1232648"/>
                  </a:lnTo>
                  <a:lnTo>
                    <a:pt x="1292861" y="1198990"/>
                  </a:lnTo>
                  <a:lnTo>
                    <a:pt x="1320527" y="1163537"/>
                  </a:lnTo>
                  <a:lnTo>
                    <a:pt x="1346015" y="1126386"/>
                  </a:lnTo>
                  <a:lnTo>
                    <a:pt x="1369229" y="1087633"/>
                  </a:lnTo>
                  <a:lnTo>
                    <a:pt x="1390073" y="1047375"/>
                  </a:lnTo>
                  <a:lnTo>
                    <a:pt x="1408449" y="1005708"/>
                  </a:lnTo>
                  <a:lnTo>
                    <a:pt x="1424263" y="962729"/>
                  </a:lnTo>
                  <a:lnTo>
                    <a:pt x="1437417" y="918533"/>
                  </a:lnTo>
                  <a:lnTo>
                    <a:pt x="1447816" y="873218"/>
                  </a:lnTo>
                  <a:lnTo>
                    <a:pt x="1455363" y="826880"/>
                  </a:lnTo>
                  <a:lnTo>
                    <a:pt x="1459961" y="779615"/>
                  </a:lnTo>
                  <a:lnTo>
                    <a:pt x="1461515" y="731520"/>
                  </a:lnTo>
                  <a:lnTo>
                    <a:pt x="1459961" y="683424"/>
                  </a:lnTo>
                  <a:lnTo>
                    <a:pt x="1455363" y="636159"/>
                  </a:lnTo>
                  <a:lnTo>
                    <a:pt x="1447816" y="589821"/>
                  </a:lnTo>
                  <a:lnTo>
                    <a:pt x="1437417" y="544506"/>
                  </a:lnTo>
                  <a:lnTo>
                    <a:pt x="1424263" y="500310"/>
                  </a:lnTo>
                  <a:lnTo>
                    <a:pt x="1408449" y="457331"/>
                  </a:lnTo>
                  <a:lnTo>
                    <a:pt x="1390073" y="415664"/>
                  </a:lnTo>
                  <a:lnTo>
                    <a:pt x="1369229" y="375406"/>
                  </a:lnTo>
                  <a:lnTo>
                    <a:pt x="1346015" y="336653"/>
                  </a:lnTo>
                  <a:lnTo>
                    <a:pt x="1320527" y="299502"/>
                  </a:lnTo>
                  <a:lnTo>
                    <a:pt x="1292861" y="264049"/>
                  </a:lnTo>
                  <a:lnTo>
                    <a:pt x="1263113" y="230391"/>
                  </a:lnTo>
                  <a:lnTo>
                    <a:pt x="1231380" y="198623"/>
                  </a:lnTo>
                  <a:lnTo>
                    <a:pt x="1197757" y="168843"/>
                  </a:lnTo>
                  <a:lnTo>
                    <a:pt x="1162342" y="141146"/>
                  </a:lnTo>
                  <a:lnTo>
                    <a:pt x="1125230" y="115630"/>
                  </a:lnTo>
                  <a:lnTo>
                    <a:pt x="1086518" y="92390"/>
                  </a:lnTo>
                  <a:lnTo>
                    <a:pt x="1046301" y="71524"/>
                  </a:lnTo>
                  <a:lnTo>
                    <a:pt x="1004677" y="53126"/>
                  </a:lnTo>
                  <a:lnTo>
                    <a:pt x="961741" y="37295"/>
                  </a:lnTo>
                  <a:lnTo>
                    <a:pt x="917590" y="24126"/>
                  </a:lnTo>
                  <a:lnTo>
                    <a:pt x="872320" y="13715"/>
                  </a:lnTo>
                  <a:lnTo>
                    <a:pt x="826027" y="6160"/>
                  </a:lnTo>
                  <a:lnTo>
                    <a:pt x="778807" y="1556"/>
                  </a:lnTo>
                  <a:lnTo>
                    <a:pt x="7307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9384" y="606551"/>
              <a:ext cx="1315720" cy="1316990"/>
            </a:xfrm>
            <a:custGeom>
              <a:avLst/>
              <a:gdLst/>
              <a:ahLst/>
              <a:cxnLst/>
              <a:rect l="l" t="t" r="r" b="b"/>
              <a:pathLst>
                <a:path w="1315720" h="1316989">
                  <a:moveTo>
                    <a:pt x="657605" y="0"/>
                  </a:moveTo>
                  <a:lnTo>
                    <a:pt x="610638" y="1653"/>
                  </a:lnTo>
                  <a:lnTo>
                    <a:pt x="564562" y="6538"/>
                  </a:lnTo>
                  <a:lnTo>
                    <a:pt x="519490" y="14543"/>
                  </a:lnTo>
                  <a:lnTo>
                    <a:pt x="475532" y="25557"/>
                  </a:lnTo>
                  <a:lnTo>
                    <a:pt x="432799" y="39469"/>
                  </a:lnTo>
                  <a:lnTo>
                    <a:pt x="391404" y="56168"/>
                  </a:lnTo>
                  <a:lnTo>
                    <a:pt x="351456" y="75541"/>
                  </a:lnTo>
                  <a:lnTo>
                    <a:pt x="313068" y="97477"/>
                  </a:lnTo>
                  <a:lnTo>
                    <a:pt x="276350" y="121866"/>
                  </a:lnTo>
                  <a:lnTo>
                    <a:pt x="241415" y="148595"/>
                  </a:lnTo>
                  <a:lnTo>
                    <a:pt x="208372" y="177553"/>
                  </a:lnTo>
                  <a:lnTo>
                    <a:pt x="177333" y="208629"/>
                  </a:lnTo>
                  <a:lnTo>
                    <a:pt x="148410" y="241711"/>
                  </a:lnTo>
                  <a:lnTo>
                    <a:pt x="121714" y="276688"/>
                  </a:lnTo>
                  <a:lnTo>
                    <a:pt x="97355" y="313448"/>
                  </a:lnTo>
                  <a:lnTo>
                    <a:pt x="75446" y="351881"/>
                  </a:lnTo>
                  <a:lnTo>
                    <a:pt x="56097" y="391874"/>
                  </a:lnTo>
                  <a:lnTo>
                    <a:pt x="39419" y="433317"/>
                  </a:lnTo>
                  <a:lnTo>
                    <a:pt x="25525" y="476097"/>
                  </a:lnTo>
                  <a:lnTo>
                    <a:pt x="14524" y="520103"/>
                  </a:lnTo>
                  <a:lnTo>
                    <a:pt x="6529" y="565225"/>
                  </a:lnTo>
                  <a:lnTo>
                    <a:pt x="1650" y="611350"/>
                  </a:lnTo>
                  <a:lnTo>
                    <a:pt x="0" y="658368"/>
                  </a:lnTo>
                  <a:lnTo>
                    <a:pt x="1650" y="705385"/>
                  </a:lnTo>
                  <a:lnTo>
                    <a:pt x="6529" y="751510"/>
                  </a:lnTo>
                  <a:lnTo>
                    <a:pt x="14524" y="796632"/>
                  </a:lnTo>
                  <a:lnTo>
                    <a:pt x="25525" y="840638"/>
                  </a:lnTo>
                  <a:lnTo>
                    <a:pt x="39419" y="883418"/>
                  </a:lnTo>
                  <a:lnTo>
                    <a:pt x="56097" y="924861"/>
                  </a:lnTo>
                  <a:lnTo>
                    <a:pt x="75446" y="964854"/>
                  </a:lnTo>
                  <a:lnTo>
                    <a:pt x="97355" y="1003287"/>
                  </a:lnTo>
                  <a:lnTo>
                    <a:pt x="121714" y="1040047"/>
                  </a:lnTo>
                  <a:lnTo>
                    <a:pt x="148410" y="1075024"/>
                  </a:lnTo>
                  <a:lnTo>
                    <a:pt x="177333" y="1108106"/>
                  </a:lnTo>
                  <a:lnTo>
                    <a:pt x="208372" y="1139182"/>
                  </a:lnTo>
                  <a:lnTo>
                    <a:pt x="241415" y="1168140"/>
                  </a:lnTo>
                  <a:lnTo>
                    <a:pt x="276350" y="1194869"/>
                  </a:lnTo>
                  <a:lnTo>
                    <a:pt x="313068" y="1219258"/>
                  </a:lnTo>
                  <a:lnTo>
                    <a:pt x="351456" y="1241194"/>
                  </a:lnTo>
                  <a:lnTo>
                    <a:pt x="391404" y="1260567"/>
                  </a:lnTo>
                  <a:lnTo>
                    <a:pt x="432799" y="1277266"/>
                  </a:lnTo>
                  <a:lnTo>
                    <a:pt x="475532" y="1291178"/>
                  </a:lnTo>
                  <a:lnTo>
                    <a:pt x="519490" y="1302192"/>
                  </a:lnTo>
                  <a:lnTo>
                    <a:pt x="564562" y="1310197"/>
                  </a:lnTo>
                  <a:lnTo>
                    <a:pt x="610638" y="1315082"/>
                  </a:lnTo>
                  <a:lnTo>
                    <a:pt x="657605" y="1316736"/>
                  </a:lnTo>
                  <a:lnTo>
                    <a:pt x="704573" y="1315082"/>
                  </a:lnTo>
                  <a:lnTo>
                    <a:pt x="750649" y="1310197"/>
                  </a:lnTo>
                  <a:lnTo>
                    <a:pt x="795721" y="1302192"/>
                  </a:lnTo>
                  <a:lnTo>
                    <a:pt x="839679" y="1291178"/>
                  </a:lnTo>
                  <a:lnTo>
                    <a:pt x="882412" y="1277266"/>
                  </a:lnTo>
                  <a:lnTo>
                    <a:pt x="923807" y="1260567"/>
                  </a:lnTo>
                  <a:lnTo>
                    <a:pt x="963755" y="1241194"/>
                  </a:lnTo>
                  <a:lnTo>
                    <a:pt x="1002143" y="1219258"/>
                  </a:lnTo>
                  <a:lnTo>
                    <a:pt x="1038861" y="1194869"/>
                  </a:lnTo>
                  <a:lnTo>
                    <a:pt x="1073796" y="1168140"/>
                  </a:lnTo>
                  <a:lnTo>
                    <a:pt x="1106839" y="1139182"/>
                  </a:lnTo>
                  <a:lnTo>
                    <a:pt x="1137878" y="1108106"/>
                  </a:lnTo>
                  <a:lnTo>
                    <a:pt x="1166801" y="1075024"/>
                  </a:lnTo>
                  <a:lnTo>
                    <a:pt x="1193497" y="1040047"/>
                  </a:lnTo>
                  <a:lnTo>
                    <a:pt x="1217856" y="1003287"/>
                  </a:lnTo>
                  <a:lnTo>
                    <a:pt x="1239765" y="964854"/>
                  </a:lnTo>
                  <a:lnTo>
                    <a:pt x="1259114" y="924861"/>
                  </a:lnTo>
                  <a:lnTo>
                    <a:pt x="1275792" y="883418"/>
                  </a:lnTo>
                  <a:lnTo>
                    <a:pt x="1289686" y="840638"/>
                  </a:lnTo>
                  <a:lnTo>
                    <a:pt x="1300687" y="796632"/>
                  </a:lnTo>
                  <a:lnTo>
                    <a:pt x="1308682" y="751510"/>
                  </a:lnTo>
                  <a:lnTo>
                    <a:pt x="1313561" y="705385"/>
                  </a:lnTo>
                  <a:lnTo>
                    <a:pt x="1315212" y="658368"/>
                  </a:lnTo>
                  <a:lnTo>
                    <a:pt x="1313561" y="611350"/>
                  </a:lnTo>
                  <a:lnTo>
                    <a:pt x="1308682" y="565225"/>
                  </a:lnTo>
                  <a:lnTo>
                    <a:pt x="1300687" y="520103"/>
                  </a:lnTo>
                  <a:lnTo>
                    <a:pt x="1289686" y="476097"/>
                  </a:lnTo>
                  <a:lnTo>
                    <a:pt x="1275792" y="433317"/>
                  </a:lnTo>
                  <a:lnTo>
                    <a:pt x="1259114" y="391874"/>
                  </a:lnTo>
                  <a:lnTo>
                    <a:pt x="1239765" y="351881"/>
                  </a:lnTo>
                  <a:lnTo>
                    <a:pt x="1217856" y="313448"/>
                  </a:lnTo>
                  <a:lnTo>
                    <a:pt x="1193497" y="276688"/>
                  </a:lnTo>
                  <a:lnTo>
                    <a:pt x="1166801" y="241711"/>
                  </a:lnTo>
                  <a:lnTo>
                    <a:pt x="1137878" y="208629"/>
                  </a:lnTo>
                  <a:lnTo>
                    <a:pt x="1106839" y="177553"/>
                  </a:lnTo>
                  <a:lnTo>
                    <a:pt x="1073796" y="148595"/>
                  </a:lnTo>
                  <a:lnTo>
                    <a:pt x="1038861" y="121866"/>
                  </a:lnTo>
                  <a:lnTo>
                    <a:pt x="1002143" y="97477"/>
                  </a:lnTo>
                  <a:lnTo>
                    <a:pt x="963755" y="75541"/>
                  </a:lnTo>
                  <a:lnTo>
                    <a:pt x="923807" y="56168"/>
                  </a:lnTo>
                  <a:lnTo>
                    <a:pt x="882412" y="39469"/>
                  </a:lnTo>
                  <a:lnTo>
                    <a:pt x="839679" y="25557"/>
                  </a:lnTo>
                  <a:lnTo>
                    <a:pt x="795721" y="14543"/>
                  </a:lnTo>
                  <a:lnTo>
                    <a:pt x="750649" y="6538"/>
                  </a:lnTo>
                  <a:lnTo>
                    <a:pt x="704573" y="1653"/>
                  </a:lnTo>
                  <a:lnTo>
                    <a:pt x="657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467" y="1013460"/>
              <a:ext cx="3941063" cy="32186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5690" y="2428494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95" y="4084320"/>
              <a:ext cx="4021835" cy="2286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66921" y="1857832"/>
            <a:ext cx="205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Selenium</a:t>
            </a:r>
            <a:r>
              <a:rPr sz="2800" spc="-40" dirty="0"/>
              <a:t> </a:t>
            </a:r>
            <a:r>
              <a:rPr sz="2800" spc="-5" dirty="0"/>
              <a:t>Grid</a:t>
            </a:r>
            <a:endParaRPr sz="2800"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440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What is </a:t>
            </a:r>
            <a:r>
              <a:rPr sz="180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Selenium</a:t>
            </a:r>
            <a:r>
              <a:rPr sz="1800" spc="-7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Grid?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4032" y="1557273"/>
            <a:ext cx="4538345" cy="274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Selenium Grid is a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feature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 Selenium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allows you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run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 cases in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different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machines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across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different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platforms. The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05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triggering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 cases</a:t>
            </a:r>
            <a:r>
              <a:rPr sz="105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 on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local machine,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when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triggered, they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are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automatically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executed by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remote machine. Suppose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you have 5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cases.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Your local machine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 running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multiple applications, so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you want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run 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your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r>
              <a:rPr sz="105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remote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machine.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You need to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configure the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remote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server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so that the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can be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executed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there.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 MT"/>
              <a:buChar char="•"/>
            </a:pPr>
            <a:endParaRPr sz="1000">
              <a:latin typeface="Calibri"/>
              <a:cs typeface="Calibri"/>
            </a:endParaRPr>
          </a:p>
          <a:p>
            <a:pPr marL="299085" marR="444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supports distributed test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execution.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Initially,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you have a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local machine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where you write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test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cases and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executes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on the same machine.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However,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big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organization,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multiple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 cases,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and it's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not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possible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run </a:t>
            </a:r>
            <a:r>
              <a:rPr sz="105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all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test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cases in the same machine.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 a large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organization,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you have 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multiple servers,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so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local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machine distributes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test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across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different 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machines/servers.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 MT"/>
              <a:buChar char="•"/>
            </a:pPr>
            <a:endParaRPr sz="1000">
              <a:latin typeface="Calibri"/>
              <a:cs typeface="Calibri"/>
            </a:endParaRPr>
          </a:p>
          <a:p>
            <a:pPr marL="299085" marR="15367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You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can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also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run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test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cases in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parallel in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multiple machines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Selenium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Grid.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032" y="617982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032" y="892555"/>
            <a:ext cx="144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Selenium</a:t>
            </a:r>
            <a:r>
              <a:rPr sz="1800" spc="-5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Grid?</a:t>
            </a:r>
            <a:endParaRPr sz="1800"/>
          </a:p>
        </p:txBody>
      </p:sp>
      <p:grpSp>
        <p:nvGrpSpPr>
          <p:cNvPr id="9" name="object 9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10" name="object 10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64032" y="1828292"/>
            <a:ext cx="444119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Selenium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Grid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useful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because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reasons: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Run on different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platforms: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 can run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test cases in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different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platforms,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so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it is a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platform independent. For example,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you have a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hub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which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has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internet</a:t>
            </a:r>
            <a:r>
              <a:rPr sz="105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explorer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9.</a:t>
            </a:r>
            <a:endParaRPr sz="1050">
              <a:latin typeface="Calibri"/>
              <a:cs typeface="Calibri"/>
            </a:endParaRPr>
          </a:p>
          <a:p>
            <a:pPr marL="299085" marR="26670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Hub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has internet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explorer 9 as many older websites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support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IE 9. Now we 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want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run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test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 different browser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such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Internet Explorer.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 know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that only one version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of a browser can be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installed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on a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computer.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need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configure the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node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which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want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send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your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cases.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299085" marR="1212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Parallel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execution: If we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set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up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Selenium Grid, we can run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multiple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same time.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saves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time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running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suites.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3075940"/>
            </a:xfrm>
            <a:custGeom>
              <a:avLst/>
              <a:gdLst/>
              <a:ahLst/>
              <a:cxnLst/>
              <a:rect l="l" t="t" r="r" b="b"/>
              <a:pathLst>
                <a:path w="2915920" h="3075940">
                  <a:moveTo>
                    <a:pt x="2915412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2915412" y="3075432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15957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What is </a:t>
            </a:r>
            <a:r>
              <a:rPr sz="1800" spc="-10" dirty="0">
                <a:solidFill>
                  <a:srgbClr val="001F5F"/>
                </a:solidFill>
              </a:rPr>
              <a:t>Cross </a:t>
            </a:r>
            <a:r>
              <a:rPr sz="1800" spc="-5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Browser</a:t>
            </a:r>
            <a:r>
              <a:rPr sz="1800" spc="-90" dirty="0">
                <a:solidFill>
                  <a:srgbClr val="001F5F"/>
                </a:solidFill>
              </a:rPr>
              <a:t> </a:t>
            </a:r>
            <a:r>
              <a:rPr sz="1800" spc="-25" dirty="0">
                <a:solidFill>
                  <a:srgbClr val="001F5F"/>
                </a:solidFill>
              </a:rPr>
              <a:t>Testing?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051429" y="1335151"/>
            <a:ext cx="436435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3688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Cross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Browser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Testing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 a type of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functional test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to check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your web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application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works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expected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different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browsers.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 web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application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can be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opened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 any browser by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end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user. For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example, 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some people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prefer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 open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any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site in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Firefox browser, while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other's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can be 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using Chrome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browser or IE.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So,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need to ensure that the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web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application will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work as expected in all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popular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browsers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so that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more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people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can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access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it and 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use it.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80459" y="2994792"/>
            <a:ext cx="3235960" cy="1825625"/>
            <a:chOff x="3680459" y="2994792"/>
            <a:chExt cx="3235960" cy="18256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1919" y="3608831"/>
              <a:ext cx="1566672" cy="6461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8615" y="3063239"/>
              <a:ext cx="373379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6423" y="4312919"/>
              <a:ext cx="434339" cy="4328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6087" y="3735323"/>
              <a:ext cx="371856" cy="3931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0459" y="3723131"/>
              <a:ext cx="419100" cy="4175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21835" y="3011423"/>
              <a:ext cx="507491" cy="5074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68495" y="4312919"/>
              <a:ext cx="509015" cy="5074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0623" y="3334461"/>
              <a:ext cx="353542" cy="3932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8357" y="3469385"/>
              <a:ext cx="157606" cy="19761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8699" y="3354273"/>
              <a:ext cx="353542" cy="37495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81498" y="3489197"/>
              <a:ext cx="157734" cy="1781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20411" y="4148327"/>
              <a:ext cx="352043" cy="34140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63210" y="4168546"/>
              <a:ext cx="156210" cy="14489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86427" y="4120895"/>
              <a:ext cx="326110" cy="33989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44161" y="4141063"/>
              <a:ext cx="129666" cy="14342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71543" y="3808475"/>
              <a:ext cx="467893" cy="31095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29277" y="3886199"/>
              <a:ext cx="272415" cy="114300"/>
            </a:xfrm>
            <a:custGeom>
              <a:avLst/>
              <a:gdLst/>
              <a:ahLst/>
              <a:cxnLst/>
              <a:rect l="l" t="t" r="r" b="b"/>
              <a:pathLst>
                <a:path w="27241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72414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272414" h="114300">
                  <a:moveTo>
                    <a:pt x="272288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272288" y="76200"/>
                  </a:lnTo>
                  <a:lnTo>
                    <a:pt x="272288" y="3810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31663" y="3791711"/>
              <a:ext cx="446506" cy="3109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74716" y="3872102"/>
              <a:ext cx="250444" cy="11427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414023" y="3007492"/>
              <a:ext cx="1489710" cy="755650"/>
            </a:xfrm>
            <a:custGeom>
              <a:avLst/>
              <a:gdLst/>
              <a:ahLst/>
              <a:cxnLst/>
              <a:rect l="l" t="t" r="r" b="b"/>
              <a:pathLst>
                <a:path w="1489709" h="755650">
                  <a:moveTo>
                    <a:pt x="1169032" y="0"/>
                  </a:moveTo>
                  <a:lnTo>
                    <a:pt x="1117930" y="2905"/>
                  </a:lnTo>
                  <a:lnTo>
                    <a:pt x="1070065" y="16479"/>
                  </a:lnTo>
                  <a:lnTo>
                    <a:pt x="1029321" y="40507"/>
                  </a:lnTo>
                  <a:lnTo>
                    <a:pt x="1018105" y="31449"/>
                  </a:lnTo>
                  <a:lnTo>
                    <a:pt x="1005508" y="23378"/>
                  </a:lnTo>
                  <a:lnTo>
                    <a:pt x="991673" y="16379"/>
                  </a:lnTo>
                  <a:lnTo>
                    <a:pt x="976743" y="10535"/>
                  </a:lnTo>
                  <a:lnTo>
                    <a:pt x="930724" y="594"/>
                  </a:lnTo>
                  <a:lnTo>
                    <a:pt x="884193" y="1046"/>
                  </a:lnTo>
                  <a:lnTo>
                    <a:pt x="840479" y="11130"/>
                  </a:lnTo>
                  <a:lnTo>
                    <a:pt x="802909" y="30083"/>
                  </a:lnTo>
                  <a:lnTo>
                    <a:pt x="774813" y="57144"/>
                  </a:lnTo>
                  <a:lnTo>
                    <a:pt x="764964" y="50929"/>
                  </a:lnTo>
                  <a:lnTo>
                    <a:pt x="685715" y="23598"/>
                  </a:lnTo>
                  <a:lnTo>
                    <a:pt x="638189" y="20672"/>
                  </a:lnTo>
                  <a:lnTo>
                    <a:pt x="591806" y="26156"/>
                  </a:lnTo>
                  <a:lnTo>
                    <a:pt x="548936" y="39557"/>
                  </a:lnTo>
                  <a:lnTo>
                    <a:pt x="511951" y="60381"/>
                  </a:lnTo>
                  <a:lnTo>
                    <a:pt x="483221" y="88132"/>
                  </a:lnTo>
                  <a:lnTo>
                    <a:pt x="448153" y="76506"/>
                  </a:lnTo>
                  <a:lnTo>
                    <a:pt x="411085" y="69130"/>
                  </a:lnTo>
                  <a:lnTo>
                    <a:pt x="372778" y="66112"/>
                  </a:lnTo>
                  <a:lnTo>
                    <a:pt x="333996" y="67558"/>
                  </a:lnTo>
                  <a:lnTo>
                    <a:pt x="281889" y="76724"/>
                  </a:lnTo>
                  <a:lnTo>
                    <a:pt x="235658" y="93262"/>
                  </a:lnTo>
                  <a:lnTo>
                    <a:pt x="196499" y="116088"/>
                  </a:lnTo>
                  <a:lnTo>
                    <a:pt x="165606" y="144114"/>
                  </a:lnTo>
                  <a:lnTo>
                    <a:pt x="144175" y="176254"/>
                  </a:lnTo>
                  <a:lnTo>
                    <a:pt x="133401" y="211423"/>
                  </a:lnTo>
                  <a:lnTo>
                    <a:pt x="134479" y="248533"/>
                  </a:lnTo>
                  <a:lnTo>
                    <a:pt x="133336" y="250819"/>
                  </a:lnTo>
                  <a:lnTo>
                    <a:pt x="67502" y="266853"/>
                  </a:lnTo>
                  <a:lnTo>
                    <a:pt x="19290" y="301746"/>
                  </a:lnTo>
                  <a:lnTo>
                    <a:pt x="0" y="340851"/>
                  </a:lnTo>
                  <a:lnTo>
                    <a:pt x="3653" y="380645"/>
                  </a:lnTo>
                  <a:lnTo>
                    <a:pt x="28523" y="416582"/>
                  </a:lnTo>
                  <a:lnTo>
                    <a:pt x="72884" y="444113"/>
                  </a:lnTo>
                  <a:lnTo>
                    <a:pt x="53228" y="462177"/>
                  </a:lnTo>
                  <a:lnTo>
                    <a:pt x="39848" y="482515"/>
                  </a:lnTo>
                  <a:lnTo>
                    <a:pt x="33111" y="504353"/>
                  </a:lnTo>
                  <a:lnTo>
                    <a:pt x="33387" y="526917"/>
                  </a:lnTo>
                  <a:lnTo>
                    <a:pt x="51925" y="565984"/>
                  </a:lnTo>
                  <a:lnTo>
                    <a:pt x="89489" y="596085"/>
                  </a:lnTo>
                  <a:lnTo>
                    <a:pt x="140721" y="614303"/>
                  </a:lnTo>
                  <a:lnTo>
                    <a:pt x="200265" y="617722"/>
                  </a:lnTo>
                  <a:lnTo>
                    <a:pt x="203059" y="621024"/>
                  </a:lnTo>
                  <a:lnTo>
                    <a:pt x="235360" y="650974"/>
                  </a:lnTo>
                  <a:lnTo>
                    <a:pt x="274421" y="675124"/>
                  </a:lnTo>
                  <a:lnTo>
                    <a:pt x="318774" y="693223"/>
                  </a:lnTo>
                  <a:lnTo>
                    <a:pt x="366952" y="705019"/>
                  </a:lnTo>
                  <a:lnTo>
                    <a:pt x="417488" y="710261"/>
                  </a:lnTo>
                  <a:lnTo>
                    <a:pt x="468913" y="708696"/>
                  </a:lnTo>
                  <a:lnTo>
                    <a:pt x="519761" y="700074"/>
                  </a:lnTo>
                  <a:lnTo>
                    <a:pt x="568565" y="684143"/>
                  </a:lnTo>
                  <a:lnTo>
                    <a:pt x="593665" y="705799"/>
                  </a:lnTo>
                  <a:lnTo>
                    <a:pt x="623540" y="724037"/>
                  </a:lnTo>
                  <a:lnTo>
                    <a:pt x="657486" y="738489"/>
                  </a:lnTo>
                  <a:lnTo>
                    <a:pt x="694803" y="748786"/>
                  </a:lnTo>
                  <a:lnTo>
                    <a:pt x="747681" y="755417"/>
                  </a:lnTo>
                  <a:lnTo>
                    <a:pt x="799671" y="753642"/>
                  </a:lnTo>
                  <a:lnTo>
                    <a:pt x="849028" y="744104"/>
                  </a:lnTo>
                  <a:lnTo>
                    <a:pt x="894008" y="727449"/>
                  </a:lnTo>
                  <a:lnTo>
                    <a:pt x="932868" y="704320"/>
                  </a:lnTo>
                  <a:lnTo>
                    <a:pt x="963864" y="675361"/>
                  </a:lnTo>
                  <a:lnTo>
                    <a:pt x="985252" y="641217"/>
                  </a:lnTo>
                  <a:lnTo>
                    <a:pt x="1009505" y="650133"/>
                  </a:lnTo>
                  <a:lnTo>
                    <a:pt x="1035163" y="656632"/>
                  </a:lnTo>
                  <a:lnTo>
                    <a:pt x="1061868" y="660631"/>
                  </a:lnTo>
                  <a:lnTo>
                    <a:pt x="1089265" y="662045"/>
                  </a:lnTo>
                  <a:lnTo>
                    <a:pt x="1142390" y="657436"/>
                  </a:lnTo>
                  <a:lnTo>
                    <a:pt x="1190248" y="643837"/>
                  </a:lnTo>
                  <a:lnTo>
                    <a:pt x="1230917" y="622548"/>
                  </a:lnTo>
                  <a:lnTo>
                    <a:pt x="1262474" y="594867"/>
                  </a:lnTo>
                  <a:lnTo>
                    <a:pt x="1282995" y="562092"/>
                  </a:lnTo>
                  <a:lnTo>
                    <a:pt x="1290560" y="525520"/>
                  </a:lnTo>
                  <a:lnTo>
                    <a:pt x="1319912" y="521274"/>
                  </a:lnTo>
                  <a:lnTo>
                    <a:pt x="1374856" y="505304"/>
                  </a:lnTo>
                  <a:lnTo>
                    <a:pt x="1443970" y="463090"/>
                  </a:lnTo>
                  <a:lnTo>
                    <a:pt x="1473905" y="426719"/>
                  </a:lnTo>
                  <a:lnTo>
                    <a:pt x="1489172" y="386821"/>
                  </a:lnTo>
                  <a:lnTo>
                    <a:pt x="1489357" y="345557"/>
                  </a:lnTo>
                  <a:lnTo>
                    <a:pt x="1474048" y="305090"/>
                  </a:lnTo>
                  <a:lnTo>
                    <a:pt x="1442833" y="267583"/>
                  </a:lnTo>
                  <a:lnTo>
                    <a:pt x="1446135" y="262122"/>
                  </a:lnTo>
                  <a:lnTo>
                    <a:pt x="1448929" y="256534"/>
                  </a:lnTo>
                  <a:lnTo>
                    <a:pt x="1451215" y="250819"/>
                  </a:lnTo>
                  <a:lnTo>
                    <a:pt x="1457436" y="210312"/>
                  </a:lnTo>
                  <a:lnTo>
                    <a:pt x="1445509" y="171876"/>
                  </a:lnTo>
                  <a:lnTo>
                    <a:pt x="1417556" y="138074"/>
                  </a:lnTo>
                  <a:lnTo>
                    <a:pt x="1375697" y="111465"/>
                  </a:lnTo>
                  <a:lnTo>
                    <a:pt x="1322056" y="94609"/>
                  </a:lnTo>
                  <a:lnTo>
                    <a:pt x="1314438" y="75409"/>
                  </a:lnTo>
                  <a:lnTo>
                    <a:pt x="1302259" y="57494"/>
                  </a:lnTo>
                  <a:lnTo>
                    <a:pt x="1285819" y="41246"/>
                  </a:lnTo>
                  <a:lnTo>
                    <a:pt x="1265414" y="27045"/>
                  </a:lnTo>
                  <a:lnTo>
                    <a:pt x="1219487" y="7975"/>
                  </a:lnTo>
                  <a:lnTo>
                    <a:pt x="116903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14023" y="3007492"/>
              <a:ext cx="1489710" cy="755650"/>
            </a:xfrm>
            <a:custGeom>
              <a:avLst/>
              <a:gdLst/>
              <a:ahLst/>
              <a:cxnLst/>
              <a:rect l="l" t="t" r="r" b="b"/>
              <a:pathLst>
                <a:path w="1489709" h="755650">
                  <a:moveTo>
                    <a:pt x="134479" y="248533"/>
                  </a:moveTo>
                  <a:lnTo>
                    <a:pt x="144175" y="176254"/>
                  </a:lnTo>
                  <a:lnTo>
                    <a:pt x="165606" y="144114"/>
                  </a:lnTo>
                  <a:lnTo>
                    <a:pt x="196499" y="116088"/>
                  </a:lnTo>
                  <a:lnTo>
                    <a:pt x="235658" y="93262"/>
                  </a:lnTo>
                  <a:lnTo>
                    <a:pt x="281889" y="76724"/>
                  </a:lnTo>
                  <a:lnTo>
                    <a:pt x="333996" y="67558"/>
                  </a:lnTo>
                  <a:lnTo>
                    <a:pt x="372778" y="66112"/>
                  </a:lnTo>
                  <a:lnTo>
                    <a:pt x="411085" y="69130"/>
                  </a:lnTo>
                  <a:lnTo>
                    <a:pt x="448153" y="76506"/>
                  </a:lnTo>
                  <a:lnTo>
                    <a:pt x="483221" y="88132"/>
                  </a:lnTo>
                  <a:lnTo>
                    <a:pt x="511951" y="60381"/>
                  </a:lnTo>
                  <a:lnTo>
                    <a:pt x="548936" y="39557"/>
                  </a:lnTo>
                  <a:lnTo>
                    <a:pt x="591806" y="26156"/>
                  </a:lnTo>
                  <a:lnTo>
                    <a:pt x="638189" y="20672"/>
                  </a:lnTo>
                  <a:lnTo>
                    <a:pt x="685715" y="23598"/>
                  </a:lnTo>
                  <a:lnTo>
                    <a:pt x="732014" y="35427"/>
                  </a:lnTo>
                  <a:lnTo>
                    <a:pt x="774813" y="57144"/>
                  </a:lnTo>
                  <a:lnTo>
                    <a:pt x="802909" y="30083"/>
                  </a:lnTo>
                  <a:lnTo>
                    <a:pt x="840479" y="11130"/>
                  </a:lnTo>
                  <a:lnTo>
                    <a:pt x="884193" y="1046"/>
                  </a:lnTo>
                  <a:lnTo>
                    <a:pt x="930724" y="594"/>
                  </a:lnTo>
                  <a:lnTo>
                    <a:pt x="976743" y="10535"/>
                  </a:lnTo>
                  <a:lnTo>
                    <a:pt x="991673" y="16379"/>
                  </a:lnTo>
                  <a:lnTo>
                    <a:pt x="1005508" y="23378"/>
                  </a:lnTo>
                  <a:lnTo>
                    <a:pt x="1018105" y="31449"/>
                  </a:lnTo>
                  <a:lnTo>
                    <a:pt x="1029321" y="40507"/>
                  </a:lnTo>
                  <a:lnTo>
                    <a:pt x="1070065" y="16479"/>
                  </a:lnTo>
                  <a:lnTo>
                    <a:pt x="1117930" y="2905"/>
                  </a:lnTo>
                  <a:lnTo>
                    <a:pt x="1169032" y="0"/>
                  </a:lnTo>
                  <a:lnTo>
                    <a:pt x="1219487" y="7975"/>
                  </a:lnTo>
                  <a:lnTo>
                    <a:pt x="1265414" y="27045"/>
                  </a:lnTo>
                  <a:lnTo>
                    <a:pt x="1302259" y="57494"/>
                  </a:lnTo>
                  <a:lnTo>
                    <a:pt x="1322056" y="94609"/>
                  </a:lnTo>
                  <a:lnTo>
                    <a:pt x="1375697" y="111465"/>
                  </a:lnTo>
                  <a:lnTo>
                    <a:pt x="1417556" y="138074"/>
                  </a:lnTo>
                  <a:lnTo>
                    <a:pt x="1445509" y="171876"/>
                  </a:lnTo>
                  <a:lnTo>
                    <a:pt x="1457436" y="210312"/>
                  </a:lnTo>
                  <a:lnTo>
                    <a:pt x="1451215" y="250819"/>
                  </a:lnTo>
                  <a:lnTo>
                    <a:pt x="1448929" y="256534"/>
                  </a:lnTo>
                  <a:lnTo>
                    <a:pt x="1446135" y="262122"/>
                  </a:lnTo>
                  <a:lnTo>
                    <a:pt x="1442833" y="267583"/>
                  </a:lnTo>
                  <a:lnTo>
                    <a:pt x="1474048" y="305090"/>
                  </a:lnTo>
                  <a:lnTo>
                    <a:pt x="1489357" y="345557"/>
                  </a:lnTo>
                  <a:lnTo>
                    <a:pt x="1489172" y="386821"/>
                  </a:lnTo>
                  <a:lnTo>
                    <a:pt x="1473905" y="426719"/>
                  </a:lnTo>
                  <a:lnTo>
                    <a:pt x="1443970" y="463090"/>
                  </a:lnTo>
                  <a:lnTo>
                    <a:pt x="1399780" y="493770"/>
                  </a:lnTo>
                  <a:lnTo>
                    <a:pt x="1348122" y="514503"/>
                  </a:lnTo>
                  <a:lnTo>
                    <a:pt x="1290560" y="525520"/>
                  </a:lnTo>
                  <a:lnTo>
                    <a:pt x="1282995" y="562092"/>
                  </a:lnTo>
                  <a:lnTo>
                    <a:pt x="1262474" y="594867"/>
                  </a:lnTo>
                  <a:lnTo>
                    <a:pt x="1230917" y="622548"/>
                  </a:lnTo>
                  <a:lnTo>
                    <a:pt x="1190248" y="643837"/>
                  </a:lnTo>
                  <a:lnTo>
                    <a:pt x="1142390" y="657436"/>
                  </a:lnTo>
                  <a:lnTo>
                    <a:pt x="1089265" y="662045"/>
                  </a:lnTo>
                  <a:lnTo>
                    <a:pt x="1061868" y="660631"/>
                  </a:lnTo>
                  <a:lnTo>
                    <a:pt x="1035163" y="656632"/>
                  </a:lnTo>
                  <a:lnTo>
                    <a:pt x="1009505" y="650133"/>
                  </a:lnTo>
                  <a:lnTo>
                    <a:pt x="985252" y="641217"/>
                  </a:lnTo>
                  <a:lnTo>
                    <a:pt x="963864" y="675361"/>
                  </a:lnTo>
                  <a:lnTo>
                    <a:pt x="932868" y="704320"/>
                  </a:lnTo>
                  <a:lnTo>
                    <a:pt x="894008" y="727449"/>
                  </a:lnTo>
                  <a:lnTo>
                    <a:pt x="849028" y="744104"/>
                  </a:lnTo>
                  <a:lnTo>
                    <a:pt x="799671" y="753642"/>
                  </a:lnTo>
                  <a:lnTo>
                    <a:pt x="747681" y="755417"/>
                  </a:lnTo>
                  <a:lnTo>
                    <a:pt x="694803" y="748786"/>
                  </a:lnTo>
                  <a:lnTo>
                    <a:pt x="657486" y="738489"/>
                  </a:lnTo>
                  <a:lnTo>
                    <a:pt x="623540" y="724037"/>
                  </a:lnTo>
                  <a:lnTo>
                    <a:pt x="593665" y="705799"/>
                  </a:lnTo>
                  <a:lnTo>
                    <a:pt x="568565" y="684143"/>
                  </a:lnTo>
                  <a:lnTo>
                    <a:pt x="519761" y="700074"/>
                  </a:lnTo>
                  <a:lnTo>
                    <a:pt x="468913" y="708696"/>
                  </a:lnTo>
                  <a:lnTo>
                    <a:pt x="417488" y="710261"/>
                  </a:lnTo>
                  <a:lnTo>
                    <a:pt x="366952" y="705019"/>
                  </a:lnTo>
                  <a:lnTo>
                    <a:pt x="318774" y="693223"/>
                  </a:lnTo>
                  <a:lnTo>
                    <a:pt x="274421" y="675124"/>
                  </a:lnTo>
                  <a:lnTo>
                    <a:pt x="235360" y="650974"/>
                  </a:lnTo>
                  <a:lnTo>
                    <a:pt x="203059" y="621024"/>
                  </a:lnTo>
                  <a:lnTo>
                    <a:pt x="202170" y="619881"/>
                  </a:lnTo>
                  <a:lnTo>
                    <a:pt x="201154" y="618865"/>
                  </a:lnTo>
                  <a:lnTo>
                    <a:pt x="200265" y="617722"/>
                  </a:lnTo>
                  <a:lnTo>
                    <a:pt x="140721" y="614303"/>
                  </a:lnTo>
                  <a:lnTo>
                    <a:pt x="89489" y="596085"/>
                  </a:lnTo>
                  <a:lnTo>
                    <a:pt x="51925" y="565984"/>
                  </a:lnTo>
                  <a:lnTo>
                    <a:pt x="33387" y="526917"/>
                  </a:lnTo>
                  <a:lnTo>
                    <a:pt x="33111" y="504353"/>
                  </a:lnTo>
                  <a:lnTo>
                    <a:pt x="39848" y="482515"/>
                  </a:lnTo>
                  <a:lnTo>
                    <a:pt x="53228" y="462177"/>
                  </a:lnTo>
                  <a:lnTo>
                    <a:pt x="72884" y="444113"/>
                  </a:lnTo>
                  <a:lnTo>
                    <a:pt x="28523" y="416582"/>
                  </a:lnTo>
                  <a:lnTo>
                    <a:pt x="3653" y="380645"/>
                  </a:lnTo>
                  <a:lnTo>
                    <a:pt x="0" y="340851"/>
                  </a:lnTo>
                  <a:lnTo>
                    <a:pt x="19290" y="301746"/>
                  </a:lnTo>
                  <a:lnTo>
                    <a:pt x="40592" y="282216"/>
                  </a:lnTo>
                  <a:lnTo>
                    <a:pt x="67502" y="266853"/>
                  </a:lnTo>
                  <a:lnTo>
                    <a:pt x="98817" y="256205"/>
                  </a:lnTo>
                  <a:lnTo>
                    <a:pt x="133336" y="250819"/>
                  </a:lnTo>
                  <a:lnTo>
                    <a:pt x="134479" y="248533"/>
                  </a:lnTo>
                  <a:close/>
                </a:path>
                <a:path w="1489709" h="755650">
                  <a:moveTo>
                    <a:pt x="161911" y="455162"/>
                  </a:moveTo>
                  <a:lnTo>
                    <a:pt x="139114" y="455176"/>
                  </a:lnTo>
                  <a:lnTo>
                    <a:pt x="116699" y="452797"/>
                  </a:lnTo>
                  <a:lnTo>
                    <a:pt x="95045" y="448108"/>
                  </a:lnTo>
                  <a:lnTo>
                    <a:pt x="74535" y="441192"/>
                  </a:lnTo>
                </a:path>
                <a:path w="1489709" h="755650">
                  <a:moveTo>
                    <a:pt x="239000" y="607689"/>
                  </a:moveTo>
                  <a:lnTo>
                    <a:pt x="229723" y="610045"/>
                  </a:lnTo>
                  <a:lnTo>
                    <a:pt x="220219" y="611960"/>
                  </a:lnTo>
                  <a:lnTo>
                    <a:pt x="210550" y="613422"/>
                  </a:lnTo>
                  <a:lnTo>
                    <a:pt x="200773" y="614420"/>
                  </a:lnTo>
                </a:path>
                <a:path w="1489709" h="755650">
                  <a:moveTo>
                    <a:pt x="568565" y="681095"/>
                  </a:moveTo>
                  <a:lnTo>
                    <a:pt x="561899" y="673815"/>
                  </a:lnTo>
                  <a:lnTo>
                    <a:pt x="555817" y="666284"/>
                  </a:lnTo>
                  <a:lnTo>
                    <a:pt x="550330" y="658539"/>
                  </a:lnTo>
                  <a:lnTo>
                    <a:pt x="545451" y="650615"/>
                  </a:lnTo>
                </a:path>
                <a:path w="1489709" h="755650">
                  <a:moveTo>
                    <a:pt x="994523" y="605149"/>
                  </a:moveTo>
                  <a:lnTo>
                    <a:pt x="993219" y="613601"/>
                  </a:lnTo>
                  <a:lnTo>
                    <a:pt x="991236" y="621993"/>
                  </a:lnTo>
                  <a:lnTo>
                    <a:pt x="988611" y="630313"/>
                  </a:lnTo>
                  <a:lnTo>
                    <a:pt x="985379" y="638550"/>
                  </a:lnTo>
                </a:path>
                <a:path w="1489709" h="755650">
                  <a:moveTo>
                    <a:pt x="1177530" y="398774"/>
                  </a:moveTo>
                  <a:lnTo>
                    <a:pt x="1224287" y="420567"/>
                  </a:lnTo>
                  <a:lnTo>
                    <a:pt x="1259746" y="449955"/>
                  </a:lnTo>
                  <a:lnTo>
                    <a:pt x="1282132" y="484964"/>
                  </a:lnTo>
                  <a:lnTo>
                    <a:pt x="1289671" y="523615"/>
                  </a:lnTo>
                </a:path>
                <a:path w="1489709" h="755650">
                  <a:moveTo>
                    <a:pt x="1442071" y="265678"/>
                  </a:moveTo>
                  <a:lnTo>
                    <a:pt x="1432593" y="278876"/>
                  </a:lnTo>
                  <a:lnTo>
                    <a:pt x="1421020" y="291158"/>
                  </a:lnTo>
                  <a:lnTo>
                    <a:pt x="1407495" y="302415"/>
                  </a:lnTo>
                  <a:lnTo>
                    <a:pt x="1392160" y="312541"/>
                  </a:lnTo>
                </a:path>
                <a:path w="1489709" h="755650">
                  <a:moveTo>
                    <a:pt x="1322183" y="92069"/>
                  </a:moveTo>
                  <a:lnTo>
                    <a:pt x="1324088" y="99308"/>
                  </a:lnTo>
                  <a:lnTo>
                    <a:pt x="1324977" y="106674"/>
                  </a:lnTo>
                  <a:lnTo>
                    <a:pt x="1324850" y="114167"/>
                  </a:lnTo>
                </a:path>
                <a:path w="1489709" h="755650">
                  <a:moveTo>
                    <a:pt x="1003286" y="66161"/>
                  </a:moveTo>
                  <a:lnTo>
                    <a:pt x="1008542" y="58666"/>
                  </a:lnTo>
                  <a:lnTo>
                    <a:pt x="1014573" y="51445"/>
                  </a:lnTo>
                  <a:lnTo>
                    <a:pt x="1021341" y="44534"/>
                  </a:lnTo>
                  <a:lnTo>
                    <a:pt x="1028813" y="37967"/>
                  </a:lnTo>
                </a:path>
                <a:path w="1489709" h="755650">
                  <a:moveTo>
                    <a:pt x="763891" y="79623"/>
                  </a:moveTo>
                  <a:lnTo>
                    <a:pt x="766175" y="73387"/>
                  </a:lnTo>
                  <a:lnTo>
                    <a:pt x="769018" y="67257"/>
                  </a:lnTo>
                  <a:lnTo>
                    <a:pt x="772410" y="61246"/>
                  </a:lnTo>
                  <a:lnTo>
                    <a:pt x="776337" y="55366"/>
                  </a:lnTo>
                </a:path>
                <a:path w="1489709" h="755650">
                  <a:moveTo>
                    <a:pt x="482967" y="87878"/>
                  </a:moveTo>
                  <a:lnTo>
                    <a:pt x="494990" y="93087"/>
                  </a:lnTo>
                  <a:lnTo>
                    <a:pt x="506477" y="98785"/>
                  </a:lnTo>
                  <a:lnTo>
                    <a:pt x="517417" y="104934"/>
                  </a:lnTo>
                  <a:lnTo>
                    <a:pt x="527798" y="111500"/>
                  </a:lnTo>
                </a:path>
                <a:path w="1489709" h="755650">
                  <a:moveTo>
                    <a:pt x="142353" y="273298"/>
                  </a:moveTo>
                  <a:lnTo>
                    <a:pt x="139874" y="267179"/>
                  </a:lnTo>
                  <a:lnTo>
                    <a:pt x="137765" y="261011"/>
                  </a:lnTo>
                  <a:lnTo>
                    <a:pt x="136013" y="254796"/>
                  </a:lnTo>
                  <a:lnTo>
                    <a:pt x="134606" y="248533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795264" y="3223006"/>
            <a:ext cx="6184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 marR="5080" indent="-144780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solidFill>
                  <a:srgbClr val="FFFFFF"/>
                </a:solidFill>
                <a:latin typeface="Calibri"/>
                <a:cs typeface="Calibri"/>
              </a:rPr>
              <a:t>Cr</a:t>
            </a:r>
            <a:r>
              <a:rPr sz="800" b="1" i="1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800" b="1" i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b="1" i="1" dirty="0">
                <a:solidFill>
                  <a:srgbClr val="FFFFFF"/>
                </a:solidFill>
                <a:latin typeface="Calibri"/>
                <a:cs typeface="Calibri"/>
              </a:rPr>
              <a:t>Br</a:t>
            </a:r>
            <a:r>
              <a:rPr sz="800" b="1" i="1" spc="-5" dirty="0">
                <a:solidFill>
                  <a:srgbClr val="FFFFFF"/>
                </a:solidFill>
                <a:latin typeface="Calibri"/>
                <a:cs typeface="Calibri"/>
              </a:rPr>
              <a:t>owser  Testing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3042285"/>
            </a:xfrm>
            <a:custGeom>
              <a:avLst/>
              <a:gdLst/>
              <a:ahLst/>
              <a:cxnLst/>
              <a:rect l="l" t="t" r="r" b="b"/>
              <a:pathLst>
                <a:path w="2915920" h="3042285">
                  <a:moveTo>
                    <a:pt x="0" y="3041904"/>
                  </a:moveTo>
                  <a:lnTo>
                    <a:pt x="2915412" y="3041904"/>
                  </a:lnTo>
                  <a:lnTo>
                    <a:pt x="2915412" y="0"/>
                  </a:lnTo>
                  <a:lnTo>
                    <a:pt x="0" y="0"/>
                  </a:lnTo>
                  <a:lnTo>
                    <a:pt x="0" y="3041904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1752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Launching </a:t>
            </a:r>
            <a:r>
              <a:rPr sz="1800" dirty="0">
                <a:solidFill>
                  <a:srgbClr val="001F5F"/>
                </a:solidFill>
              </a:rPr>
              <a:t> </a:t>
            </a:r>
            <a:r>
              <a:rPr sz="1800" spc="-15" dirty="0">
                <a:solidFill>
                  <a:srgbClr val="001F5F"/>
                </a:solidFill>
              </a:rPr>
              <a:t>Different</a:t>
            </a:r>
            <a:r>
              <a:rPr sz="1800" spc="-40" dirty="0">
                <a:solidFill>
                  <a:srgbClr val="001F5F"/>
                </a:solidFill>
              </a:rPr>
              <a:t> </a:t>
            </a:r>
            <a:r>
              <a:rPr sz="1800" spc="-15" dirty="0">
                <a:solidFill>
                  <a:srgbClr val="001F5F"/>
                </a:solidFill>
              </a:rPr>
              <a:t>Browsers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095370" y="916686"/>
            <a:ext cx="4042410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Launching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Firefox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Browser: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To launch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Firefox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browser,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need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download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Gecko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driver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will </a:t>
            </a:r>
            <a:r>
              <a:rPr sz="11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interact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Firefox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browser.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5370" y="1587245"/>
            <a:ext cx="4232910" cy="2541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endParaRPr sz="110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1100" dirty="0">
                <a:solidFill>
                  <a:srgbClr val="870000"/>
                </a:solidFill>
                <a:latin typeface="Calibri"/>
                <a:cs typeface="Calibri"/>
              </a:rPr>
              <a:t>// Defining </a:t>
            </a:r>
            <a:r>
              <a:rPr sz="1100" spc="-5" dirty="0">
                <a:solidFill>
                  <a:srgbClr val="870000"/>
                </a:solidFill>
                <a:latin typeface="Calibri"/>
                <a:cs typeface="Calibri"/>
              </a:rPr>
              <a:t>System </a:t>
            </a:r>
            <a:r>
              <a:rPr sz="1100" dirty="0">
                <a:solidFill>
                  <a:srgbClr val="870000"/>
                </a:solidFill>
                <a:latin typeface="Calibri"/>
                <a:cs typeface="Calibri"/>
              </a:rPr>
              <a:t>Property </a:t>
            </a:r>
            <a:r>
              <a:rPr sz="1100" spc="-5" dirty="0">
                <a:solidFill>
                  <a:srgbClr val="870000"/>
                </a:solidFill>
                <a:latin typeface="Calibri"/>
                <a:cs typeface="Calibri"/>
              </a:rPr>
              <a:t>for </a:t>
            </a:r>
            <a:r>
              <a:rPr sz="1100" dirty="0">
                <a:solidFill>
                  <a:srgbClr val="870000"/>
                </a:solidFill>
                <a:latin typeface="Calibri"/>
                <a:cs typeface="Calibri"/>
              </a:rPr>
              <a:t>the FirefoxDriver </a:t>
            </a:r>
            <a:r>
              <a:rPr sz="1100" spc="5" dirty="0">
                <a:solidFill>
                  <a:srgbClr val="87000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660066"/>
                </a:solidFill>
                <a:latin typeface="Calibri"/>
                <a:cs typeface="Calibri"/>
              </a:rPr>
              <a:t>System</a:t>
            </a:r>
            <a:r>
              <a:rPr sz="1100" spc="-5" dirty="0">
                <a:solidFill>
                  <a:srgbClr val="666600"/>
                </a:solidFill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setProperty</a:t>
            </a:r>
            <a:r>
              <a:rPr sz="1100" spc="-5" dirty="0">
                <a:solidFill>
                  <a:srgbClr val="666600"/>
                </a:solidFill>
                <a:latin typeface="Calibri"/>
                <a:cs typeface="Calibri"/>
              </a:rPr>
              <a:t>(</a:t>
            </a:r>
            <a:r>
              <a:rPr sz="1100" spc="-5" dirty="0">
                <a:solidFill>
                  <a:srgbClr val="008700"/>
                </a:solidFill>
                <a:latin typeface="Calibri"/>
                <a:cs typeface="Calibri"/>
              </a:rPr>
              <a:t>"webdriver.gecko.driver</a:t>
            </a:r>
            <a:r>
              <a:rPr sz="1100" spc="-20" dirty="0">
                <a:solidFill>
                  <a:srgbClr val="0087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8700"/>
                </a:solidFill>
                <a:latin typeface="Calibri"/>
                <a:cs typeface="Calibri"/>
              </a:rPr>
              <a:t>"</a:t>
            </a:r>
            <a:r>
              <a:rPr sz="1100" dirty="0">
                <a:solidFill>
                  <a:srgbClr val="666600"/>
                </a:solidFill>
                <a:latin typeface="Calibri"/>
                <a:cs typeface="Calibri"/>
              </a:rPr>
              <a:t>,</a:t>
            </a:r>
            <a:r>
              <a:rPr sz="1100" spc="15" dirty="0">
                <a:solidFill>
                  <a:srgbClr val="6666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8700"/>
                </a:solidFill>
                <a:latin typeface="Calibri"/>
                <a:cs typeface="Calibri"/>
              </a:rPr>
              <a:t>"D:\\geckodriver.exe"</a:t>
            </a:r>
            <a:r>
              <a:rPr sz="1100" dirty="0">
                <a:solidFill>
                  <a:srgbClr val="666600"/>
                </a:solidFill>
                <a:latin typeface="Calibri"/>
                <a:cs typeface="Calibri"/>
              </a:rPr>
              <a:t>);</a:t>
            </a:r>
            <a:endParaRPr sz="1100">
              <a:latin typeface="Calibri"/>
              <a:cs typeface="Calibri"/>
            </a:endParaRPr>
          </a:p>
          <a:p>
            <a:pPr marL="12700" marR="2016125">
              <a:lnSpc>
                <a:spcPct val="100000"/>
              </a:lnSpc>
            </a:pPr>
            <a:r>
              <a:rPr sz="1100" dirty="0">
                <a:solidFill>
                  <a:srgbClr val="870000"/>
                </a:solidFill>
                <a:latin typeface="Calibri"/>
                <a:cs typeface="Calibri"/>
              </a:rPr>
              <a:t>// </a:t>
            </a:r>
            <a:r>
              <a:rPr sz="1100" spc="-5" dirty="0">
                <a:solidFill>
                  <a:srgbClr val="870000"/>
                </a:solidFill>
                <a:latin typeface="Calibri"/>
                <a:cs typeface="Calibri"/>
              </a:rPr>
              <a:t>Instantiate </a:t>
            </a:r>
            <a:r>
              <a:rPr sz="1100" dirty="0">
                <a:solidFill>
                  <a:srgbClr val="870000"/>
                </a:solidFill>
                <a:latin typeface="Calibri"/>
                <a:cs typeface="Calibri"/>
              </a:rPr>
              <a:t>a Firefox driver. </a:t>
            </a:r>
            <a:r>
              <a:rPr sz="1100" spc="5" dirty="0">
                <a:solidFill>
                  <a:srgbClr val="87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660066"/>
                </a:solidFill>
                <a:latin typeface="Calibri"/>
                <a:cs typeface="Calibri"/>
              </a:rPr>
              <a:t>WebDriver</a:t>
            </a:r>
            <a:r>
              <a:rPr sz="1100" spc="-50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driver</a:t>
            </a:r>
            <a:r>
              <a:rPr sz="1100" dirty="0">
                <a:solidFill>
                  <a:srgbClr val="666600"/>
                </a:solidFill>
                <a:latin typeface="Calibri"/>
                <a:cs typeface="Calibri"/>
              </a:rPr>
              <a:t>=</a:t>
            </a:r>
            <a:r>
              <a:rPr sz="1100" dirty="0">
                <a:solidFill>
                  <a:srgbClr val="000087"/>
                </a:solidFill>
                <a:latin typeface="Calibri"/>
                <a:cs typeface="Calibri"/>
              </a:rPr>
              <a:t>new</a:t>
            </a:r>
            <a:r>
              <a:rPr sz="1100" spc="-35" dirty="0">
                <a:solidFill>
                  <a:srgbClr val="000087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660066"/>
                </a:solidFill>
                <a:latin typeface="Calibri"/>
                <a:cs typeface="Calibri"/>
              </a:rPr>
              <a:t>FirefoxDriver</a:t>
            </a:r>
            <a:r>
              <a:rPr sz="1100" dirty="0">
                <a:solidFill>
                  <a:srgbClr val="666600"/>
                </a:solidFill>
                <a:latin typeface="Calibri"/>
                <a:cs typeface="Calibri"/>
              </a:rPr>
              <a:t>();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Launching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Internet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Explorer: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launch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Internet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Explorer,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 need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download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InternetExplorerDriver.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Syntax:</a:t>
            </a:r>
            <a:endParaRPr sz="1100">
              <a:latin typeface="Calibri"/>
              <a:cs typeface="Calibri"/>
            </a:endParaRPr>
          </a:p>
          <a:p>
            <a:pPr marL="12700" marR="1510665">
              <a:lnSpc>
                <a:spcPct val="100000"/>
              </a:lnSpc>
            </a:pPr>
            <a:r>
              <a:rPr sz="1100" dirty="0">
                <a:solidFill>
                  <a:srgbClr val="870000"/>
                </a:solidFill>
                <a:latin typeface="Calibri"/>
                <a:cs typeface="Calibri"/>
              </a:rPr>
              <a:t>// Defining </a:t>
            </a:r>
            <a:r>
              <a:rPr sz="1100" spc="-5" dirty="0">
                <a:solidFill>
                  <a:srgbClr val="870000"/>
                </a:solidFill>
                <a:latin typeface="Calibri"/>
                <a:cs typeface="Calibri"/>
              </a:rPr>
              <a:t>System </a:t>
            </a:r>
            <a:r>
              <a:rPr sz="1100" dirty="0">
                <a:solidFill>
                  <a:srgbClr val="870000"/>
                </a:solidFill>
                <a:latin typeface="Calibri"/>
                <a:cs typeface="Calibri"/>
              </a:rPr>
              <a:t>Property </a:t>
            </a:r>
            <a:r>
              <a:rPr sz="1100" spc="-5" dirty="0">
                <a:solidFill>
                  <a:srgbClr val="870000"/>
                </a:solidFill>
                <a:latin typeface="Calibri"/>
                <a:cs typeface="Calibri"/>
              </a:rPr>
              <a:t>for </a:t>
            </a:r>
            <a:r>
              <a:rPr sz="1100" dirty="0">
                <a:solidFill>
                  <a:srgbClr val="870000"/>
                </a:solidFill>
                <a:latin typeface="Calibri"/>
                <a:cs typeface="Calibri"/>
              </a:rPr>
              <a:t>the IEDriver </a:t>
            </a:r>
            <a:r>
              <a:rPr sz="1100" spc="5" dirty="0">
                <a:solidFill>
                  <a:srgbClr val="87000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660066"/>
                </a:solidFill>
                <a:latin typeface="Calibri"/>
                <a:cs typeface="Calibri"/>
              </a:rPr>
              <a:t>System</a:t>
            </a:r>
            <a:r>
              <a:rPr sz="1100" spc="-5" dirty="0">
                <a:solidFill>
                  <a:srgbClr val="666600"/>
                </a:solidFill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setProperty</a:t>
            </a:r>
            <a:r>
              <a:rPr sz="1100" spc="-5" dirty="0">
                <a:solidFill>
                  <a:srgbClr val="666600"/>
                </a:solidFill>
                <a:latin typeface="Calibri"/>
                <a:cs typeface="Calibri"/>
              </a:rPr>
              <a:t>(</a:t>
            </a:r>
            <a:r>
              <a:rPr sz="1100" spc="-5" dirty="0">
                <a:solidFill>
                  <a:srgbClr val="008700"/>
                </a:solidFill>
                <a:latin typeface="Calibri"/>
                <a:cs typeface="Calibri"/>
              </a:rPr>
              <a:t>"webdriver.ie.driver"</a:t>
            </a:r>
            <a:r>
              <a:rPr sz="1100" spc="-5" dirty="0">
                <a:solidFill>
                  <a:srgbClr val="666600"/>
                </a:solidFill>
                <a:latin typeface="Calibri"/>
                <a:cs typeface="Calibri"/>
              </a:rPr>
              <a:t>,</a:t>
            </a:r>
            <a:r>
              <a:rPr sz="1100" dirty="0">
                <a:solidFill>
                  <a:srgbClr val="6666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8700"/>
                </a:solidFill>
                <a:latin typeface="Calibri"/>
                <a:cs typeface="Calibri"/>
              </a:rPr>
              <a:t>"D:IE </a:t>
            </a:r>
            <a:r>
              <a:rPr sz="1100" spc="-235" dirty="0">
                <a:solidFill>
                  <a:srgbClr val="0087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8700"/>
                </a:solidFill>
                <a:latin typeface="Calibri"/>
                <a:cs typeface="Calibri"/>
              </a:rPr>
              <a:t>DriverServerIEDriverServer.exe"</a:t>
            </a:r>
            <a:r>
              <a:rPr sz="1100" dirty="0">
                <a:solidFill>
                  <a:srgbClr val="666600"/>
                </a:solidFill>
                <a:latin typeface="Calibri"/>
                <a:cs typeface="Calibri"/>
              </a:rPr>
              <a:t>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870000"/>
                </a:solidFill>
                <a:latin typeface="Calibri"/>
                <a:cs typeface="Calibri"/>
              </a:rPr>
              <a:t>//</a:t>
            </a:r>
            <a:r>
              <a:rPr sz="1100" spc="-20" dirty="0">
                <a:solidFill>
                  <a:srgbClr val="87000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70000"/>
                </a:solidFill>
                <a:latin typeface="Calibri"/>
                <a:cs typeface="Calibri"/>
              </a:rPr>
              <a:t>Instantiate</a:t>
            </a:r>
            <a:r>
              <a:rPr sz="1100" spc="-50" dirty="0">
                <a:solidFill>
                  <a:srgbClr val="87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870000"/>
                </a:solidFill>
                <a:latin typeface="Calibri"/>
                <a:cs typeface="Calibri"/>
              </a:rPr>
              <a:t>a Iedriver</a:t>
            </a:r>
            <a:r>
              <a:rPr sz="1100" spc="-15" dirty="0">
                <a:solidFill>
                  <a:srgbClr val="87000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70000"/>
                </a:solidFill>
                <a:latin typeface="Calibri"/>
                <a:cs typeface="Calibri"/>
              </a:rPr>
              <a:t>class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660066"/>
                </a:solidFill>
                <a:latin typeface="Calibri"/>
                <a:cs typeface="Calibri"/>
              </a:rPr>
              <a:t>WebDriver</a:t>
            </a:r>
            <a:r>
              <a:rPr sz="1100" spc="-15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driver</a:t>
            </a:r>
            <a:r>
              <a:rPr sz="1100" dirty="0">
                <a:solidFill>
                  <a:srgbClr val="666600"/>
                </a:solidFill>
                <a:latin typeface="Calibri"/>
                <a:cs typeface="Calibri"/>
              </a:rPr>
              <a:t>=</a:t>
            </a:r>
            <a:r>
              <a:rPr sz="1100" dirty="0">
                <a:solidFill>
                  <a:srgbClr val="000087"/>
                </a:solidFill>
                <a:latin typeface="Calibri"/>
                <a:cs typeface="Calibri"/>
              </a:rPr>
              <a:t>new</a:t>
            </a:r>
            <a:r>
              <a:rPr sz="1100" spc="5" dirty="0">
                <a:solidFill>
                  <a:srgbClr val="00008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660066"/>
                </a:solidFill>
                <a:latin typeface="Calibri"/>
                <a:cs typeface="Calibri"/>
              </a:rPr>
              <a:t>InternetExplorerDriver</a:t>
            </a:r>
            <a:r>
              <a:rPr sz="1100" spc="-5" dirty="0">
                <a:solidFill>
                  <a:srgbClr val="666600"/>
                </a:solidFill>
                <a:latin typeface="Calibri"/>
                <a:cs typeface="Calibri"/>
              </a:rPr>
              <a:t>();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23444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63685" cy="5143500"/>
            <a:chOff x="0" y="0"/>
            <a:chExt cx="91636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291455" cy="3075940"/>
            </a:xfrm>
            <a:custGeom>
              <a:avLst/>
              <a:gdLst/>
              <a:ahLst/>
              <a:cxnLst/>
              <a:rect l="l" t="t" r="r" b="b"/>
              <a:pathLst>
                <a:path w="5291455" h="3075940">
                  <a:moveTo>
                    <a:pt x="5291328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5291328" y="3075432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138" y="4373117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4791" y="480059"/>
              <a:ext cx="1563623" cy="15651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6232" y="533399"/>
              <a:ext cx="1461770" cy="1463040"/>
            </a:xfrm>
            <a:custGeom>
              <a:avLst/>
              <a:gdLst/>
              <a:ahLst/>
              <a:cxnLst/>
              <a:rect l="l" t="t" r="r" b="b"/>
              <a:pathLst>
                <a:path w="1461770" h="1463039">
                  <a:moveTo>
                    <a:pt x="730757" y="0"/>
                  </a:moveTo>
                  <a:lnTo>
                    <a:pt x="682708" y="1556"/>
                  </a:lnTo>
                  <a:lnTo>
                    <a:pt x="635488" y="6160"/>
                  </a:lnTo>
                  <a:lnTo>
                    <a:pt x="589195" y="13715"/>
                  </a:lnTo>
                  <a:lnTo>
                    <a:pt x="543925" y="24126"/>
                  </a:lnTo>
                  <a:lnTo>
                    <a:pt x="499774" y="37295"/>
                  </a:lnTo>
                  <a:lnTo>
                    <a:pt x="456838" y="53126"/>
                  </a:lnTo>
                  <a:lnTo>
                    <a:pt x="415214" y="71524"/>
                  </a:lnTo>
                  <a:lnTo>
                    <a:pt x="374997" y="92390"/>
                  </a:lnTo>
                  <a:lnTo>
                    <a:pt x="336285" y="115630"/>
                  </a:lnTo>
                  <a:lnTo>
                    <a:pt x="299173" y="141146"/>
                  </a:lnTo>
                  <a:lnTo>
                    <a:pt x="263758" y="168843"/>
                  </a:lnTo>
                  <a:lnTo>
                    <a:pt x="230135" y="198623"/>
                  </a:lnTo>
                  <a:lnTo>
                    <a:pt x="198402" y="230391"/>
                  </a:lnTo>
                  <a:lnTo>
                    <a:pt x="168654" y="264049"/>
                  </a:lnTo>
                  <a:lnTo>
                    <a:pt x="140988" y="299502"/>
                  </a:lnTo>
                  <a:lnTo>
                    <a:pt x="115500" y="336653"/>
                  </a:lnTo>
                  <a:lnTo>
                    <a:pt x="92286" y="375406"/>
                  </a:lnTo>
                  <a:lnTo>
                    <a:pt x="71442" y="415664"/>
                  </a:lnTo>
                  <a:lnTo>
                    <a:pt x="53066" y="457331"/>
                  </a:lnTo>
                  <a:lnTo>
                    <a:pt x="37252" y="500310"/>
                  </a:lnTo>
                  <a:lnTo>
                    <a:pt x="24098" y="544506"/>
                  </a:lnTo>
                  <a:lnTo>
                    <a:pt x="13699" y="589821"/>
                  </a:lnTo>
                  <a:lnTo>
                    <a:pt x="6152" y="636159"/>
                  </a:lnTo>
                  <a:lnTo>
                    <a:pt x="1554" y="683424"/>
                  </a:lnTo>
                  <a:lnTo>
                    <a:pt x="0" y="731520"/>
                  </a:lnTo>
                  <a:lnTo>
                    <a:pt x="1554" y="779615"/>
                  </a:lnTo>
                  <a:lnTo>
                    <a:pt x="6152" y="826880"/>
                  </a:lnTo>
                  <a:lnTo>
                    <a:pt x="13699" y="873218"/>
                  </a:lnTo>
                  <a:lnTo>
                    <a:pt x="24098" y="918533"/>
                  </a:lnTo>
                  <a:lnTo>
                    <a:pt x="37252" y="962729"/>
                  </a:lnTo>
                  <a:lnTo>
                    <a:pt x="53066" y="1005708"/>
                  </a:lnTo>
                  <a:lnTo>
                    <a:pt x="71442" y="1047375"/>
                  </a:lnTo>
                  <a:lnTo>
                    <a:pt x="92286" y="1087633"/>
                  </a:lnTo>
                  <a:lnTo>
                    <a:pt x="115500" y="1126386"/>
                  </a:lnTo>
                  <a:lnTo>
                    <a:pt x="140988" y="1163537"/>
                  </a:lnTo>
                  <a:lnTo>
                    <a:pt x="168654" y="1198990"/>
                  </a:lnTo>
                  <a:lnTo>
                    <a:pt x="198402" y="1232648"/>
                  </a:lnTo>
                  <a:lnTo>
                    <a:pt x="230135" y="1264416"/>
                  </a:lnTo>
                  <a:lnTo>
                    <a:pt x="263758" y="1294196"/>
                  </a:lnTo>
                  <a:lnTo>
                    <a:pt x="299173" y="1321893"/>
                  </a:lnTo>
                  <a:lnTo>
                    <a:pt x="336285" y="1347409"/>
                  </a:lnTo>
                  <a:lnTo>
                    <a:pt x="374997" y="1370649"/>
                  </a:lnTo>
                  <a:lnTo>
                    <a:pt x="415214" y="1391515"/>
                  </a:lnTo>
                  <a:lnTo>
                    <a:pt x="456838" y="1409913"/>
                  </a:lnTo>
                  <a:lnTo>
                    <a:pt x="499774" y="1425744"/>
                  </a:lnTo>
                  <a:lnTo>
                    <a:pt x="543925" y="1438913"/>
                  </a:lnTo>
                  <a:lnTo>
                    <a:pt x="589195" y="1449324"/>
                  </a:lnTo>
                  <a:lnTo>
                    <a:pt x="635488" y="1456879"/>
                  </a:lnTo>
                  <a:lnTo>
                    <a:pt x="682708" y="1461483"/>
                  </a:lnTo>
                  <a:lnTo>
                    <a:pt x="730757" y="1463039"/>
                  </a:lnTo>
                  <a:lnTo>
                    <a:pt x="778807" y="1461483"/>
                  </a:lnTo>
                  <a:lnTo>
                    <a:pt x="826027" y="1456879"/>
                  </a:lnTo>
                  <a:lnTo>
                    <a:pt x="872320" y="1449324"/>
                  </a:lnTo>
                  <a:lnTo>
                    <a:pt x="917590" y="1438913"/>
                  </a:lnTo>
                  <a:lnTo>
                    <a:pt x="961741" y="1425744"/>
                  </a:lnTo>
                  <a:lnTo>
                    <a:pt x="1004677" y="1409913"/>
                  </a:lnTo>
                  <a:lnTo>
                    <a:pt x="1046301" y="1391515"/>
                  </a:lnTo>
                  <a:lnTo>
                    <a:pt x="1086518" y="1370649"/>
                  </a:lnTo>
                  <a:lnTo>
                    <a:pt x="1125230" y="1347409"/>
                  </a:lnTo>
                  <a:lnTo>
                    <a:pt x="1162342" y="1321893"/>
                  </a:lnTo>
                  <a:lnTo>
                    <a:pt x="1197757" y="1294196"/>
                  </a:lnTo>
                  <a:lnTo>
                    <a:pt x="1231380" y="1264416"/>
                  </a:lnTo>
                  <a:lnTo>
                    <a:pt x="1263113" y="1232648"/>
                  </a:lnTo>
                  <a:lnTo>
                    <a:pt x="1292861" y="1198990"/>
                  </a:lnTo>
                  <a:lnTo>
                    <a:pt x="1320527" y="1163537"/>
                  </a:lnTo>
                  <a:lnTo>
                    <a:pt x="1346015" y="1126386"/>
                  </a:lnTo>
                  <a:lnTo>
                    <a:pt x="1369229" y="1087633"/>
                  </a:lnTo>
                  <a:lnTo>
                    <a:pt x="1390073" y="1047375"/>
                  </a:lnTo>
                  <a:lnTo>
                    <a:pt x="1408449" y="1005708"/>
                  </a:lnTo>
                  <a:lnTo>
                    <a:pt x="1424263" y="962729"/>
                  </a:lnTo>
                  <a:lnTo>
                    <a:pt x="1437417" y="918533"/>
                  </a:lnTo>
                  <a:lnTo>
                    <a:pt x="1447816" y="873218"/>
                  </a:lnTo>
                  <a:lnTo>
                    <a:pt x="1455363" y="826880"/>
                  </a:lnTo>
                  <a:lnTo>
                    <a:pt x="1459961" y="779615"/>
                  </a:lnTo>
                  <a:lnTo>
                    <a:pt x="1461515" y="731520"/>
                  </a:lnTo>
                  <a:lnTo>
                    <a:pt x="1459961" y="683424"/>
                  </a:lnTo>
                  <a:lnTo>
                    <a:pt x="1455363" y="636159"/>
                  </a:lnTo>
                  <a:lnTo>
                    <a:pt x="1447816" y="589821"/>
                  </a:lnTo>
                  <a:lnTo>
                    <a:pt x="1437417" y="544506"/>
                  </a:lnTo>
                  <a:lnTo>
                    <a:pt x="1424263" y="500310"/>
                  </a:lnTo>
                  <a:lnTo>
                    <a:pt x="1408449" y="457331"/>
                  </a:lnTo>
                  <a:lnTo>
                    <a:pt x="1390073" y="415664"/>
                  </a:lnTo>
                  <a:lnTo>
                    <a:pt x="1369229" y="375406"/>
                  </a:lnTo>
                  <a:lnTo>
                    <a:pt x="1346015" y="336653"/>
                  </a:lnTo>
                  <a:lnTo>
                    <a:pt x="1320527" y="299502"/>
                  </a:lnTo>
                  <a:lnTo>
                    <a:pt x="1292861" y="264049"/>
                  </a:lnTo>
                  <a:lnTo>
                    <a:pt x="1263113" y="230391"/>
                  </a:lnTo>
                  <a:lnTo>
                    <a:pt x="1231380" y="198623"/>
                  </a:lnTo>
                  <a:lnTo>
                    <a:pt x="1197757" y="168843"/>
                  </a:lnTo>
                  <a:lnTo>
                    <a:pt x="1162342" y="141146"/>
                  </a:lnTo>
                  <a:lnTo>
                    <a:pt x="1125230" y="115630"/>
                  </a:lnTo>
                  <a:lnTo>
                    <a:pt x="1086518" y="92390"/>
                  </a:lnTo>
                  <a:lnTo>
                    <a:pt x="1046301" y="71524"/>
                  </a:lnTo>
                  <a:lnTo>
                    <a:pt x="1004677" y="53126"/>
                  </a:lnTo>
                  <a:lnTo>
                    <a:pt x="961741" y="37295"/>
                  </a:lnTo>
                  <a:lnTo>
                    <a:pt x="917590" y="24126"/>
                  </a:lnTo>
                  <a:lnTo>
                    <a:pt x="872320" y="13715"/>
                  </a:lnTo>
                  <a:lnTo>
                    <a:pt x="826027" y="6160"/>
                  </a:lnTo>
                  <a:lnTo>
                    <a:pt x="778807" y="1556"/>
                  </a:lnTo>
                  <a:lnTo>
                    <a:pt x="7307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9384" y="606551"/>
              <a:ext cx="1315720" cy="1316990"/>
            </a:xfrm>
            <a:custGeom>
              <a:avLst/>
              <a:gdLst/>
              <a:ahLst/>
              <a:cxnLst/>
              <a:rect l="l" t="t" r="r" b="b"/>
              <a:pathLst>
                <a:path w="1315720" h="1316989">
                  <a:moveTo>
                    <a:pt x="657605" y="0"/>
                  </a:moveTo>
                  <a:lnTo>
                    <a:pt x="610638" y="1653"/>
                  </a:lnTo>
                  <a:lnTo>
                    <a:pt x="564562" y="6538"/>
                  </a:lnTo>
                  <a:lnTo>
                    <a:pt x="519490" y="14543"/>
                  </a:lnTo>
                  <a:lnTo>
                    <a:pt x="475532" y="25557"/>
                  </a:lnTo>
                  <a:lnTo>
                    <a:pt x="432799" y="39469"/>
                  </a:lnTo>
                  <a:lnTo>
                    <a:pt x="391404" y="56168"/>
                  </a:lnTo>
                  <a:lnTo>
                    <a:pt x="351456" y="75541"/>
                  </a:lnTo>
                  <a:lnTo>
                    <a:pt x="313068" y="97477"/>
                  </a:lnTo>
                  <a:lnTo>
                    <a:pt x="276350" y="121866"/>
                  </a:lnTo>
                  <a:lnTo>
                    <a:pt x="241415" y="148595"/>
                  </a:lnTo>
                  <a:lnTo>
                    <a:pt x="208372" y="177553"/>
                  </a:lnTo>
                  <a:lnTo>
                    <a:pt x="177333" y="208629"/>
                  </a:lnTo>
                  <a:lnTo>
                    <a:pt x="148410" y="241711"/>
                  </a:lnTo>
                  <a:lnTo>
                    <a:pt x="121714" y="276688"/>
                  </a:lnTo>
                  <a:lnTo>
                    <a:pt x="97355" y="313448"/>
                  </a:lnTo>
                  <a:lnTo>
                    <a:pt x="75446" y="351881"/>
                  </a:lnTo>
                  <a:lnTo>
                    <a:pt x="56097" y="391874"/>
                  </a:lnTo>
                  <a:lnTo>
                    <a:pt x="39419" y="433317"/>
                  </a:lnTo>
                  <a:lnTo>
                    <a:pt x="25525" y="476097"/>
                  </a:lnTo>
                  <a:lnTo>
                    <a:pt x="14524" y="520103"/>
                  </a:lnTo>
                  <a:lnTo>
                    <a:pt x="6529" y="565225"/>
                  </a:lnTo>
                  <a:lnTo>
                    <a:pt x="1650" y="611350"/>
                  </a:lnTo>
                  <a:lnTo>
                    <a:pt x="0" y="658368"/>
                  </a:lnTo>
                  <a:lnTo>
                    <a:pt x="1650" y="705385"/>
                  </a:lnTo>
                  <a:lnTo>
                    <a:pt x="6529" y="751510"/>
                  </a:lnTo>
                  <a:lnTo>
                    <a:pt x="14524" y="796632"/>
                  </a:lnTo>
                  <a:lnTo>
                    <a:pt x="25525" y="840638"/>
                  </a:lnTo>
                  <a:lnTo>
                    <a:pt x="39419" y="883418"/>
                  </a:lnTo>
                  <a:lnTo>
                    <a:pt x="56097" y="924861"/>
                  </a:lnTo>
                  <a:lnTo>
                    <a:pt x="75446" y="964854"/>
                  </a:lnTo>
                  <a:lnTo>
                    <a:pt x="97355" y="1003287"/>
                  </a:lnTo>
                  <a:lnTo>
                    <a:pt x="121714" y="1040047"/>
                  </a:lnTo>
                  <a:lnTo>
                    <a:pt x="148410" y="1075024"/>
                  </a:lnTo>
                  <a:lnTo>
                    <a:pt x="177333" y="1108106"/>
                  </a:lnTo>
                  <a:lnTo>
                    <a:pt x="208372" y="1139182"/>
                  </a:lnTo>
                  <a:lnTo>
                    <a:pt x="241415" y="1168140"/>
                  </a:lnTo>
                  <a:lnTo>
                    <a:pt x="276350" y="1194869"/>
                  </a:lnTo>
                  <a:lnTo>
                    <a:pt x="313068" y="1219258"/>
                  </a:lnTo>
                  <a:lnTo>
                    <a:pt x="351456" y="1241194"/>
                  </a:lnTo>
                  <a:lnTo>
                    <a:pt x="391404" y="1260567"/>
                  </a:lnTo>
                  <a:lnTo>
                    <a:pt x="432799" y="1277266"/>
                  </a:lnTo>
                  <a:lnTo>
                    <a:pt x="475532" y="1291178"/>
                  </a:lnTo>
                  <a:lnTo>
                    <a:pt x="519490" y="1302192"/>
                  </a:lnTo>
                  <a:lnTo>
                    <a:pt x="564562" y="1310197"/>
                  </a:lnTo>
                  <a:lnTo>
                    <a:pt x="610638" y="1315082"/>
                  </a:lnTo>
                  <a:lnTo>
                    <a:pt x="657605" y="1316736"/>
                  </a:lnTo>
                  <a:lnTo>
                    <a:pt x="704573" y="1315082"/>
                  </a:lnTo>
                  <a:lnTo>
                    <a:pt x="750649" y="1310197"/>
                  </a:lnTo>
                  <a:lnTo>
                    <a:pt x="795721" y="1302192"/>
                  </a:lnTo>
                  <a:lnTo>
                    <a:pt x="839679" y="1291178"/>
                  </a:lnTo>
                  <a:lnTo>
                    <a:pt x="882412" y="1277266"/>
                  </a:lnTo>
                  <a:lnTo>
                    <a:pt x="923807" y="1260567"/>
                  </a:lnTo>
                  <a:lnTo>
                    <a:pt x="963755" y="1241194"/>
                  </a:lnTo>
                  <a:lnTo>
                    <a:pt x="1002143" y="1219258"/>
                  </a:lnTo>
                  <a:lnTo>
                    <a:pt x="1038861" y="1194869"/>
                  </a:lnTo>
                  <a:lnTo>
                    <a:pt x="1073796" y="1168140"/>
                  </a:lnTo>
                  <a:lnTo>
                    <a:pt x="1106839" y="1139182"/>
                  </a:lnTo>
                  <a:lnTo>
                    <a:pt x="1137878" y="1108106"/>
                  </a:lnTo>
                  <a:lnTo>
                    <a:pt x="1166801" y="1075024"/>
                  </a:lnTo>
                  <a:lnTo>
                    <a:pt x="1193497" y="1040047"/>
                  </a:lnTo>
                  <a:lnTo>
                    <a:pt x="1217856" y="1003287"/>
                  </a:lnTo>
                  <a:lnTo>
                    <a:pt x="1239765" y="964854"/>
                  </a:lnTo>
                  <a:lnTo>
                    <a:pt x="1259114" y="924861"/>
                  </a:lnTo>
                  <a:lnTo>
                    <a:pt x="1275792" y="883418"/>
                  </a:lnTo>
                  <a:lnTo>
                    <a:pt x="1289686" y="840638"/>
                  </a:lnTo>
                  <a:lnTo>
                    <a:pt x="1300687" y="796632"/>
                  </a:lnTo>
                  <a:lnTo>
                    <a:pt x="1308682" y="751510"/>
                  </a:lnTo>
                  <a:lnTo>
                    <a:pt x="1313561" y="705385"/>
                  </a:lnTo>
                  <a:lnTo>
                    <a:pt x="1315212" y="658368"/>
                  </a:lnTo>
                  <a:lnTo>
                    <a:pt x="1313561" y="611350"/>
                  </a:lnTo>
                  <a:lnTo>
                    <a:pt x="1308682" y="565225"/>
                  </a:lnTo>
                  <a:lnTo>
                    <a:pt x="1300687" y="520103"/>
                  </a:lnTo>
                  <a:lnTo>
                    <a:pt x="1289686" y="476097"/>
                  </a:lnTo>
                  <a:lnTo>
                    <a:pt x="1275792" y="433317"/>
                  </a:lnTo>
                  <a:lnTo>
                    <a:pt x="1259114" y="391874"/>
                  </a:lnTo>
                  <a:lnTo>
                    <a:pt x="1239765" y="351881"/>
                  </a:lnTo>
                  <a:lnTo>
                    <a:pt x="1217856" y="313448"/>
                  </a:lnTo>
                  <a:lnTo>
                    <a:pt x="1193497" y="276688"/>
                  </a:lnTo>
                  <a:lnTo>
                    <a:pt x="1166801" y="241711"/>
                  </a:lnTo>
                  <a:lnTo>
                    <a:pt x="1137878" y="208629"/>
                  </a:lnTo>
                  <a:lnTo>
                    <a:pt x="1106839" y="177553"/>
                  </a:lnTo>
                  <a:lnTo>
                    <a:pt x="1073796" y="148595"/>
                  </a:lnTo>
                  <a:lnTo>
                    <a:pt x="1038861" y="121866"/>
                  </a:lnTo>
                  <a:lnTo>
                    <a:pt x="1002143" y="97477"/>
                  </a:lnTo>
                  <a:lnTo>
                    <a:pt x="963755" y="75541"/>
                  </a:lnTo>
                  <a:lnTo>
                    <a:pt x="923807" y="56168"/>
                  </a:lnTo>
                  <a:lnTo>
                    <a:pt x="882412" y="39469"/>
                  </a:lnTo>
                  <a:lnTo>
                    <a:pt x="839679" y="25557"/>
                  </a:lnTo>
                  <a:lnTo>
                    <a:pt x="795721" y="14543"/>
                  </a:lnTo>
                  <a:lnTo>
                    <a:pt x="750649" y="6538"/>
                  </a:lnTo>
                  <a:lnTo>
                    <a:pt x="704573" y="1653"/>
                  </a:lnTo>
                  <a:lnTo>
                    <a:pt x="657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467" y="1013460"/>
              <a:ext cx="3941063" cy="32186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5690" y="2356866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95" y="4084320"/>
              <a:ext cx="4021835" cy="2286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08552" y="1812416"/>
            <a:ext cx="1358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Selenium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4062476" y="2370581"/>
            <a:ext cx="1051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tNG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001F5F"/>
                </a:solidFill>
              </a:rPr>
              <a:t>T</a:t>
            </a:r>
            <a:r>
              <a:rPr sz="1800" dirty="0">
                <a:solidFill>
                  <a:srgbClr val="001F5F"/>
                </a:solidFill>
              </a:rPr>
              <a:t>e</a:t>
            </a:r>
            <a:r>
              <a:rPr sz="1800" spc="-20" dirty="0">
                <a:solidFill>
                  <a:srgbClr val="001F5F"/>
                </a:solidFill>
              </a:rPr>
              <a:t>s</a:t>
            </a:r>
            <a:r>
              <a:rPr sz="1800" dirty="0">
                <a:solidFill>
                  <a:srgbClr val="001F5F"/>
                </a:solidFill>
              </a:rPr>
              <a:t>tNG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4032" y="1559178"/>
            <a:ext cx="5497830" cy="290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TestNG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automation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testing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framework:</a:t>
            </a:r>
            <a:endParaRPr sz="105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-NG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stands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"Next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Generation"</a:t>
            </a:r>
            <a:endParaRPr sz="105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-TestNG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inspired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Junit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key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features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TestNG: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Generate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report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proper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format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including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passed,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failed,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skipped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r>
              <a:rPr sz="105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separately.</a:t>
            </a: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Multiple test cases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grouped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more easily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converting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them into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testng.xml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file.</a:t>
            </a: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Prioritize</a:t>
            </a:r>
            <a:r>
              <a:rPr sz="1050" spc="1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 case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should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executed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first.</a:t>
            </a:r>
            <a:endParaRPr sz="1050">
              <a:latin typeface="Calibri"/>
              <a:cs typeface="Calibri"/>
            </a:endParaRPr>
          </a:p>
          <a:p>
            <a:pPr marL="184785" marR="2228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same test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executed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multiple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times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without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loops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just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by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keyword</a:t>
            </a:r>
            <a:r>
              <a:rPr sz="105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called </a:t>
            </a:r>
            <a:r>
              <a:rPr sz="105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'invocation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count.'</a:t>
            </a:r>
            <a:endParaRPr sz="1050">
              <a:latin typeface="Calibri"/>
              <a:cs typeface="Calibri"/>
            </a:endParaRPr>
          </a:p>
          <a:p>
            <a:pPr marL="184785" marR="426084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testng,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execute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multiple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cases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multiple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browsers,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i.e.,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cross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browser </a:t>
            </a:r>
            <a:r>
              <a:rPr sz="105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testing.</a:t>
            </a: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54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testing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framework</a:t>
            </a:r>
            <a:r>
              <a:rPr sz="105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easily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integrated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tools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like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Maven,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Jenkins,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etc.</a:t>
            </a:r>
            <a:endParaRPr sz="1050">
              <a:latin typeface="Calibri"/>
              <a:cs typeface="Calibri"/>
            </a:endParaRPr>
          </a:p>
          <a:p>
            <a:pPr marL="184785" marR="5080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Annotations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05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testing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very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easy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understand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ex: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@BeforeMethod,</a:t>
            </a:r>
            <a:r>
              <a:rPr sz="105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@AfterMethod, </a:t>
            </a:r>
            <a:r>
              <a:rPr sz="105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@BeforeTest,</a:t>
            </a:r>
            <a:r>
              <a:rPr sz="105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@AfterTest</a:t>
            </a:r>
            <a:endParaRPr sz="1050">
              <a:latin typeface="Calibri"/>
              <a:cs typeface="Calibri"/>
            </a:endParaRPr>
          </a:p>
          <a:p>
            <a:pPr marL="184785" marR="56832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Uncaught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exceptions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automatically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handled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TestNG without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terminating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test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prematurely.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001F5F"/>
                </a:solidFill>
              </a:rPr>
              <a:t>T</a:t>
            </a:r>
            <a:r>
              <a:rPr sz="1800" dirty="0">
                <a:solidFill>
                  <a:srgbClr val="001F5F"/>
                </a:solidFill>
              </a:rPr>
              <a:t>e</a:t>
            </a:r>
            <a:r>
              <a:rPr sz="1800" spc="-20" dirty="0">
                <a:solidFill>
                  <a:srgbClr val="001F5F"/>
                </a:solidFill>
              </a:rPr>
              <a:t>s</a:t>
            </a:r>
            <a:r>
              <a:rPr sz="1800" dirty="0">
                <a:solidFill>
                  <a:srgbClr val="001F5F"/>
                </a:solidFill>
              </a:rPr>
              <a:t>tNG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4032" y="1732026"/>
            <a:ext cx="3091180" cy="287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major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Topics/features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TestNG: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Annotations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Order</a:t>
            </a:r>
            <a:r>
              <a:rPr sz="11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Execution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Annotation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Set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Priority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case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Thread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pool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Size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Running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case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multiple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times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Groups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Parameter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passing</a:t>
            </a:r>
            <a:r>
              <a:rPr sz="11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(XML)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Parameter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passing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Provider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Handle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Exceptions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epen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ency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Group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dependency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Timeout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Soft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Assertion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Parallel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Execution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Listeners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3042285"/>
            </a:xfrm>
            <a:custGeom>
              <a:avLst/>
              <a:gdLst/>
              <a:ahLst/>
              <a:cxnLst/>
              <a:rect l="l" t="t" r="r" b="b"/>
              <a:pathLst>
                <a:path w="2915920" h="3042285">
                  <a:moveTo>
                    <a:pt x="0" y="3041904"/>
                  </a:moveTo>
                  <a:lnTo>
                    <a:pt x="2915412" y="3041904"/>
                  </a:lnTo>
                  <a:lnTo>
                    <a:pt x="2915412" y="0"/>
                  </a:lnTo>
                  <a:lnTo>
                    <a:pt x="0" y="0"/>
                  </a:lnTo>
                  <a:lnTo>
                    <a:pt x="0" y="3041904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3231" y="1798320"/>
              <a:ext cx="810767" cy="15422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24671" y="1851660"/>
              <a:ext cx="719455" cy="1440180"/>
            </a:xfrm>
            <a:custGeom>
              <a:avLst/>
              <a:gdLst/>
              <a:ahLst/>
              <a:cxnLst/>
              <a:rect l="l" t="t" r="r" b="b"/>
              <a:pathLst>
                <a:path w="719454" h="1440179">
                  <a:moveTo>
                    <a:pt x="719327" y="0"/>
                  </a:moveTo>
                  <a:lnTo>
                    <a:pt x="672033" y="1531"/>
                  </a:lnTo>
                  <a:lnTo>
                    <a:pt x="625556" y="6064"/>
                  </a:lnTo>
                  <a:lnTo>
                    <a:pt x="579990" y="13502"/>
                  </a:lnTo>
                  <a:lnTo>
                    <a:pt x="535430" y="23751"/>
                  </a:lnTo>
                  <a:lnTo>
                    <a:pt x="491971" y="36716"/>
                  </a:lnTo>
                  <a:lnTo>
                    <a:pt x="449708" y="52301"/>
                  </a:lnTo>
                  <a:lnTo>
                    <a:pt x="408735" y="70412"/>
                  </a:lnTo>
                  <a:lnTo>
                    <a:pt x="369148" y="90955"/>
                  </a:lnTo>
                  <a:lnTo>
                    <a:pt x="331041" y="113833"/>
                  </a:lnTo>
                  <a:lnTo>
                    <a:pt x="294509" y="138952"/>
                  </a:lnTo>
                  <a:lnTo>
                    <a:pt x="259647" y="166217"/>
                  </a:lnTo>
                  <a:lnTo>
                    <a:pt x="226550" y="195533"/>
                  </a:lnTo>
                  <a:lnTo>
                    <a:pt x="195312" y="226805"/>
                  </a:lnTo>
                  <a:lnTo>
                    <a:pt x="166028" y="259939"/>
                  </a:lnTo>
                  <a:lnTo>
                    <a:pt x="138793" y="294839"/>
                  </a:lnTo>
                  <a:lnTo>
                    <a:pt x="113702" y="331410"/>
                  </a:lnTo>
                  <a:lnTo>
                    <a:pt x="90850" y="369557"/>
                  </a:lnTo>
                  <a:lnTo>
                    <a:pt x="70331" y="409186"/>
                  </a:lnTo>
                  <a:lnTo>
                    <a:pt x="52241" y="450201"/>
                  </a:lnTo>
                  <a:lnTo>
                    <a:pt x="36673" y="492508"/>
                  </a:lnTo>
                  <a:lnTo>
                    <a:pt x="23723" y="536011"/>
                  </a:lnTo>
                  <a:lnTo>
                    <a:pt x="13486" y="580615"/>
                  </a:lnTo>
                  <a:lnTo>
                    <a:pt x="6057" y="626227"/>
                  </a:lnTo>
                  <a:lnTo>
                    <a:pt x="1530" y="672750"/>
                  </a:lnTo>
                  <a:lnTo>
                    <a:pt x="0" y="720089"/>
                  </a:lnTo>
                  <a:lnTo>
                    <a:pt x="1530" y="767429"/>
                  </a:lnTo>
                  <a:lnTo>
                    <a:pt x="6057" y="813952"/>
                  </a:lnTo>
                  <a:lnTo>
                    <a:pt x="13486" y="859564"/>
                  </a:lnTo>
                  <a:lnTo>
                    <a:pt x="23723" y="904168"/>
                  </a:lnTo>
                  <a:lnTo>
                    <a:pt x="36673" y="947671"/>
                  </a:lnTo>
                  <a:lnTo>
                    <a:pt x="52241" y="989978"/>
                  </a:lnTo>
                  <a:lnTo>
                    <a:pt x="70331" y="1030993"/>
                  </a:lnTo>
                  <a:lnTo>
                    <a:pt x="90850" y="1070622"/>
                  </a:lnTo>
                  <a:lnTo>
                    <a:pt x="113702" y="1108769"/>
                  </a:lnTo>
                  <a:lnTo>
                    <a:pt x="138793" y="1145340"/>
                  </a:lnTo>
                  <a:lnTo>
                    <a:pt x="166028" y="1180240"/>
                  </a:lnTo>
                  <a:lnTo>
                    <a:pt x="195312" y="1213374"/>
                  </a:lnTo>
                  <a:lnTo>
                    <a:pt x="226550" y="1244646"/>
                  </a:lnTo>
                  <a:lnTo>
                    <a:pt x="259647" y="1273962"/>
                  </a:lnTo>
                  <a:lnTo>
                    <a:pt x="294509" y="1301227"/>
                  </a:lnTo>
                  <a:lnTo>
                    <a:pt x="331041" y="1326346"/>
                  </a:lnTo>
                  <a:lnTo>
                    <a:pt x="369148" y="1349224"/>
                  </a:lnTo>
                  <a:lnTo>
                    <a:pt x="408735" y="1369767"/>
                  </a:lnTo>
                  <a:lnTo>
                    <a:pt x="449708" y="1387878"/>
                  </a:lnTo>
                  <a:lnTo>
                    <a:pt x="491971" y="1403463"/>
                  </a:lnTo>
                  <a:lnTo>
                    <a:pt x="535430" y="1416428"/>
                  </a:lnTo>
                  <a:lnTo>
                    <a:pt x="579990" y="1426677"/>
                  </a:lnTo>
                  <a:lnTo>
                    <a:pt x="625556" y="1434115"/>
                  </a:lnTo>
                  <a:lnTo>
                    <a:pt x="672033" y="1438648"/>
                  </a:lnTo>
                  <a:lnTo>
                    <a:pt x="719327" y="1440179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6300" y="1924811"/>
              <a:ext cx="647700" cy="1295400"/>
            </a:xfrm>
            <a:custGeom>
              <a:avLst/>
              <a:gdLst/>
              <a:ahLst/>
              <a:cxnLst/>
              <a:rect l="l" t="t" r="r" b="b"/>
              <a:pathLst>
                <a:path w="647700" h="1295400">
                  <a:moveTo>
                    <a:pt x="647699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699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699" y="1295399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032" y="587121"/>
            <a:ext cx="1288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1F5F"/>
                </a:solidFill>
              </a:rPr>
              <a:t>TestNG</a:t>
            </a:r>
            <a:r>
              <a:rPr sz="1800" spc="-2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 </a:t>
            </a:r>
            <a:r>
              <a:rPr sz="1800" spc="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Co</a:t>
            </a:r>
            <a:r>
              <a:rPr sz="1800" spc="-10" dirty="0">
                <a:solidFill>
                  <a:srgbClr val="001F5F"/>
                </a:solidFill>
              </a:rPr>
              <a:t>n</a:t>
            </a:r>
            <a:r>
              <a:rPr sz="1800" spc="-5" dirty="0">
                <a:solidFill>
                  <a:srgbClr val="001F5F"/>
                </a:solidFill>
              </a:rPr>
              <a:t>figu</a:t>
            </a:r>
            <a:r>
              <a:rPr sz="1800" spc="-40" dirty="0">
                <a:solidFill>
                  <a:srgbClr val="001F5F"/>
                </a:solidFill>
              </a:rPr>
              <a:t>r</a:t>
            </a:r>
            <a:r>
              <a:rPr sz="1800" spc="-15" dirty="0">
                <a:solidFill>
                  <a:srgbClr val="001F5F"/>
                </a:solidFill>
              </a:rPr>
              <a:t>a</a:t>
            </a:r>
            <a:r>
              <a:rPr sz="1800" dirty="0">
                <a:solidFill>
                  <a:srgbClr val="001F5F"/>
                </a:solidFill>
              </a:rPr>
              <a:t>t</a:t>
            </a:r>
            <a:r>
              <a:rPr sz="1800" spc="-10" dirty="0">
                <a:solidFill>
                  <a:srgbClr val="001F5F"/>
                </a:solidFill>
              </a:rPr>
              <a:t>i</a:t>
            </a:r>
            <a:r>
              <a:rPr sz="1800" spc="-5" dirty="0">
                <a:solidFill>
                  <a:srgbClr val="001F5F"/>
                </a:solidFill>
              </a:rPr>
              <a:t>on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012694" y="859282"/>
            <a:ext cx="42818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1)Launch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Eclipse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IDE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from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Help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menu,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“Install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New Software”.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2694" y="1194562"/>
            <a:ext cx="5427980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5"/>
              </a:spcBef>
              <a:buAutoNum type="arabicParenR" startAt="2"/>
              <a:tabLst>
                <a:tab pos="15938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dialog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window,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“Add”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button.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Calibri"/>
              <a:buAutoNum type="arabicParenR" startAt="2"/>
            </a:pP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AutoNum type="arabicParenR" startAt="2"/>
              <a:tabLst>
                <a:tab pos="15938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Type name as you wish, lets take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“TestNG”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 type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  <a:hlinkClick r:id="rId3"/>
              </a:rPr>
              <a:t>http://beust.com/eclipse/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”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location.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OK.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Calibri"/>
              <a:buAutoNum type="arabicParenR" startAt="2"/>
            </a:pPr>
            <a:endParaRPr sz="1050">
              <a:latin typeface="Calibri"/>
              <a:cs typeface="Calibri"/>
            </a:endParaRPr>
          </a:p>
          <a:p>
            <a:pPr marL="12700" marR="294005">
              <a:lnSpc>
                <a:spcPct val="100000"/>
              </a:lnSpc>
              <a:buAutoNum type="arabicParenR" startAt="2"/>
              <a:tabLst>
                <a:tab pos="15938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come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back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previous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window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but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time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must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see TestNG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option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available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software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list.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Just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TestNG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press “Next”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button.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Calibri"/>
              <a:buAutoNum type="arabicParenR" startAt="2"/>
            </a:pPr>
            <a:endParaRPr sz="105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AutoNum type="arabicParenR" startAt="2"/>
              <a:tabLst>
                <a:tab pos="159385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“I accept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terms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license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agreement”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Finish.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Calibri"/>
              <a:buAutoNum type="arabicParenR" startAt="2"/>
            </a:pPr>
            <a:endParaRPr sz="1050">
              <a:latin typeface="Calibri"/>
              <a:cs typeface="Calibri"/>
            </a:endParaRPr>
          </a:p>
          <a:p>
            <a:pPr marL="158115" indent="-146050">
              <a:lnSpc>
                <a:spcPct val="100000"/>
              </a:lnSpc>
              <a:buAutoNum type="arabicParenR" startAt="2"/>
              <a:tabLst>
                <a:tab pos="15875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may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may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not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encounter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Security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warning,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if in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case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just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OK.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Calibri"/>
              <a:buAutoNum type="arabicParenR" startAt="2"/>
            </a:pPr>
            <a:endParaRPr sz="105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AutoNum type="arabicParenR" startAt="2"/>
              <a:tabLst>
                <a:tab pos="159385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Next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again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succeeding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dialog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box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until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prompts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Restart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Eclipse.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Calibri"/>
              <a:buAutoNum type="arabicParenR" startAt="2"/>
            </a:pPr>
            <a:endParaRPr sz="105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AutoNum type="arabicParenR" startAt="2"/>
              <a:tabLst>
                <a:tab pos="15938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done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now,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just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Click Yes.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5991" y="582929"/>
            <a:ext cx="1309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1F5F"/>
                </a:solidFill>
              </a:rPr>
              <a:t>TestNG</a:t>
            </a:r>
            <a:r>
              <a:rPr sz="1800" spc="-2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 </a:t>
            </a:r>
            <a:r>
              <a:rPr sz="1800" spc="5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Annotation</a:t>
            </a:r>
            <a:r>
              <a:rPr sz="1800" spc="-4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-1</a:t>
            </a:r>
            <a:endParaRPr sz="18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70847" y="695134"/>
          <a:ext cx="5348605" cy="3661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23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Sr.No.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863725" marR="1856739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NG- Annotation &amp; </a:t>
                      </a:r>
                      <a:r>
                        <a:rPr sz="1000" spc="-2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@BeforeSuite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annotated method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will run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0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once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before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all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tests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 this</a:t>
                      </a:r>
                      <a:r>
                        <a:rPr sz="10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suite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86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@AfterSuite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annotated method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will run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0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once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tests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 this suite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3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@BeforeClass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7780" marR="161925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annotated method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0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once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before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first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class is </a:t>
                      </a:r>
                      <a:r>
                        <a:rPr sz="1000" spc="-2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invoked.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33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@AfterClass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7780" marR="123189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annotated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once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all the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have </a:t>
                      </a:r>
                      <a:r>
                        <a:rPr sz="1000" spc="-2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59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@BeforeTest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annotated method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before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0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belonging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 the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classes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inside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&lt;test&gt;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r>
                        <a:rPr sz="10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633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@AfterTest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annotated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all the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belonging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classes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inside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&lt;test&gt;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r>
                        <a:rPr sz="10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231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@BeforeGroups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7780" marR="22860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 groups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that this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configuration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 before.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guaranteed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000" spc="-2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shortly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before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first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belongs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 any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groups is</a:t>
                      </a:r>
                      <a:r>
                        <a:rPr sz="10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invoked.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2835" y="1659635"/>
              <a:ext cx="931163" cy="1542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04276" y="1712976"/>
              <a:ext cx="840105" cy="1440180"/>
            </a:xfrm>
            <a:custGeom>
              <a:avLst/>
              <a:gdLst/>
              <a:ahLst/>
              <a:cxnLst/>
              <a:rect l="l" t="t" r="r" b="b"/>
              <a:pathLst>
                <a:path w="840104" h="1440180">
                  <a:moveTo>
                    <a:pt x="720090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90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90" y="1440180"/>
                  </a:lnTo>
                  <a:lnTo>
                    <a:pt x="767429" y="1438648"/>
                  </a:lnTo>
                  <a:lnTo>
                    <a:pt x="813952" y="1434115"/>
                  </a:lnTo>
                  <a:lnTo>
                    <a:pt x="839723" y="1429912"/>
                  </a:lnTo>
                  <a:lnTo>
                    <a:pt x="839723" y="10267"/>
                  </a:lnTo>
                  <a:lnTo>
                    <a:pt x="813952" y="6064"/>
                  </a:lnTo>
                  <a:lnTo>
                    <a:pt x="767429" y="1531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77428" y="1784604"/>
              <a:ext cx="767080" cy="1297305"/>
            </a:xfrm>
            <a:custGeom>
              <a:avLst/>
              <a:gdLst/>
              <a:ahLst/>
              <a:cxnLst/>
              <a:rect l="l" t="t" r="r" b="b"/>
              <a:pathLst>
                <a:path w="767079" h="1297305">
                  <a:moveTo>
                    <a:pt x="647700" y="0"/>
                  </a:moveTo>
                  <a:lnTo>
                    <a:pt x="599355" y="1778"/>
                  </a:lnTo>
                  <a:lnTo>
                    <a:pt x="551977" y="7030"/>
                  </a:lnTo>
                  <a:lnTo>
                    <a:pt x="505690" y="15631"/>
                  </a:lnTo>
                  <a:lnTo>
                    <a:pt x="460619" y="27454"/>
                  </a:lnTo>
                  <a:lnTo>
                    <a:pt x="416889" y="42375"/>
                  </a:lnTo>
                  <a:lnTo>
                    <a:pt x="374626" y="60268"/>
                  </a:lnTo>
                  <a:lnTo>
                    <a:pt x="333955" y="81008"/>
                  </a:lnTo>
                  <a:lnTo>
                    <a:pt x="295001" y="104470"/>
                  </a:lnTo>
                  <a:lnTo>
                    <a:pt x="257888" y="130527"/>
                  </a:lnTo>
                  <a:lnTo>
                    <a:pt x="222743" y="159055"/>
                  </a:lnTo>
                  <a:lnTo>
                    <a:pt x="189690" y="189928"/>
                  </a:lnTo>
                  <a:lnTo>
                    <a:pt x="158854" y="223021"/>
                  </a:lnTo>
                  <a:lnTo>
                    <a:pt x="130362" y="258209"/>
                  </a:lnTo>
                  <a:lnTo>
                    <a:pt x="104337" y="295365"/>
                  </a:lnTo>
                  <a:lnTo>
                    <a:pt x="80905" y="334366"/>
                  </a:lnTo>
                  <a:lnTo>
                    <a:pt x="60191" y="375084"/>
                  </a:lnTo>
                  <a:lnTo>
                    <a:pt x="42321" y="417396"/>
                  </a:lnTo>
                  <a:lnTo>
                    <a:pt x="27419" y="461176"/>
                  </a:lnTo>
                  <a:lnTo>
                    <a:pt x="15611" y="506297"/>
                  </a:lnTo>
                  <a:lnTo>
                    <a:pt x="7021" y="552636"/>
                  </a:lnTo>
                  <a:lnTo>
                    <a:pt x="1776" y="600065"/>
                  </a:lnTo>
                  <a:lnTo>
                    <a:pt x="0" y="648462"/>
                  </a:lnTo>
                  <a:lnTo>
                    <a:pt x="1776" y="696858"/>
                  </a:lnTo>
                  <a:lnTo>
                    <a:pt x="7021" y="744287"/>
                  </a:lnTo>
                  <a:lnTo>
                    <a:pt x="15611" y="790626"/>
                  </a:lnTo>
                  <a:lnTo>
                    <a:pt x="27419" y="835747"/>
                  </a:lnTo>
                  <a:lnTo>
                    <a:pt x="42321" y="879527"/>
                  </a:lnTo>
                  <a:lnTo>
                    <a:pt x="60191" y="921839"/>
                  </a:lnTo>
                  <a:lnTo>
                    <a:pt x="80905" y="962557"/>
                  </a:lnTo>
                  <a:lnTo>
                    <a:pt x="104337" y="1001558"/>
                  </a:lnTo>
                  <a:lnTo>
                    <a:pt x="130362" y="1038714"/>
                  </a:lnTo>
                  <a:lnTo>
                    <a:pt x="158854" y="1073902"/>
                  </a:lnTo>
                  <a:lnTo>
                    <a:pt x="189690" y="1106995"/>
                  </a:lnTo>
                  <a:lnTo>
                    <a:pt x="222743" y="1137868"/>
                  </a:lnTo>
                  <a:lnTo>
                    <a:pt x="257888" y="1166396"/>
                  </a:lnTo>
                  <a:lnTo>
                    <a:pt x="295001" y="1192453"/>
                  </a:lnTo>
                  <a:lnTo>
                    <a:pt x="333955" y="1215915"/>
                  </a:lnTo>
                  <a:lnTo>
                    <a:pt x="374626" y="1236655"/>
                  </a:lnTo>
                  <a:lnTo>
                    <a:pt x="416889" y="1254548"/>
                  </a:lnTo>
                  <a:lnTo>
                    <a:pt x="460619" y="1269469"/>
                  </a:lnTo>
                  <a:lnTo>
                    <a:pt x="505690" y="1281292"/>
                  </a:lnTo>
                  <a:lnTo>
                    <a:pt x="551977" y="1289893"/>
                  </a:lnTo>
                  <a:lnTo>
                    <a:pt x="599355" y="1295145"/>
                  </a:lnTo>
                  <a:lnTo>
                    <a:pt x="647700" y="1296924"/>
                  </a:lnTo>
                  <a:lnTo>
                    <a:pt x="696044" y="1295145"/>
                  </a:lnTo>
                  <a:lnTo>
                    <a:pt x="743422" y="1289893"/>
                  </a:lnTo>
                  <a:lnTo>
                    <a:pt x="766572" y="1285591"/>
                  </a:lnTo>
                  <a:lnTo>
                    <a:pt x="766572" y="11332"/>
                  </a:lnTo>
                  <a:lnTo>
                    <a:pt x="743422" y="7030"/>
                  </a:lnTo>
                  <a:lnTo>
                    <a:pt x="696044" y="177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032" y="617982"/>
            <a:ext cx="1219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hi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ectu</a:t>
            </a:r>
            <a:r>
              <a:rPr sz="1800" spc="-4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al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85682" y="669099"/>
            <a:ext cx="4330700" cy="1532255"/>
            <a:chOff x="2285682" y="669099"/>
            <a:chExt cx="4330700" cy="1532255"/>
          </a:xfrm>
        </p:grpSpPr>
        <p:sp>
          <p:nvSpPr>
            <p:cNvPr id="9" name="object 9"/>
            <p:cNvSpPr/>
            <p:nvPr/>
          </p:nvSpPr>
          <p:spPr>
            <a:xfrm>
              <a:off x="2293620" y="1357884"/>
              <a:ext cx="4314825" cy="835660"/>
            </a:xfrm>
            <a:custGeom>
              <a:avLst/>
              <a:gdLst/>
              <a:ahLst/>
              <a:cxnLst/>
              <a:rect l="l" t="t" r="r" b="b"/>
              <a:pathLst>
                <a:path w="4314825" h="835660">
                  <a:moveTo>
                    <a:pt x="2292096" y="0"/>
                  </a:moveTo>
                  <a:lnTo>
                    <a:pt x="2292096" y="25273"/>
                  </a:lnTo>
                  <a:lnTo>
                    <a:pt x="2293674" y="47940"/>
                  </a:lnTo>
                  <a:lnTo>
                    <a:pt x="2298341" y="69438"/>
                  </a:lnTo>
                  <a:lnTo>
                    <a:pt x="2316522" y="109101"/>
                  </a:lnTo>
                  <a:lnTo>
                    <a:pt x="2345804" y="144601"/>
                  </a:lnTo>
                  <a:lnTo>
                    <a:pt x="2385353" y="176281"/>
                  </a:lnTo>
                  <a:lnTo>
                    <a:pt x="2434336" y="204482"/>
                  </a:lnTo>
                  <a:lnTo>
                    <a:pt x="2491918" y="229546"/>
                  </a:lnTo>
                  <a:lnTo>
                    <a:pt x="2557265" y="251813"/>
                  </a:lnTo>
                  <a:lnTo>
                    <a:pt x="2629543" y="271626"/>
                  </a:lnTo>
                  <a:lnTo>
                    <a:pt x="2668021" y="280718"/>
                  </a:lnTo>
                  <a:lnTo>
                    <a:pt x="2707919" y="289325"/>
                  </a:lnTo>
                  <a:lnTo>
                    <a:pt x="2749132" y="297489"/>
                  </a:lnTo>
                  <a:lnTo>
                    <a:pt x="2791557" y="305253"/>
                  </a:lnTo>
                  <a:lnTo>
                    <a:pt x="2835090" y="312659"/>
                  </a:lnTo>
                  <a:lnTo>
                    <a:pt x="2879625" y="319750"/>
                  </a:lnTo>
                  <a:lnTo>
                    <a:pt x="2925060" y="326569"/>
                  </a:lnTo>
                  <a:lnTo>
                    <a:pt x="2971289" y="333159"/>
                  </a:lnTo>
                  <a:lnTo>
                    <a:pt x="3018208" y="339562"/>
                  </a:lnTo>
                  <a:lnTo>
                    <a:pt x="3065713" y="345820"/>
                  </a:lnTo>
                  <a:lnTo>
                    <a:pt x="3113700" y="351977"/>
                  </a:lnTo>
                  <a:lnTo>
                    <a:pt x="3162065" y="358075"/>
                  </a:lnTo>
                  <a:lnTo>
                    <a:pt x="3210703" y="364157"/>
                  </a:lnTo>
                  <a:lnTo>
                    <a:pt x="3259510" y="370266"/>
                  </a:lnTo>
                  <a:lnTo>
                    <a:pt x="3308381" y="376443"/>
                  </a:lnTo>
                  <a:lnTo>
                    <a:pt x="3357214" y="382733"/>
                  </a:lnTo>
                  <a:lnTo>
                    <a:pt x="3405902" y="389177"/>
                  </a:lnTo>
                  <a:lnTo>
                    <a:pt x="3454343" y="395819"/>
                  </a:lnTo>
                  <a:lnTo>
                    <a:pt x="3502431" y="402700"/>
                  </a:lnTo>
                  <a:lnTo>
                    <a:pt x="3550063" y="409864"/>
                  </a:lnTo>
                  <a:lnTo>
                    <a:pt x="3597135" y="417354"/>
                  </a:lnTo>
                  <a:lnTo>
                    <a:pt x="3643541" y="425211"/>
                  </a:lnTo>
                  <a:lnTo>
                    <a:pt x="3689178" y="433479"/>
                  </a:lnTo>
                  <a:lnTo>
                    <a:pt x="3733942" y="442200"/>
                  </a:lnTo>
                  <a:lnTo>
                    <a:pt x="3777728" y="451418"/>
                  </a:lnTo>
                  <a:lnTo>
                    <a:pt x="3820432" y="461174"/>
                  </a:lnTo>
                  <a:lnTo>
                    <a:pt x="3861950" y="471511"/>
                  </a:lnTo>
                  <a:lnTo>
                    <a:pt x="3902177" y="482473"/>
                  </a:lnTo>
                  <a:lnTo>
                    <a:pt x="3941010" y="494101"/>
                  </a:lnTo>
                  <a:lnTo>
                    <a:pt x="3978343" y="506439"/>
                  </a:lnTo>
                  <a:lnTo>
                    <a:pt x="4048097" y="533413"/>
                  </a:lnTo>
                  <a:lnTo>
                    <a:pt x="4110604" y="563738"/>
                  </a:lnTo>
                  <a:lnTo>
                    <a:pt x="4165030" y="597753"/>
                  </a:lnTo>
                  <a:lnTo>
                    <a:pt x="4210541" y="635802"/>
                  </a:lnTo>
                  <a:lnTo>
                    <a:pt x="4246303" y="678224"/>
                  </a:lnTo>
                  <a:lnTo>
                    <a:pt x="4271483" y="725362"/>
                  </a:lnTo>
                  <a:lnTo>
                    <a:pt x="4285246" y="777558"/>
                  </a:lnTo>
                  <a:lnTo>
                    <a:pt x="4287585" y="805658"/>
                  </a:lnTo>
                  <a:lnTo>
                    <a:pt x="4286758" y="835151"/>
                  </a:lnTo>
                </a:path>
                <a:path w="4314825" h="835660">
                  <a:moveTo>
                    <a:pt x="4261104" y="778763"/>
                  </a:moveTo>
                  <a:lnTo>
                    <a:pt x="4287774" y="835151"/>
                  </a:lnTo>
                  <a:lnTo>
                    <a:pt x="4314444" y="778763"/>
                  </a:lnTo>
                </a:path>
                <a:path w="4314825" h="835660">
                  <a:moveTo>
                    <a:pt x="2866644" y="835151"/>
                  </a:moveTo>
                  <a:lnTo>
                    <a:pt x="2866644" y="813198"/>
                  </a:lnTo>
                  <a:lnTo>
                    <a:pt x="2866644" y="801925"/>
                  </a:lnTo>
                  <a:lnTo>
                    <a:pt x="2866644" y="797772"/>
                  </a:lnTo>
                  <a:lnTo>
                    <a:pt x="2866644" y="797178"/>
                  </a:lnTo>
                  <a:lnTo>
                    <a:pt x="2864161" y="755204"/>
                  </a:lnTo>
                  <a:lnTo>
                    <a:pt x="2856957" y="715913"/>
                  </a:lnTo>
                  <a:lnTo>
                    <a:pt x="2845395" y="679119"/>
                  </a:lnTo>
                  <a:lnTo>
                    <a:pt x="2810646" y="612268"/>
                  </a:lnTo>
                  <a:lnTo>
                    <a:pt x="2762821" y="553148"/>
                  </a:lnTo>
                  <a:lnTo>
                    <a:pt x="2734913" y="526018"/>
                  </a:lnTo>
                  <a:lnTo>
                    <a:pt x="2704826" y="500256"/>
                  </a:lnTo>
                  <a:lnTo>
                    <a:pt x="2672922" y="475676"/>
                  </a:lnTo>
                  <a:lnTo>
                    <a:pt x="2639566" y="452090"/>
                  </a:lnTo>
                  <a:lnTo>
                    <a:pt x="2605120" y="429309"/>
                  </a:lnTo>
                  <a:lnTo>
                    <a:pt x="2569947" y="407146"/>
                  </a:lnTo>
                  <a:lnTo>
                    <a:pt x="2534412" y="385413"/>
                  </a:lnTo>
                  <a:lnTo>
                    <a:pt x="2498876" y="363922"/>
                  </a:lnTo>
                  <a:lnTo>
                    <a:pt x="2463703" y="342484"/>
                  </a:lnTo>
                  <a:lnTo>
                    <a:pt x="2429257" y="320914"/>
                  </a:lnTo>
                  <a:lnTo>
                    <a:pt x="2395901" y="299021"/>
                  </a:lnTo>
                  <a:lnTo>
                    <a:pt x="2363997" y="276619"/>
                  </a:lnTo>
                  <a:lnTo>
                    <a:pt x="2306002" y="229536"/>
                  </a:lnTo>
                  <a:lnTo>
                    <a:pt x="2258177" y="178161"/>
                  </a:lnTo>
                  <a:lnTo>
                    <a:pt x="2223428" y="120990"/>
                  </a:lnTo>
                  <a:lnTo>
                    <a:pt x="2204662" y="56522"/>
                  </a:lnTo>
                  <a:lnTo>
                    <a:pt x="2202180" y="21081"/>
                  </a:lnTo>
                  <a:lnTo>
                    <a:pt x="2202180" y="0"/>
                  </a:lnTo>
                </a:path>
                <a:path w="4314825" h="835660">
                  <a:moveTo>
                    <a:pt x="2840735" y="778763"/>
                  </a:moveTo>
                  <a:lnTo>
                    <a:pt x="2867406" y="835151"/>
                  </a:lnTo>
                  <a:lnTo>
                    <a:pt x="2894076" y="778763"/>
                  </a:lnTo>
                </a:path>
                <a:path w="4314825" h="835660">
                  <a:moveTo>
                    <a:pt x="1446276" y="835151"/>
                  </a:moveTo>
                  <a:lnTo>
                    <a:pt x="1446276" y="813198"/>
                  </a:lnTo>
                  <a:lnTo>
                    <a:pt x="1446276" y="801925"/>
                  </a:lnTo>
                  <a:lnTo>
                    <a:pt x="1446276" y="797772"/>
                  </a:lnTo>
                  <a:lnTo>
                    <a:pt x="1446276" y="797178"/>
                  </a:lnTo>
                  <a:lnTo>
                    <a:pt x="1448763" y="755204"/>
                  </a:lnTo>
                  <a:lnTo>
                    <a:pt x="1455984" y="715913"/>
                  </a:lnTo>
                  <a:lnTo>
                    <a:pt x="1467573" y="679119"/>
                  </a:lnTo>
                  <a:lnTo>
                    <a:pt x="1502401" y="612268"/>
                  </a:lnTo>
                  <a:lnTo>
                    <a:pt x="1550336" y="553148"/>
                  </a:lnTo>
                  <a:lnTo>
                    <a:pt x="1578308" y="526018"/>
                  </a:lnTo>
                  <a:lnTo>
                    <a:pt x="1608464" y="500256"/>
                  </a:lnTo>
                  <a:lnTo>
                    <a:pt x="1640441" y="475676"/>
                  </a:lnTo>
                  <a:lnTo>
                    <a:pt x="1673874" y="452090"/>
                  </a:lnTo>
                  <a:lnTo>
                    <a:pt x="1708399" y="429309"/>
                  </a:lnTo>
                  <a:lnTo>
                    <a:pt x="1743652" y="407146"/>
                  </a:lnTo>
                  <a:lnTo>
                    <a:pt x="1779270" y="385413"/>
                  </a:lnTo>
                  <a:lnTo>
                    <a:pt x="1814887" y="363922"/>
                  </a:lnTo>
                  <a:lnTo>
                    <a:pt x="1850140" y="342484"/>
                  </a:lnTo>
                  <a:lnTo>
                    <a:pt x="1884665" y="320914"/>
                  </a:lnTo>
                  <a:lnTo>
                    <a:pt x="1918098" y="299021"/>
                  </a:lnTo>
                  <a:lnTo>
                    <a:pt x="1950075" y="276619"/>
                  </a:lnTo>
                  <a:lnTo>
                    <a:pt x="2008203" y="229536"/>
                  </a:lnTo>
                  <a:lnTo>
                    <a:pt x="2056138" y="178161"/>
                  </a:lnTo>
                  <a:lnTo>
                    <a:pt x="2090966" y="120990"/>
                  </a:lnTo>
                  <a:lnTo>
                    <a:pt x="2109776" y="56522"/>
                  </a:lnTo>
                  <a:lnTo>
                    <a:pt x="2112264" y="21081"/>
                  </a:lnTo>
                  <a:lnTo>
                    <a:pt x="2112264" y="0"/>
                  </a:lnTo>
                </a:path>
                <a:path w="4314825" h="835660">
                  <a:moveTo>
                    <a:pt x="1475232" y="778763"/>
                  </a:moveTo>
                  <a:lnTo>
                    <a:pt x="1447419" y="835151"/>
                  </a:lnTo>
                  <a:lnTo>
                    <a:pt x="1420368" y="778763"/>
                  </a:lnTo>
                </a:path>
                <a:path w="4314825" h="835660">
                  <a:moveTo>
                    <a:pt x="2022347" y="0"/>
                  </a:moveTo>
                  <a:lnTo>
                    <a:pt x="2022347" y="25273"/>
                  </a:lnTo>
                  <a:lnTo>
                    <a:pt x="2020768" y="47940"/>
                  </a:lnTo>
                  <a:lnTo>
                    <a:pt x="2016097" y="69438"/>
                  </a:lnTo>
                  <a:lnTo>
                    <a:pt x="1997903" y="109101"/>
                  </a:lnTo>
                  <a:lnTo>
                    <a:pt x="1968599" y="144601"/>
                  </a:lnTo>
                  <a:lnTo>
                    <a:pt x="1929020" y="176281"/>
                  </a:lnTo>
                  <a:lnTo>
                    <a:pt x="1880001" y="204482"/>
                  </a:lnTo>
                  <a:lnTo>
                    <a:pt x="1822376" y="229546"/>
                  </a:lnTo>
                  <a:lnTo>
                    <a:pt x="1756980" y="251813"/>
                  </a:lnTo>
                  <a:lnTo>
                    <a:pt x="1684648" y="271626"/>
                  </a:lnTo>
                  <a:lnTo>
                    <a:pt x="1646141" y="280718"/>
                  </a:lnTo>
                  <a:lnTo>
                    <a:pt x="1606213" y="289325"/>
                  </a:lnTo>
                  <a:lnTo>
                    <a:pt x="1564969" y="297489"/>
                  </a:lnTo>
                  <a:lnTo>
                    <a:pt x="1522512" y="305253"/>
                  </a:lnTo>
                  <a:lnTo>
                    <a:pt x="1478947" y="312659"/>
                  </a:lnTo>
                  <a:lnTo>
                    <a:pt x="1434378" y="319750"/>
                  </a:lnTo>
                  <a:lnTo>
                    <a:pt x="1388910" y="326569"/>
                  </a:lnTo>
                  <a:lnTo>
                    <a:pt x="1342646" y="333159"/>
                  </a:lnTo>
                  <a:lnTo>
                    <a:pt x="1295692" y="339562"/>
                  </a:lnTo>
                  <a:lnTo>
                    <a:pt x="1248151" y="345820"/>
                  </a:lnTo>
                  <a:lnTo>
                    <a:pt x="1200128" y="351977"/>
                  </a:lnTo>
                  <a:lnTo>
                    <a:pt x="1151727" y="358075"/>
                  </a:lnTo>
                  <a:lnTo>
                    <a:pt x="1103052" y="364157"/>
                  </a:lnTo>
                  <a:lnTo>
                    <a:pt x="1054208" y="370266"/>
                  </a:lnTo>
                  <a:lnTo>
                    <a:pt x="1005300" y="376443"/>
                  </a:lnTo>
                  <a:lnTo>
                    <a:pt x="956431" y="382733"/>
                  </a:lnTo>
                  <a:lnTo>
                    <a:pt x="907705" y="389177"/>
                  </a:lnTo>
                  <a:lnTo>
                    <a:pt x="859228" y="395819"/>
                  </a:lnTo>
                  <a:lnTo>
                    <a:pt x="811103" y="402700"/>
                  </a:lnTo>
                  <a:lnTo>
                    <a:pt x="763435" y="409864"/>
                  </a:lnTo>
                  <a:lnTo>
                    <a:pt x="716328" y="417354"/>
                  </a:lnTo>
                  <a:lnTo>
                    <a:pt x="669886" y="425211"/>
                  </a:lnTo>
                  <a:lnTo>
                    <a:pt x="624215" y="433479"/>
                  </a:lnTo>
                  <a:lnTo>
                    <a:pt x="579417" y="442200"/>
                  </a:lnTo>
                  <a:lnTo>
                    <a:pt x="535597" y="451418"/>
                  </a:lnTo>
                  <a:lnTo>
                    <a:pt x="492861" y="461174"/>
                  </a:lnTo>
                  <a:lnTo>
                    <a:pt x="451311" y="471511"/>
                  </a:lnTo>
                  <a:lnTo>
                    <a:pt x="411053" y="482473"/>
                  </a:lnTo>
                  <a:lnTo>
                    <a:pt x="372190" y="494101"/>
                  </a:lnTo>
                  <a:lnTo>
                    <a:pt x="334828" y="506439"/>
                  </a:lnTo>
                  <a:lnTo>
                    <a:pt x="265020" y="533413"/>
                  </a:lnTo>
                  <a:lnTo>
                    <a:pt x="202464" y="563738"/>
                  </a:lnTo>
                  <a:lnTo>
                    <a:pt x="147995" y="597753"/>
                  </a:lnTo>
                  <a:lnTo>
                    <a:pt x="102448" y="635802"/>
                  </a:lnTo>
                  <a:lnTo>
                    <a:pt x="66656" y="678224"/>
                  </a:lnTo>
                  <a:lnTo>
                    <a:pt x="41454" y="725362"/>
                  </a:lnTo>
                  <a:lnTo>
                    <a:pt x="27678" y="777558"/>
                  </a:lnTo>
                  <a:lnTo>
                    <a:pt x="25335" y="805658"/>
                  </a:lnTo>
                  <a:lnTo>
                    <a:pt x="26162" y="835151"/>
                  </a:lnTo>
                </a:path>
                <a:path w="4314825" h="835660">
                  <a:moveTo>
                    <a:pt x="54863" y="778763"/>
                  </a:moveTo>
                  <a:lnTo>
                    <a:pt x="27431" y="835151"/>
                  </a:lnTo>
                  <a:lnTo>
                    <a:pt x="0" y="77876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9520" y="669099"/>
              <a:ext cx="1335786" cy="6986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20668" y="1199387"/>
              <a:ext cx="1260475" cy="114300"/>
            </a:xfrm>
            <a:custGeom>
              <a:avLst/>
              <a:gdLst/>
              <a:ahLst/>
              <a:cxnLst/>
              <a:rect l="l" t="t" r="r" b="b"/>
              <a:pathLst>
                <a:path w="1260475" h="114300">
                  <a:moveTo>
                    <a:pt x="114300" y="0"/>
                  </a:moveTo>
                  <a:lnTo>
                    <a:pt x="0" y="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1260475" h="114300">
                  <a:moveTo>
                    <a:pt x="1260348" y="0"/>
                  </a:moveTo>
                  <a:lnTo>
                    <a:pt x="1146048" y="0"/>
                  </a:lnTo>
                  <a:lnTo>
                    <a:pt x="1146048" y="114300"/>
                  </a:lnTo>
                  <a:lnTo>
                    <a:pt x="12603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20667" y="646176"/>
            <a:ext cx="1260475" cy="553720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66040" rIns="0" bIns="0" rtlCol="0">
            <a:spAutoFit/>
          </a:bodyPr>
          <a:lstStyle/>
          <a:p>
            <a:pPr marL="511809" marR="312420" indent="-147955">
              <a:lnSpc>
                <a:spcPct val="100000"/>
              </a:lnSpc>
              <a:spcBef>
                <a:spcPts val="52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ele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Suite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97735" y="2290508"/>
            <a:ext cx="1236980" cy="657860"/>
            <a:chOff x="1697735" y="2290508"/>
            <a:chExt cx="1236980" cy="65786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735" y="2290508"/>
              <a:ext cx="1236751" cy="65754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43455" y="2775203"/>
              <a:ext cx="1152525" cy="104139"/>
            </a:xfrm>
            <a:custGeom>
              <a:avLst/>
              <a:gdLst/>
              <a:ahLst/>
              <a:cxnLst/>
              <a:rect l="l" t="t" r="r" b="b"/>
              <a:pathLst>
                <a:path w="1152525" h="104139">
                  <a:moveTo>
                    <a:pt x="103632" y="0"/>
                  </a:moveTo>
                  <a:lnTo>
                    <a:pt x="0" y="0"/>
                  </a:lnTo>
                  <a:lnTo>
                    <a:pt x="103632" y="103632"/>
                  </a:lnTo>
                  <a:lnTo>
                    <a:pt x="103632" y="0"/>
                  </a:lnTo>
                  <a:close/>
                </a:path>
                <a:path w="1152525" h="104139">
                  <a:moveTo>
                    <a:pt x="1152144" y="0"/>
                  </a:moveTo>
                  <a:lnTo>
                    <a:pt x="1048512" y="0"/>
                  </a:lnTo>
                  <a:lnTo>
                    <a:pt x="1048512" y="103632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DA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43455" y="2267711"/>
            <a:ext cx="1152525" cy="5080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8580" algn="ctr">
              <a:lnSpc>
                <a:spcPct val="100000"/>
              </a:lnSpc>
              <a:spcBef>
                <a:spcPts val="480"/>
              </a:spcBef>
            </a:pPr>
            <a:r>
              <a:rPr sz="1100" spc="-5" dirty="0">
                <a:latin typeface="Calibri"/>
                <a:cs typeface="Calibri"/>
              </a:rPr>
              <a:t>Selenium</a:t>
            </a:r>
            <a:endParaRPr sz="1100">
              <a:latin typeface="Calibri"/>
              <a:cs typeface="Calibri"/>
            </a:endParaRPr>
          </a:p>
          <a:p>
            <a:pPr marL="98425" algn="ct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IDE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98876" y="2290508"/>
            <a:ext cx="1238885" cy="657860"/>
            <a:chOff x="3198876" y="2290508"/>
            <a:chExt cx="1238885" cy="65786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8876" y="2290508"/>
              <a:ext cx="1238262" cy="65754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44596" y="2775203"/>
              <a:ext cx="1153795" cy="104139"/>
            </a:xfrm>
            <a:custGeom>
              <a:avLst/>
              <a:gdLst/>
              <a:ahLst/>
              <a:cxnLst/>
              <a:rect l="l" t="t" r="r" b="b"/>
              <a:pathLst>
                <a:path w="1153795" h="104139">
                  <a:moveTo>
                    <a:pt x="103632" y="0"/>
                  </a:moveTo>
                  <a:lnTo>
                    <a:pt x="0" y="0"/>
                  </a:lnTo>
                  <a:lnTo>
                    <a:pt x="103632" y="103632"/>
                  </a:lnTo>
                  <a:lnTo>
                    <a:pt x="103632" y="0"/>
                  </a:lnTo>
                  <a:close/>
                </a:path>
                <a:path w="1153795" h="104139">
                  <a:moveTo>
                    <a:pt x="1153668" y="0"/>
                  </a:moveTo>
                  <a:lnTo>
                    <a:pt x="1050036" y="0"/>
                  </a:lnTo>
                  <a:lnTo>
                    <a:pt x="1050036" y="103632"/>
                  </a:lnTo>
                  <a:lnTo>
                    <a:pt x="1153668" y="0"/>
                  </a:lnTo>
                  <a:close/>
                </a:path>
              </a:pathLst>
            </a:custGeom>
            <a:solidFill>
              <a:srgbClr val="DA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44595" y="2267711"/>
            <a:ext cx="1153795" cy="5080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0" marR="282575" indent="-203200">
              <a:lnSpc>
                <a:spcPct val="100000"/>
              </a:lnSpc>
              <a:spcBef>
                <a:spcPts val="509"/>
              </a:spcBef>
            </a:pPr>
            <a:r>
              <a:rPr sz="1100" spc="-5" dirty="0">
                <a:latin typeface="Calibri"/>
                <a:cs typeface="Calibri"/>
              </a:rPr>
              <a:t>Selen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m  RC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00015" y="2290508"/>
            <a:ext cx="1238885" cy="657860"/>
            <a:chOff x="4700015" y="2290508"/>
            <a:chExt cx="1238885" cy="65786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0015" y="2290508"/>
              <a:ext cx="1238262" cy="65754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745736" y="2775203"/>
              <a:ext cx="1153795" cy="104139"/>
            </a:xfrm>
            <a:custGeom>
              <a:avLst/>
              <a:gdLst/>
              <a:ahLst/>
              <a:cxnLst/>
              <a:rect l="l" t="t" r="r" b="b"/>
              <a:pathLst>
                <a:path w="1153795" h="104139">
                  <a:moveTo>
                    <a:pt x="103632" y="0"/>
                  </a:moveTo>
                  <a:lnTo>
                    <a:pt x="0" y="0"/>
                  </a:lnTo>
                  <a:lnTo>
                    <a:pt x="103632" y="103632"/>
                  </a:lnTo>
                  <a:lnTo>
                    <a:pt x="103632" y="0"/>
                  </a:lnTo>
                  <a:close/>
                </a:path>
                <a:path w="1153795" h="104139">
                  <a:moveTo>
                    <a:pt x="1153668" y="0"/>
                  </a:moveTo>
                  <a:lnTo>
                    <a:pt x="1050036" y="0"/>
                  </a:lnTo>
                  <a:lnTo>
                    <a:pt x="1050036" y="103632"/>
                  </a:lnTo>
                  <a:lnTo>
                    <a:pt x="1153668" y="0"/>
                  </a:lnTo>
                  <a:close/>
                </a:path>
              </a:pathLst>
            </a:custGeom>
            <a:solidFill>
              <a:srgbClr val="DA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45735" y="2267711"/>
            <a:ext cx="1153795" cy="5080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WebDriver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02679" y="2290508"/>
            <a:ext cx="1236980" cy="657860"/>
            <a:chOff x="6202679" y="2290508"/>
            <a:chExt cx="1236980" cy="65786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2679" y="2290508"/>
              <a:ext cx="1236751" cy="6575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48400" y="2775203"/>
              <a:ext cx="1152525" cy="104139"/>
            </a:xfrm>
            <a:custGeom>
              <a:avLst/>
              <a:gdLst/>
              <a:ahLst/>
              <a:cxnLst/>
              <a:rect l="l" t="t" r="r" b="b"/>
              <a:pathLst>
                <a:path w="1152525" h="104139">
                  <a:moveTo>
                    <a:pt x="102108" y="0"/>
                  </a:moveTo>
                  <a:lnTo>
                    <a:pt x="0" y="0"/>
                  </a:lnTo>
                  <a:lnTo>
                    <a:pt x="102108" y="103632"/>
                  </a:lnTo>
                  <a:lnTo>
                    <a:pt x="102108" y="0"/>
                  </a:lnTo>
                  <a:close/>
                </a:path>
                <a:path w="1152525" h="104139">
                  <a:moveTo>
                    <a:pt x="1152144" y="0"/>
                  </a:moveTo>
                  <a:lnTo>
                    <a:pt x="1048512" y="0"/>
                  </a:lnTo>
                  <a:lnTo>
                    <a:pt x="1048512" y="103632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DA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48400" y="2267711"/>
            <a:ext cx="1152525" cy="5080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504190" marR="270510" indent="-157480">
              <a:lnSpc>
                <a:spcPct val="100000"/>
              </a:lnSpc>
              <a:spcBef>
                <a:spcPts val="509"/>
              </a:spcBef>
            </a:pPr>
            <a:r>
              <a:rPr sz="1100" spc="-5" dirty="0">
                <a:latin typeface="Calibri"/>
                <a:cs typeface="Calibri"/>
              </a:rPr>
              <a:t>Selen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m  Grid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69079" y="3329901"/>
            <a:ext cx="1336040" cy="497840"/>
            <a:chOff x="4069079" y="3329901"/>
            <a:chExt cx="1336040" cy="497840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9079" y="3329901"/>
              <a:ext cx="1335786" cy="4976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10228" y="3636263"/>
              <a:ext cx="1260475" cy="68580"/>
            </a:xfrm>
            <a:custGeom>
              <a:avLst/>
              <a:gdLst/>
              <a:ahLst/>
              <a:cxnLst/>
              <a:rect l="l" t="t" r="r" b="b"/>
              <a:pathLst>
                <a:path w="1260475" h="68579">
                  <a:moveTo>
                    <a:pt x="114300" y="0"/>
                  </a:moveTo>
                  <a:lnTo>
                    <a:pt x="0" y="0"/>
                  </a:lnTo>
                  <a:lnTo>
                    <a:pt x="114300" y="68580"/>
                  </a:lnTo>
                  <a:lnTo>
                    <a:pt x="114300" y="0"/>
                  </a:lnTo>
                  <a:close/>
                </a:path>
                <a:path w="1260475" h="68579">
                  <a:moveTo>
                    <a:pt x="1260348" y="0"/>
                  </a:moveTo>
                  <a:lnTo>
                    <a:pt x="1146048" y="0"/>
                  </a:lnTo>
                  <a:lnTo>
                    <a:pt x="1146048" y="68580"/>
                  </a:lnTo>
                  <a:lnTo>
                    <a:pt x="12603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10228" y="3307079"/>
            <a:ext cx="1260475" cy="329565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374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1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069079" y="3800855"/>
            <a:ext cx="1336040" cy="497840"/>
            <a:chOff x="4069079" y="3800855"/>
            <a:chExt cx="1336040" cy="497840"/>
          </a:xfrm>
        </p:grpSpPr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9079" y="3800855"/>
              <a:ext cx="1335786" cy="49762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110228" y="4107179"/>
              <a:ext cx="1260475" cy="67310"/>
            </a:xfrm>
            <a:custGeom>
              <a:avLst/>
              <a:gdLst/>
              <a:ahLst/>
              <a:cxnLst/>
              <a:rect l="l" t="t" r="r" b="b"/>
              <a:pathLst>
                <a:path w="1260475" h="67310">
                  <a:moveTo>
                    <a:pt x="114300" y="0"/>
                  </a:moveTo>
                  <a:lnTo>
                    <a:pt x="0" y="0"/>
                  </a:lnTo>
                  <a:lnTo>
                    <a:pt x="114300" y="67056"/>
                  </a:lnTo>
                  <a:lnTo>
                    <a:pt x="114300" y="0"/>
                  </a:lnTo>
                  <a:close/>
                </a:path>
                <a:path w="1260475" h="67310">
                  <a:moveTo>
                    <a:pt x="1260348" y="0"/>
                  </a:moveTo>
                  <a:lnTo>
                    <a:pt x="1146048" y="0"/>
                  </a:lnTo>
                  <a:lnTo>
                    <a:pt x="1146048" y="67056"/>
                  </a:lnTo>
                  <a:lnTo>
                    <a:pt x="12603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10228" y="3777996"/>
            <a:ext cx="1260475" cy="329565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3683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1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069079" y="4276344"/>
            <a:ext cx="1336040" cy="496570"/>
            <a:chOff x="4069079" y="4276344"/>
            <a:chExt cx="1336040" cy="496570"/>
          </a:xfrm>
        </p:grpSpPr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69079" y="4276344"/>
              <a:ext cx="1335786" cy="49612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110228" y="4581143"/>
              <a:ext cx="1260475" cy="68580"/>
            </a:xfrm>
            <a:custGeom>
              <a:avLst/>
              <a:gdLst/>
              <a:ahLst/>
              <a:cxnLst/>
              <a:rect l="l" t="t" r="r" b="b"/>
              <a:pathLst>
                <a:path w="1260475" h="68579">
                  <a:moveTo>
                    <a:pt x="114300" y="0"/>
                  </a:moveTo>
                  <a:lnTo>
                    <a:pt x="0" y="0"/>
                  </a:lnTo>
                  <a:lnTo>
                    <a:pt x="114300" y="68580"/>
                  </a:lnTo>
                  <a:lnTo>
                    <a:pt x="114300" y="0"/>
                  </a:lnTo>
                  <a:close/>
                </a:path>
                <a:path w="1260475" h="68579">
                  <a:moveTo>
                    <a:pt x="1260348" y="0"/>
                  </a:moveTo>
                  <a:lnTo>
                    <a:pt x="1146048" y="0"/>
                  </a:lnTo>
                  <a:lnTo>
                    <a:pt x="1146048" y="68580"/>
                  </a:lnTo>
                  <a:lnTo>
                    <a:pt x="12603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110228" y="4253484"/>
            <a:ext cx="1260475" cy="327660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3619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80103" y="2801111"/>
            <a:ext cx="1713230" cy="440055"/>
          </a:xfrm>
          <a:custGeom>
            <a:avLst/>
            <a:gdLst/>
            <a:ahLst/>
            <a:cxnLst/>
            <a:rect l="l" t="t" r="r" b="b"/>
            <a:pathLst>
              <a:path w="1713229" h="440055">
                <a:moveTo>
                  <a:pt x="0" y="0"/>
                </a:moveTo>
                <a:lnTo>
                  <a:pt x="2190" y="42459"/>
                </a:lnTo>
                <a:lnTo>
                  <a:pt x="8587" y="80701"/>
                </a:lnTo>
                <a:lnTo>
                  <a:pt x="32949" y="145442"/>
                </a:lnTo>
                <a:lnTo>
                  <a:pt x="70980" y="196044"/>
                </a:lnTo>
                <a:lnTo>
                  <a:pt x="120579" y="234330"/>
                </a:lnTo>
                <a:lnTo>
                  <a:pt x="179643" y="262121"/>
                </a:lnTo>
                <a:lnTo>
                  <a:pt x="246067" y="281238"/>
                </a:lnTo>
                <a:lnTo>
                  <a:pt x="317749" y="293502"/>
                </a:lnTo>
                <a:lnTo>
                  <a:pt x="392585" y="300737"/>
                </a:lnTo>
                <a:lnTo>
                  <a:pt x="468474" y="304763"/>
                </a:lnTo>
                <a:lnTo>
                  <a:pt x="543310" y="307402"/>
                </a:lnTo>
                <a:lnTo>
                  <a:pt x="579677" y="308771"/>
                </a:lnTo>
                <a:lnTo>
                  <a:pt x="648993" y="312745"/>
                </a:lnTo>
                <a:lnTo>
                  <a:pt x="712000" y="319886"/>
                </a:lnTo>
                <a:lnTo>
                  <a:pt x="766594" y="332015"/>
                </a:lnTo>
                <a:lnTo>
                  <a:pt x="810672" y="350955"/>
                </a:lnTo>
                <a:lnTo>
                  <a:pt x="842131" y="378527"/>
                </a:lnTo>
                <a:lnTo>
                  <a:pt x="858869" y="416552"/>
                </a:lnTo>
                <a:lnTo>
                  <a:pt x="861060" y="440055"/>
                </a:lnTo>
              </a:path>
              <a:path w="1713229" h="440055">
                <a:moveTo>
                  <a:pt x="1712976" y="0"/>
                </a:moveTo>
                <a:lnTo>
                  <a:pt x="1710785" y="42459"/>
                </a:lnTo>
                <a:lnTo>
                  <a:pt x="1704388" y="80701"/>
                </a:lnTo>
                <a:lnTo>
                  <a:pt x="1680026" y="145442"/>
                </a:lnTo>
                <a:lnTo>
                  <a:pt x="1641995" y="196044"/>
                </a:lnTo>
                <a:lnTo>
                  <a:pt x="1592396" y="234330"/>
                </a:lnTo>
                <a:lnTo>
                  <a:pt x="1533332" y="262121"/>
                </a:lnTo>
                <a:lnTo>
                  <a:pt x="1466908" y="281238"/>
                </a:lnTo>
                <a:lnTo>
                  <a:pt x="1395226" y="293502"/>
                </a:lnTo>
                <a:lnTo>
                  <a:pt x="1320390" y="300737"/>
                </a:lnTo>
                <a:lnTo>
                  <a:pt x="1244501" y="304763"/>
                </a:lnTo>
                <a:lnTo>
                  <a:pt x="1169665" y="307402"/>
                </a:lnTo>
                <a:lnTo>
                  <a:pt x="1133298" y="308771"/>
                </a:lnTo>
                <a:lnTo>
                  <a:pt x="1063982" y="312745"/>
                </a:lnTo>
                <a:lnTo>
                  <a:pt x="1000975" y="319886"/>
                </a:lnTo>
                <a:lnTo>
                  <a:pt x="946381" y="332015"/>
                </a:lnTo>
                <a:lnTo>
                  <a:pt x="902303" y="350955"/>
                </a:lnTo>
                <a:lnTo>
                  <a:pt x="870844" y="378527"/>
                </a:lnTo>
                <a:lnTo>
                  <a:pt x="854106" y="416552"/>
                </a:lnTo>
                <a:lnTo>
                  <a:pt x="851916" y="440055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409694" y="2886583"/>
            <a:ext cx="4743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Merged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16955" y="3571113"/>
            <a:ext cx="101473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5991" y="582929"/>
            <a:ext cx="1360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1F5F"/>
                </a:solidFill>
              </a:rPr>
              <a:t>TestNG</a:t>
            </a:r>
            <a:r>
              <a:rPr sz="1800" spc="-2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 </a:t>
            </a:r>
            <a:r>
              <a:rPr sz="1800" spc="5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Annotation</a:t>
            </a:r>
            <a:r>
              <a:rPr sz="1800" spc="-1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r>
              <a:rPr sz="1800" spc="-3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2</a:t>
            </a:r>
            <a:endParaRPr sz="18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50908" y="560133"/>
          <a:ext cx="5288914" cy="4167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82"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Sr.No.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TestNG-Annotation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6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@BeforeGroups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0955" marR="13970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r>
                        <a:rPr sz="1000" spc="5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groups</a:t>
                      </a:r>
                      <a:r>
                        <a:rPr sz="1000" spc="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00" spc="5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00" spc="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configuration</a:t>
                      </a:r>
                      <a:r>
                        <a:rPr sz="1000" spc="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000" spc="5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</a:t>
                      </a:r>
                      <a:r>
                        <a:rPr sz="1000" spc="5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before.</a:t>
                      </a:r>
                      <a:r>
                        <a:rPr sz="1000" spc="6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00" spc="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guaranteed </a:t>
                      </a:r>
                      <a:r>
                        <a:rPr sz="1000" spc="-2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shortly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before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first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that belongs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groups is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invoked.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@AfterGroups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0955" marR="10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groups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00" spc="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configuration</a:t>
                      </a:r>
                      <a:r>
                        <a:rPr sz="1000" spc="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after.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guaranteed</a:t>
                      </a:r>
                      <a:r>
                        <a:rPr sz="1000" spc="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000" spc="-2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shortly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last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belongs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 any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groups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invoked.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@BeforeMethod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annotated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before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@AfterMethod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annotated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0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run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@Factory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Marks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factory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00" spc="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objects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TestNG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000" spc="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classes.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The method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must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Object[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].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932"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@Listeners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Defines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listeners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test</a:t>
                      </a:r>
                      <a:r>
                        <a:rPr sz="1000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class.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995"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@Parameters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Describes</a:t>
                      </a:r>
                      <a:r>
                        <a:rPr sz="1000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pass parameters</a:t>
                      </a:r>
                      <a:r>
                        <a:rPr sz="1000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@Test</a:t>
                      </a:r>
                      <a:r>
                        <a:rPr sz="1000" spc="4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983"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@Test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Marks</a:t>
                      </a:r>
                      <a:r>
                        <a:rPr sz="10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000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as a</a:t>
                      </a:r>
                      <a:r>
                        <a:rPr sz="10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part of the test.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5991" y="582929"/>
            <a:ext cx="143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1F5F"/>
                </a:solidFill>
              </a:rPr>
              <a:t>TestNG</a:t>
            </a:r>
            <a:r>
              <a:rPr sz="1800" spc="-4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r>
              <a:rPr sz="1800" spc="-3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XML </a:t>
            </a:r>
            <a:r>
              <a:rPr sz="1800" dirty="0">
                <a:solidFill>
                  <a:srgbClr val="001F5F"/>
                </a:solidFill>
              </a:rPr>
              <a:t>–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1F5F"/>
                </a:solidFill>
              </a:rPr>
              <a:t>Key </a:t>
            </a:r>
            <a:r>
              <a:rPr sz="1800" spc="-10" dirty="0">
                <a:solidFill>
                  <a:srgbClr val="001F5F"/>
                </a:solidFill>
              </a:rPr>
              <a:t>Definitions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250819" y="1282445"/>
            <a:ext cx="436880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Thread-count: This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 for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parallel execution, based on the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number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mentioned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 the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script.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execute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parallel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sequential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order.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184785" marR="61594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Verbose: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 is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 log the execution details in the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console. The value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should be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1-10.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log details in the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console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window will get more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detailed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clearer as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increase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verbose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attribute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testng.xml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configuration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file.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Name: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suite.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Here 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“Test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Suite“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"/>
            </a:pPr>
            <a:endParaRPr sz="1050">
              <a:latin typeface="Calibri"/>
              <a:cs typeface="Calibri"/>
            </a:endParaRPr>
          </a:p>
          <a:p>
            <a:pPr marL="184785" marR="126555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Parallel: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run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scripts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parallel,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value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tests/classes/methods/suites.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Default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none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5991" y="582929"/>
            <a:ext cx="1759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1F5F"/>
                </a:solidFill>
              </a:rPr>
              <a:t>TestNG </a:t>
            </a:r>
            <a:r>
              <a:rPr sz="1800" dirty="0">
                <a:solidFill>
                  <a:srgbClr val="001F5F"/>
                </a:solidFill>
              </a:rPr>
              <a:t>- </a:t>
            </a:r>
            <a:r>
              <a:rPr sz="1800" spc="-5" dirty="0">
                <a:solidFill>
                  <a:srgbClr val="001F5F"/>
                </a:solidFill>
              </a:rPr>
              <a:t>Multiple </a:t>
            </a:r>
            <a:r>
              <a:rPr sz="180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class</a:t>
            </a:r>
            <a:r>
              <a:rPr sz="1800" spc="-4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file</a:t>
            </a:r>
            <a:r>
              <a:rPr sz="1800" spc="-25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execution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355085" y="1446402"/>
            <a:ext cx="3173095" cy="187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4629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&lt;!DOCTYPE suite SYSTEM </a:t>
            </a:r>
            <a:r>
              <a:rPr sz="1100" spc="-5" dirty="0">
                <a:latin typeface="Calibri"/>
                <a:cs typeface="Calibri"/>
                <a:hlinkClick r:id="rId3"/>
              </a:rPr>
              <a:t>"http:/</a:t>
            </a:r>
            <a:r>
              <a:rPr sz="1100" spc="-5" dirty="0">
                <a:latin typeface="Calibri"/>
                <a:cs typeface="Calibri"/>
              </a:rPr>
              <a:t>/</a:t>
            </a:r>
            <a:r>
              <a:rPr sz="1100" spc="-5" dirty="0">
                <a:latin typeface="Calibri"/>
                <a:cs typeface="Calibri"/>
                <a:hlinkClick r:id="rId3"/>
              </a:rPr>
              <a:t>testng.org/testng-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1.0.dtd"&gt; &lt;suite thread-count="1" </a:t>
            </a:r>
            <a:r>
              <a:rPr sz="1100" dirty="0">
                <a:latin typeface="Calibri"/>
                <a:cs typeface="Calibri"/>
              </a:rPr>
              <a:t>verbose="1"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name="Gmail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Suite"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annotations="JDK"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parallel="tests"&gt;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&lt;test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name=“Test1"&gt;</a:t>
            </a:r>
            <a:endParaRPr sz="1100">
              <a:latin typeface="Calibri"/>
              <a:cs typeface="Calibri"/>
            </a:endParaRPr>
          </a:p>
          <a:p>
            <a:pPr marL="66802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&lt;classes&gt;</a:t>
            </a:r>
            <a:endParaRPr sz="11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&lt;class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name=“ClassName1"/&gt;</a:t>
            </a:r>
            <a:endParaRPr sz="1100">
              <a:latin typeface="Calibri"/>
              <a:cs typeface="Calibri"/>
            </a:endParaRPr>
          </a:p>
          <a:p>
            <a:pPr marL="870585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&lt;/classes&gt;</a:t>
            </a: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&lt;/test&gt;</a:t>
            </a: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&lt;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ame=</a:t>
            </a:r>
            <a:r>
              <a:rPr sz="1100" spc="5" dirty="0">
                <a:latin typeface="Calibri"/>
                <a:cs typeface="Calibri"/>
              </a:rPr>
              <a:t>“</a:t>
            </a:r>
            <a:r>
              <a:rPr sz="1100" spc="-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2"&gt;</a:t>
            </a:r>
            <a:endParaRPr sz="11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&lt;classes&gt;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&lt;class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name=“Classname2"/&gt;</a:t>
            </a: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&lt;/classes&gt;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&lt;/test&gt;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&lt;/suite&gt;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5991" y="582929"/>
            <a:ext cx="9410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Listeners: </a:t>
            </a:r>
            <a:r>
              <a:rPr sz="1800" spc="-395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D</a:t>
            </a:r>
            <a:r>
              <a:rPr sz="1800" spc="-15" dirty="0">
                <a:solidFill>
                  <a:srgbClr val="001F5F"/>
                </a:solidFill>
              </a:rPr>
              <a:t>e</a:t>
            </a:r>
            <a:r>
              <a:rPr sz="1800" spc="-5" dirty="0">
                <a:solidFill>
                  <a:srgbClr val="001F5F"/>
                </a:solidFill>
              </a:rPr>
              <a:t>fin</a:t>
            </a:r>
            <a:r>
              <a:rPr sz="1800" spc="-10" dirty="0">
                <a:solidFill>
                  <a:srgbClr val="001F5F"/>
                </a:solidFill>
              </a:rPr>
              <a:t>i</a:t>
            </a:r>
            <a:r>
              <a:rPr sz="1800" dirty="0">
                <a:solidFill>
                  <a:srgbClr val="001F5F"/>
                </a:solidFill>
              </a:rPr>
              <a:t>t</a:t>
            </a:r>
            <a:r>
              <a:rPr sz="1800" spc="-10" dirty="0">
                <a:solidFill>
                  <a:srgbClr val="001F5F"/>
                </a:solidFill>
              </a:rPr>
              <a:t>i</a:t>
            </a:r>
            <a:r>
              <a:rPr sz="1800" spc="-5" dirty="0">
                <a:solidFill>
                  <a:srgbClr val="001F5F"/>
                </a:solidFill>
              </a:rPr>
              <a:t>on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211195" y="1530476"/>
            <a:ext cx="355600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 several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interfaces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allow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modify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TestNG's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behaviour.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These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interfaces are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broadly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called "TestNG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Listeners".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Here</a:t>
            </a:r>
            <a:r>
              <a:rPr sz="11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few listeners: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IAnnotationTransformer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IAnnotationTransformer2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IHookable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IInvokedMethodListener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IMethodInterceptor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IReporter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ISuiteListener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ITestListener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2059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Listeners: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</a:rPr>
              <a:t>Implementation</a:t>
            </a:r>
            <a:r>
              <a:rPr sz="1800" spc="-4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–</a:t>
            </a:r>
            <a:r>
              <a:rPr sz="1800" spc="-2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1/4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218814" y="823721"/>
            <a:ext cx="448945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several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interfaces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allow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modify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TestNG's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behavior.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These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interfaces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broadly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called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"TestNG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Listeners".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Here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 a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few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listeners: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8814" y="1493977"/>
            <a:ext cx="374205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1- Create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simple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implement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ITestListener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listener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13532" y="117347"/>
            <a:ext cx="5857240" cy="4554220"/>
            <a:chOff x="3113532" y="117347"/>
            <a:chExt cx="5857240" cy="455422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3532" y="2084831"/>
              <a:ext cx="5282184" cy="25862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9440" y="2110740"/>
              <a:ext cx="5180075" cy="24841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2059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Listeners: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</a:rPr>
              <a:t>Implementation</a:t>
            </a:r>
            <a:r>
              <a:rPr sz="1800" spc="-4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–</a:t>
            </a:r>
            <a:r>
              <a:rPr sz="1800" spc="-2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2/4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218814" y="823721"/>
            <a:ext cx="448945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several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interfaces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allow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modify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TestNG's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behavior.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These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interfaces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broadly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called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"TestNG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Listeners".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8814" y="1326641"/>
            <a:ext cx="44335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2-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Override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unimplemented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methods(By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Clicking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Add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unimplemented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83635" y="117347"/>
            <a:ext cx="5786755" cy="4505325"/>
            <a:chOff x="3183635" y="117347"/>
            <a:chExt cx="5786755" cy="450532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3635" y="2287524"/>
              <a:ext cx="4596384" cy="23347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543" y="2313431"/>
              <a:ext cx="4494276" cy="22326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2059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Listeners: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</a:rPr>
              <a:t>Implementation</a:t>
            </a:r>
            <a:r>
              <a:rPr sz="1800" spc="-4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–</a:t>
            </a:r>
            <a:r>
              <a:rPr sz="1800" spc="-2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3/4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218814" y="823721"/>
            <a:ext cx="442531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Once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after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implementing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unimplemented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methods,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methods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created.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8814" y="1493977"/>
            <a:ext cx="260159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need,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method’s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override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77539" y="117347"/>
            <a:ext cx="5793105" cy="4620895"/>
            <a:chOff x="3177539" y="117347"/>
            <a:chExt cx="5793105" cy="462089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7539" y="1824227"/>
              <a:ext cx="3703319" cy="29138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447" y="1850136"/>
              <a:ext cx="3601211" cy="28117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2059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1F5F"/>
                </a:solidFill>
              </a:rPr>
              <a:t>Listeners: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</a:rPr>
              <a:t>Implementation</a:t>
            </a:r>
            <a:r>
              <a:rPr sz="1800" spc="-4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–</a:t>
            </a:r>
            <a:r>
              <a:rPr sz="1800" spc="-2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4/4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216910" y="608457"/>
            <a:ext cx="464248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Implement this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listener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 our regular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project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 i.e.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"TestCases". There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are two </a:t>
            </a:r>
            <a:r>
              <a:rPr sz="1100" spc="-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different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ways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connect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interface.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910" y="1111376"/>
            <a:ext cx="434340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first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way is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Listeners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annotation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(@Listeners)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shown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below: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@Listeners(Week1.CustomReport.class)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64408" y="117347"/>
            <a:ext cx="5706110" cy="4764405"/>
            <a:chOff x="3264408" y="117347"/>
            <a:chExt cx="5706110" cy="476440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4408" y="1825739"/>
              <a:ext cx="2823972" cy="10972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0316" y="1851659"/>
              <a:ext cx="2721864" cy="9951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4408" y="3459480"/>
              <a:ext cx="3471672" cy="14218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0316" y="3485388"/>
              <a:ext cx="3369564" cy="13197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214242" y="2988386"/>
            <a:ext cx="463994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Second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way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same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XML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file</a:t>
            </a:r>
            <a:r>
              <a:rPr sz="11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before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class,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Refer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example: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5143500"/>
            </a:xfrm>
            <a:custGeom>
              <a:avLst/>
              <a:gdLst/>
              <a:ahLst/>
              <a:cxnLst/>
              <a:rect l="l" t="t" r="r" b="b"/>
              <a:pathLst>
                <a:path w="2915920" h="5143500">
                  <a:moveTo>
                    <a:pt x="291541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15412" y="5143500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916686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LAB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12492" y="0"/>
            <a:ext cx="6374765" cy="5143500"/>
            <a:chOff x="2412492" y="0"/>
            <a:chExt cx="6374765" cy="5143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12191"/>
              <a:ext cx="3430524" cy="51313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2492" y="0"/>
              <a:ext cx="1986280" cy="5143500"/>
            </a:xfrm>
            <a:custGeom>
              <a:avLst/>
              <a:gdLst/>
              <a:ahLst/>
              <a:cxnLst/>
              <a:rect l="l" t="t" r="r" b="b"/>
              <a:pathLst>
                <a:path w="1986279" h="5143500">
                  <a:moveTo>
                    <a:pt x="19857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985772" y="514350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FFD44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3907" y="1491233"/>
              <a:ext cx="2673350" cy="9525"/>
            </a:xfrm>
            <a:custGeom>
              <a:avLst/>
              <a:gdLst/>
              <a:ahLst/>
              <a:cxnLst/>
              <a:rect l="l" t="t" r="r" b="b"/>
              <a:pathLst>
                <a:path w="2673350" h="9525">
                  <a:moveTo>
                    <a:pt x="2673095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73095" y="9143"/>
                  </a:lnTo>
                  <a:lnTo>
                    <a:pt x="267309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6334" y="522478"/>
            <a:ext cx="914400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2222" y="1155953"/>
            <a:ext cx="292925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001F5F"/>
                </a:solidFill>
                <a:latin typeface="Calibri"/>
                <a:cs typeface="Calibri"/>
              </a:rPr>
              <a:t>Scenario </a:t>
            </a:r>
            <a:r>
              <a:rPr sz="1100" b="1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- Login to OrangeHRMlive-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https://opensource-demo.orangehrmlive.com/</a:t>
            </a:r>
            <a:r>
              <a:rPr sz="1100" spc="-4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2222" y="1491233"/>
            <a:ext cx="7467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2222" y="1658874"/>
            <a:ext cx="255905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Validate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title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“OrangeHRM”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Verify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dashboard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menu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available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Courier New"/>
              <a:buChar char="o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11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title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iTestListner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2222" y="2329688"/>
            <a:ext cx="2811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001F5F"/>
                </a:solidFill>
                <a:latin typeface="Calibri"/>
                <a:cs typeface="Calibri"/>
              </a:rPr>
              <a:t>Scenario</a:t>
            </a:r>
            <a:r>
              <a:rPr sz="11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Login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OrangeHRMLive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application-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2222" y="2497327"/>
            <a:ext cx="266636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Admin</a:t>
            </a:r>
            <a:endParaRPr sz="1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Search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UserName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Newboo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validate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searchresult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returning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record.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02222" y="3168142"/>
            <a:ext cx="13360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001F5F"/>
                </a:solidFill>
                <a:latin typeface="Calibri"/>
                <a:cs typeface="Calibri"/>
              </a:rPr>
              <a:t>Note-</a:t>
            </a:r>
            <a:r>
              <a:rPr sz="11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Use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property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file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366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1F5F"/>
                </a:solidFill>
              </a:rPr>
              <a:t>TestNG</a:t>
            </a:r>
            <a:r>
              <a:rPr sz="1800" spc="-5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1F5F"/>
                </a:solidFill>
              </a:rPr>
              <a:t>Retry</a:t>
            </a:r>
            <a:r>
              <a:rPr sz="1800" spc="-30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Analyzer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4032" y="1854200"/>
            <a:ext cx="3830954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2069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While writing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selenium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testNG user must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have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seen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random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failure during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automated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run. These failures might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not necessarily be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because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 product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bugs.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These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failure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 be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because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11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reasons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Random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browser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issues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browser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becoming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unresponsive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Random</a:t>
            </a:r>
            <a:r>
              <a:rPr sz="11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machine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issues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Server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issues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like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unexpected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delay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response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server.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18425"/>
              <a:ext cx="909840" cy="9250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271771"/>
              <a:ext cx="899160" cy="871855"/>
            </a:xfrm>
            <a:custGeom>
              <a:avLst/>
              <a:gdLst/>
              <a:ahLst/>
              <a:cxnLst/>
              <a:rect l="l" t="t" r="r" b="b"/>
              <a:pathLst>
                <a:path w="899160" h="871854">
                  <a:moveTo>
                    <a:pt x="179070" y="0"/>
                  </a:moveTo>
                  <a:lnTo>
                    <a:pt x="131723" y="1531"/>
                  </a:lnTo>
                  <a:lnTo>
                    <a:pt x="85194" y="6063"/>
                  </a:lnTo>
                  <a:lnTo>
                    <a:pt x="39578" y="13500"/>
                  </a:lnTo>
                  <a:lnTo>
                    <a:pt x="0" y="22591"/>
                  </a:lnTo>
                  <a:lnTo>
                    <a:pt x="0" y="871726"/>
                  </a:lnTo>
                  <a:lnTo>
                    <a:pt x="882869" y="871726"/>
                  </a:lnTo>
                  <a:lnTo>
                    <a:pt x="885659" y="859581"/>
                  </a:lnTo>
                  <a:lnTo>
                    <a:pt x="893096" y="813965"/>
                  </a:lnTo>
                  <a:lnTo>
                    <a:pt x="897628" y="767436"/>
                  </a:lnTo>
                  <a:lnTo>
                    <a:pt x="899160" y="720089"/>
                  </a:lnTo>
                  <a:lnTo>
                    <a:pt x="897628" y="672743"/>
                  </a:lnTo>
                  <a:lnTo>
                    <a:pt x="893096" y="626214"/>
                  </a:lnTo>
                  <a:lnTo>
                    <a:pt x="885659" y="580598"/>
                  </a:lnTo>
                  <a:lnTo>
                    <a:pt x="875412" y="535989"/>
                  </a:lnTo>
                  <a:lnTo>
                    <a:pt x="862449" y="492483"/>
                  </a:lnTo>
                  <a:lnTo>
                    <a:pt x="846866" y="450174"/>
                  </a:lnTo>
                  <a:lnTo>
                    <a:pt x="828757" y="409158"/>
                  </a:lnTo>
                  <a:lnTo>
                    <a:pt x="808218" y="369529"/>
                  </a:lnTo>
                  <a:lnTo>
                    <a:pt x="785342" y="331382"/>
                  </a:lnTo>
                  <a:lnTo>
                    <a:pt x="760226" y="294811"/>
                  </a:lnTo>
                  <a:lnTo>
                    <a:pt x="732963" y="259913"/>
                  </a:lnTo>
                  <a:lnTo>
                    <a:pt x="703649" y="226781"/>
                  </a:lnTo>
                  <a:lnTo>
                    <a:pt x="672378" y="195510"/>
                  </a:lnTo>
                  <a:lnTo>
                    <a:pt x="639246" y="166196"/>
                  </a:lnTo>
                  <a:lnTo>
                    <a:pt x="604348" y="138933"/>
                  </a:lnTo>
                  <a:lnTo>
                    <a:pt x="567777" y="113817"/>
                  </a:lnTo>
                  <a:lnTo>
                    <a:pt x="529630" y="90941"/>
                  </a:lnTo>
                  <a:lnTo>
                    <a:pt x="490001" y="70402"/>
                  </a:lnTo>
                  <a:lnTo>
                    <a:pt x="448985" y="52293"/>
                  </a:lnTo>
                  <a:lnTo>
                    <a:pt x="406676" y="36710"/>
                  </a:lnTo>
                  <a:lnTo>
                    <a:pt x="363170" y="23747"/>
                  </a:lnTo>
                  <a:lnTo>
                    <a:pt x="318561" y="13500"/>
                  </a:lnTo>
                  <a:lnTo>
                    <a:pt x="272945" y="6063"/>
                  </a:lnTo>
                  <a:lnTo>
                    <a:pt x="226416" y="1531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343399"/>
              <a:ext cx="828040" cy="800100"/>
            </a:xfrm>
            <a:custGeom>
              <a:avLst/>
              <a:gdLst/>
              <a:ahLst/>
              <a:cxnLst/>
              <a:rect l="l" t="t" r="r" b="b"/>
              <a:pathLst>
                <a:path w="828040" h="800100">
                  <a:moveTo>
                    <a:pt x="179070" y="0"/>
                  </a:moveTo>
                  <a:lnTo>
                    <a:pt x="130673" y="1776"/>
                  </a:lnTo>
                  <a:lnTo>
                    <a:pt x="83244" y="7022"/>
                  </a:lnTo>
                  <a:lnTo>
                    <a:pt x="36905" y="15612"/>
                  </a:lnTo>
                  <a:lnTo>
                    <a:pt x="0" y="25272"/>
                  </a:lnTo>
                  <a:lnTo>
                    <a:pt x="0" y="800098"/>
                  </a:lnTo>
                  <a:lnTo>
                    <a:pt x="809170" y="800098"/>
                  </a:lnTo>
                  <a:lnTo>
                    <a:pt x="811900" y="789693"/>
                  </a:lnTo>
                  <a:lnTo>
                    <a:pt x="820501" y="743410"/>
                  </a:lnTo>
                  <a:lnTo>
                    <a:pt x="825753" y="696037"/>
                  </a:lnTo>
                  <a:lnTo>
                    <a:pt x="827532" y="647700"/>
                  </a:lnTo>
                  <a:lnTo>
                    <a:pt x="825753" y="599360"/>
                  </a:lnTo>
                  <a:lnTo>
                    <a:pt x="820501" y="551986"/>
                  </a:lnTo>
                  <a:lnTo>
                    <a:pt x="811900" y="505702"/>
                  </a:lnTo>
                  <a:lnTo>
                    <a:pt x="800077" y="460633"/>
                  </a:lnTo>
                  <a:lnTo>
                    <a:pt x="785156" y="416905"/>
                  </a:lnTo>
                  <a:lnTo>
                    <a:pt x="767263" y="374643"/>
                  </a:lnTo>
                  <a:lnTo>
                    <a:pt x="746523" y="333972"/>
                  </a:lnTo>
                  <a:lnTo>
                    <a:pt x="723061" y="295017"/>
                  </a:lnTo>
                  <a:lnTo>
                    <a:pt x="697004" y="257904"/>
                  </a:lnTo>
                  <a:lnTo>
                    <a:pt x="668476" y="222758"/>
                  </a:lnTo>
                  <a:lnTo>
                    <a:pt x="637603" y="189704"/>
                  </a:lnTo>
                  <a:lnTo>
                    <a:pt x="604510" y="158867"/>
                  </a:lnTo>
                  <a:lnTo>
                    <a:pt x="569322" y="130373"/>
                  </a:lnTo>
                  <a:lnTo>
                    <a:pt x="532166" y="104346"/>
                  </a:lnTo>
                  <a:lnTo>
                    <a:pt x="493165" y="80913"/>
                  </a:lnTo>
                  <a:lnTo>
                    <a:pt x="452447" y="60197"/>
                  </a:lnTo>
                  <a:lnTo>
                    <a:pt x="410135" y="42325"/>
                  </a:lnTo>
                  <a:lnTo>
                    <a:pt x="366355" y="27422"/>
                  </a:lnTo>
                  <a:lnTo>
                    <a:pt x="321234" y="15612"/>
                  </a:lnTo>
                  <a:lnTo>
                    <a:pt x="274895" y="7022"/>
                  </a:lnTo>
                  <a:lnTo>
                    <a:pt x="227466" y="1776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1219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</a:rPr>
              <a:t>A</a:t>
            </a:r>
            <a:r>
              <a:rPr sz="1800" spc="-30" dirty="0">
                <a:solidFill>
                  <a:srgbClr val="001F5F"/>
                </a:solidFill>
              </a:rPr>
              <a:t>r</a:t>
            </a:r>
            <a:r>
              <a:rPr sz="1800" spc="-10" dirty="0">
                <a:solidFill>
                  <a:srgbClr val="001F5F"/>
                </a:solidFill>
              </a:rPr>
              <a:t>c</a:t>
            </a:r>
            <a:r>
              <a:rPr sz="1800" spc="-5" dirty="0">
                <a:solidFill>
                  <a:srgbClr val="001F5F"/>
                </a:solidFill>
              </a:rPr>
              <a:t>hi</a:t>
            </a:r>
            <a:r>
              <a:rPr sz="1800" spc="-35" dirty="0">
                <a:solidFill>
                  <a:srgbClr val="001F5F"/>
                </a:solidFill>
              </a:rPr>
              <a:t>t</a:t>
            </a:r>
            <a:r>
              <a:rPr sz="1800" dirty="0">
                <a:solidFill>
                  <a:srgbClr val="001F5F"/>
                </a:solidFill>
              </a:rPr>
              <a:t>ectu</a:t>
            </a:r>
            <a:r>
              <a:rPr sz="1800" spc="-45" dirty="0">
                <a:solidFill>
                  <a:srgbClr val="001F5F"/>
                </a:solidFill>
              </a:rPr>
              <a:t>r</a:t>
            </a:r>
            <a:r>
              <a:rPr sz="1800" dirty="0">
                <a:solidFill>
                  <a:srgbClr val="001F5F"/>
                </a:solidFill>
              </a:rPr>
              <a:t>al  </a:t>
            </a:r>
            <a:r>
              <a:rPr sz="1800" spc="-5" dirty="0">
                <a:solidFill>
                  <a:srgbClr val="001F5F"/>
                </a:solidFill>
              </a:rPr>
              <a:t>Overview</a:t>
            </a:r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6181344" y="0"/>
            <a:ext cx="2123440" cy="5143500"/>
          </a:xfrm>
          <a:custGeom>
            <a:avLst/>
            <a:gdLst/>
            <a:ahLst/>
            <a:cxnLst/>
            <a:rect l="l" t="t" r="r" b="b"/>
            <a:pathLst>
              <a:path w="2123440" h="5143500">
                <a:moveTo>
                  <a:pt x="2122931" y="0"/>
                </a:moveTo>
                <a:lnTo>
                  <a:pt x="0" y="0"/>
                </a:lnTo>
                <a:lnTo>
                  <a:pt x="0" y="5143500"/>
                </a:lnTo>
                <a:lnTo>
                  <a:pt x="2122931" y="5143500"/>
                </a:lnTo>
                <a:lnTo>
                  <a:pt x="2122931" y="0"/>
                </a:lnTo>
                <a:close/>
              </a:path>
            </a:pathLst>
          </a:custGeom>
          <a:solidFill>
            <a:srgbClr val="FFD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4370" y="1547241"/>
            <a:ext cx="6984365" cy="274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1050" dirty="0">
                <a:latin typeface="Calibri"/>
                <a:cs typeface="Calibri"/>
              </a:rPr>
              <a:t>Selenium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is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set of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different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tools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each with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different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approach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to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support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test automation.</a:t>
            </a:r>
            <a:endParaRPr sz="1050">
              <a:latin typeface="Calibri"/>
              <a:cs typeface="Calibri"/>
            </a:endParaRPr>
          </a:p>
          <a:p>
            <a:pPr marL="641985" lvl="1" indent="-172720">
              <a:lnSpc>
                <a:spcPct val="100000"/>
              </a:lnSpc>
              <a:buFont typeface="Wingdings"/>
              <a:buChar char=""/>
              <a:tabLst>
                <a:tab pos="642620" algn="l"/>
              </a:tabLst>
            </a:pPr>
            <a:r>
              <a:rPr sz="1050" dirty="0">
                <a:latin typeface="Calibri"/>
                <a:cs typeface="Calibri"/>
              </a:rPr>
              <a:t>Selenium</a:t>
            </a:r>
            <a:r>
              <a:rPr sz="1050" spc="-5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IDE</a:t>
            </a:r>
            <a:endParaRPr sz="1050">
              <a:latin typeface="Calibri"/>
              <a:cs typeface="Calibri"/>
            </a:endParaRPr>
          </a:p>
          <a:p>
            <a:pPr marL="641985" lvl="1" indent="-172720">
              <a:lnSpc>
                <a:spcPct val="100000"/>
              </a:lnSpc>
              <a:buFont typeface="Wingdings"/>
              <a:buChar char=""/>
              <a:tabLst>
                <a:tab pos="642620" algn="l"/>
              </a:tabLst>
            </a:pPr>
            <a:r>
              <a:rPr sz="1050" dirty="0">
                <a:latin typeface="Calibri"/>
                <a:cs typeface="Calibri"/>
              </a:rPr>
              <a:t>Selenium</a:t>
            </a:r>
            <a:r>
              <a:rPr sz="1050" spc="-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RC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(Selenium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1)</a:t>
            </a:r>
            <a:endParaRPr sz="1050">
              <a:latin typeface="Calibri"/>
              <a:cs typeface="Calibri"/>
            </a:endParaRPr>
          </a:p>
          <a:p>
            <a:pPr marL="641985" lvl="1" indent="-172720">
              <a:lnSpc>
                <a:spcPct val="100000"/>
              </a:lnSpc>
              <a:buFont typeface="Wingdings"/>
              <a:buChar char=""/>
              <a:tabLst>
                <a:tab pos="642620" algn="l"/>
              </a:tabLst>
            </a:pPr>
            <a:r>
              <a:rPr sz="1050" dirty="0">
                <a:latin typeface="Calibri"/>
                <a:cs typeface="Calibri"/>
              </a:rPr>
              <a:t>Selenium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WebDriver</a:t>
            </a:r>
            <a:endParaRPr sz="1050">
              <a:latin typeface="Calibri"/>
              <a:cs typeface="Calibri"/>
            </a:endParaRPr>
          </a:p>
          <a:p>
            <a:pPr marL="641985" lvl="1" indent="-172720">
              <a:lnSpc>
                <a:spcPct val="100000"/>
              </a:lnSpc>
              <a:buFont typeface="Wingdings"/>
              <a:buChar char=""/>
              <a:tabLst>
                <a:tab pos="642620" algn="l"/>
              </a:tabLst>
            </a:pPr>
            <a:r>
              <a:rPr sz="1050" dirty="0">
                <a:latin typeface="Calibri"/>
                <a:cs typeface="Calibri"/>
              </a:rPr>
              <a:t>Selenium</a:t>
            </a:r>
            <a:r>
              <a:rPr sz="1050" spc="-5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Grid</a:t>
            </a:r>
            <a:endParaRPr sz="10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"/>
            </a:pPr>
            <a:endParaRPr sz="1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050" dirty="0">
                <a:latin typeface="Calibri"/>
                <a:cs typeface="Calibri"/>
              </a:rPr>
              <a:t>Selenium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IDE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is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 </a:t>
            </a:r>
            <a:r>
              <a:rPr sz="1050" spc="-5" dirty="0">
                <a:latin typeface="Calibri"/>
                <a:cs typeface="Calibri"/>
              </a:rPr>
              <a:t>extension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for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Firefox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that </a:t>
            </a:r>
            <a:r>
              <a:rPr sz="1050" dirty="0">
                <a:latin typeface="Calibri"/>
                <a:cs typeface="Calibri"/>
              </a:rPr>
              <a:t>allows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you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to</a:t>
            </a:r>
            <a:r>
              <a:rPr sz="1050" dirty="0">
                <a:latin typeface="Calibri"/>
                <a:cs typeface="Calibri"/>
              </a:rPr>
              <a:t> record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and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playback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tests.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Calibri"/>
              <a:cs typeface="Calibri"/>
            </a:endParaRPr>
          </a:p>
          <a:p>
            <a:pPr marL="355600" marR="1308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050" dirty="0">
                <a:latin typeface="Calibri"/>
                <a:cs typeface="Calibri"/>
              </a:rPr>
              <a:t>Selenium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RC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provides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 </a:t>
            </a:r>
            <a:r>
              <a:rPr sz="1050" spc="-5" dirty="0">
                <a:latin typeface="Calibri"/>
                <a:cs typeface="Calibri"/>
              </a:rPr>
              <a:t>API(Application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Programming Interface)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and </a:t>
            </a:r>
            <a:r>
              <a:rPr sz="1050" spc="-5" dirty="0">
                <a:latin typeface="Calibri"/>
                <a:cs typeface="Calibri"/>
              </a:rPr>
              <a:t>library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for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each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-5" dirty="0">
                <a:latin typeface="Calibri"/>
                <a:cs typeface="Calibri"/>
              </a:rPr>
              <a:t> its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supported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languages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such</a:t>
            </a:r>
            <a:r>
              <a:rPr sz="1050" spc="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as 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Java,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C#,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PHP,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Python,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etc.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Calibri"/>
              <a:cs typeface="Calibri"/>
            </a:endParaRPr>
          </a:p>
          <a:p>
            <a:pPr marL="355600" marR="12827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050" dirty="0">
                <a:latin typeface="Calibri"/>
                <a:cs typeface="Calibri"/>
              </a:rPr>
              <a:t>Selenium Web </a:t>
            </a:r>
            <a:r>
              <a:rPr sz="1050" spc="-5" dirty="0">
                <a:latin typeface="Calibri"/>
                <a:cs typeface="Calibri"/>
              </a:rPr>
              <a:t>Driver </a:t>
            </a:r>
            <a:r>
              <a:rPr sz="1050" dirty="0">
                <a:latin typeface="Calibri"/>
                <a:cs typeface="Calibri"/>
              </a:rPr>
              <a:t>is a </a:t>
            </a:r>
            <a:r>
              <a:rPr sz="1050" spc="-5" dirty="0">
                <a:latin typeface="Calibri"/>
                <a:cs typeface="Calibri"/>
              </a:rPr>
              <a:t>collection of language specific bindings </a:t>
            </a:r>
            <a:r>
              <a:rPr sz="1050" dirty="0">
                <a:latin typeface="Calibri"/>
                <a:cs typeface="Calibri"/>
              </a:rPr>
              <a:t>to </a:t>
            </a:r>
            <a:r>
              <a:rPr sz="1050" spc="-5" dirty="0">
                <a:latin typeface="Calibri"/>
                <a:cs typeface="Calibri"/>
              </a:rPr>
              <a:t>drive </a:t>
            </a:r>
            <a:r>
              <a:rPr sz="1050" dirty="0">
                <a:latin typeface="Calibri"/>
                <a:cs typeface="Calibri"/>
              </a:rPr>
              <a:t>a browser. It is </a:t>
            </a:r>
            <a:r>
              <a:rPr sz="1050" spc="-5" dirty="0">
                <a:latin typeface="Calibri"/>
                <a:cs typeface="Calibri"/>
              </a:rPr>
              <a:t>designed in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-5" dirty="0">
                <a:latin typeface="Calibri"/>
                <a:cs typeface="Calibri"/>
              </a:rPr>
              <a:t>simpler </a:t>
            </a:r>
            <a:r>
              <a:rPr sz="1050" dirty="0">
                <a:latin typeface="Calibri"/>
                <a:cs typeface="Calibri"/>
              </a:rPr>
              <a:t>and more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concise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programming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interface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along </a:t>
            </a:r>
            <a:r>
              <a:rPr sz="1050" dirty="0">
                <a:latin typeface="Calibri"/>
                <a:cs typeface="Calibri"/>
              </a:rPr>
              <a:t>with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addressing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some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limitations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spc="-5" dirty="0">
                <a:latin typeface="Calibri"/>
                <a:cs typeface="Calibri"/>
              </a:rPr>
              <a:t> the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Selenium-RC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API.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050" dirty="0">
                <a:latin typeface="Calibri"/>
                <a:cs typeface="Calibri"/>
              </a:rPr>
              <a:t>Selenium Grid is a </a:t>
            </a:r>
            <a:r>
              <a:rPr sz="1050" spc="-5" dirty="0">
                <a:latin typeface="Calibri"/>
                <a:cs typeface="Calibri"/>
              </a:rPr>
              <a:t>smart proxy </a:t>
            </a:r>
            <a:r>
              <a:rPr sz="1050" dirty="0">
                <a:latin typeface="Calibri"/>
                <a:cs typeface="Calibri"/>
              </a:rPr>
              <a:t>server </a:t>
            </a:r>
            <a:r>
              <a:rPr sz="1050" spc="-5" dirty="0">
                <a:latin typeface="Calibri"/>
                <a:cs typeface="Calibri"/>
              </a:rPr>
              <a:t>that </a:t>
            </a:r>
            <a:r>
              <a:rPr sz="1050" dirty="0">
                <a:latin typeface="Calibri"/>
                <a:cs typeface="Calibri"/>
              </a:rPr>
              <a:t>makes it easy </a:t>
            </a:r>
            <a:r>
              <a:rPr sz="1050" spc="-5" dirty="0">
                <a:latin typeface="Calibri"/>
                <a:cs typeface="Calibri"/>
              </a:rPr>
              <a:t>to </a:t>
            </a:r>
            <a:r>
              <a:rPr sz="1050" dirty="0">
                <a:latin typeface="Calibri"/>
                <a:cs typeface="Calibri"/>
              </a:rPr>
              <a:t>run </a:t>
            </a:r>
            <a:r>
              <a:rPr sz="1050" spc="-5" dirty="0">
                <a:latin typeface="Calibri"/>
                <a:cs typeface="Calibri"/>
              </a:rPr>
              <a:t>tests </a:t>
            </a:r>
            <a:r>
              <a:rPr sz="1050" dirty="0">
                <a:latin typeface="Calibri"/>
                <a:cs typeface="Calibri"/>
              </a:rPr>
              <a:t>in </a:t>
            </a:r>
            <a:r>
              <a:rPr sz="1050" spc="-5" dirty="0">
                <a:latin typeface="Calibri"/>
                <a:cs typeface="Calibri"/>
              </a:rPr>
              <a:t>parallel </a:t>
            </a:r>
            <a:r>
              <a:rPr sz="1050" dirty="0">
                <a:latin typeface="Calibri"/>
                <a:cs typeface="Calibri"/>
              </a:rPr>
              <a:t>on </a:t>
            </a:r>
            <a:r>
              <a:rPr sz="1050" spc="-5" dirty="0">
                <a:latin typeface="Calibri"/>
                <a:cs typeface="Calibri"/>
              </a:rPr>
              <a:t>multiple machines. </a:t>
            </a:r>
            <a:r>
              <a:rPr sz="1050" dirty="0">
                <a:latin typeface="Calibri"/>
                <a:cs typeface="Calibri"/>
              </a:rPr>
              <a:t>It allows you </a:t>
            </a:r>
            <a:r>
              <a:rPr sz="1050" spc="-5" dirty="0">
                <a:latin typeface="Calibri"/>
                <a:cs typeface="Calibri"/>
              </a:rPr>
              <a:t>to run 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test cases </a:t>
            </a:r>
            <a:r>
              <a:rPr sz="1050" dirty="0">
                <a:latin typeface="Calibri"/>
                <a:cs typeface="Calibri"/>
              </a:rPr>
              <a:t>in different </a:t>
            </a:r>
            <a:r>
              <a:rPr sz="1050" spc="-5" dirty="0">
                <a:latin typeface="Calibri"/>
                <a:cs typeface="Calibri"/>
              </a:rPr>
              <a:t>machines across </a:t>
            </a:r>
            <a:r>
              <a:rPr sz="1050" dirty="0">
                <a:latin typeface="Calibri"/>
                <a:cs typeface="Calibri"/>
              </a:rPr>
              <a:t>different </a:t>
            </a:r>
            <a:r>
              <a:rPr sz="1050" spc="-5" dirty="0">
                <a:latin typeface="Calibri"/>
                <a:cs typeface="Calibri"/>
              </a:rPr>
              <a:t>platforms. </a:t>
            </a:r>
            <a:r>
              <a:rPr sz="1050" dirty="0">
                <a:latin typeface="Calibri"/>
                <a:cs typeface="Calibri"/>
              </a:rPr>
              <a:t>It </a:t>
            </a:r>
            <a:r>
              <a:rPr sz="1050" spc="-5" dirty="0">
                <a:latin typeface="Calibri"/>
                <a:cs typeface="Calibri"/>
              </a:rPr>
              <a:t>supports distributed test execution. You </a:t>
            </a:r>
            <a:r>
              <a:rPr sz="1050" dirty="0">
                <a:latin typeface="Calibri"/>
                <a:cs typeface="Calibri"/>
              </a:rPr>
              <a:t>can </a:t>
            </a:r>
            <a:r>
              <a:rPr sz="1050" spc="-5" dirty="0">
                <a:latin typeface="Calibri"/>
                <a:cs typeface="Calibri"/>
              </a:rPr>
              <a:t>also </a:t>
            </a:r>
            <a:r>
              <a:rPr sz="1050" dirty="0">
                <a:latin typeface="Calibri"/>
                <a:cs typeface="Calibri"/>
              </a:rPr>
              <a:t>run </a:t>
            </a:r>
            <a:r>
              <a:rPr sz="1050" spc="-5" dirty="0">
                <a:latin typeface="Calibri"/>
                <a:cs typeface="Calibri"/>
              </a:rPr>
              <a:t>the </a:t>
            </a:r>
            <a:r>
              <a:rPr sz="1050" dirty="0">
                <a:latin typeface="Calibri"/>
                <a:cs typeface="Calibri"/>
              </a:rPr>
              <a:t>test 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cases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in</a:t>
            </a:r>
            <a:r>
              <a:rPr sz="1050" dirty="0">
                <a:latin typeface="Calibri"/>
                <a:cs typeface="Calibri"/>
              </a:rPr>
              <a:t> parallel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spc="-5" dirty="0">
                <a:latin typeface="Calibri"/>
                <a:cs typeface="Calibri"/>
              </a:rPr>
              <a:t> multiple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machines.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5156" y="112776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739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Implementation</a:t>
            </a:r>
            <a:r>
              <a:rPr sz="1800" spc="-3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</a:rPr>
              <a:t>Retry</a:t>
            </a:r>
            <a:r>
              <a:rPr sz="1800" spc="-20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Analyzer</a:t>
            </a:r>
            <a:r>
              <a:rPr sz="1800" spc="-2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1/2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216910" y="608457"/>
            <a:ext cx="36614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1-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give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any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name,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implement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IRetryAnalyzer.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910" y="1010793"/>
            <a:ext cx="41370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Refer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screenshot,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mention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values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for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retryLimit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count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need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91255" y="117347"/>
            <a:ext cx="5779135" cy="4577080"/>
            <a:chOff x="3191255" y="117347"/>
            <a:chExt cx="5779135" cy="45770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1255" y="1511808"/>
              <a:ext cx="4841748" cy="31821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7163" y="1537715"/>
              <a:ext cx="4739640" cy="30800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739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Implementation</a:t>
            </a:r>
            <a:r>
              <a:rPr sz="1800" spc="-3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</a:rPr>
              <a:t>Retry</a:t>
            </a:r>
            <a:r>
              <a:rPr sz="1800" spc="-20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Analyzer</a:t>
            </a:r>
            <a:r>
              <a:rPr sz="1800" spc="-2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2/2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216910" y="608457"/>
            <a:ext cx="474535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2- Implement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simply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11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syntax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@Test(retryAnalyzer=”IRetryAnalyzer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Implementing</a:t>
            </a:r>
            <a:r>
              <a:rPr sz="11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class”).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Below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44011" y="117347"/>
            <a:ext cx="5826760" cy="4072254"/>
            <a:chOff x="3144011" y="117347"/>
            <a:chExt cx="5826760" cy="4072254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4011" y="1431036"/>
              <a:ext cx="4750308" cy="27584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9919" y="1456944"/>
              <a:ext cx="4648200" cy="26563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15920" cy="5143500"/>
            </a:xfrm>
            <a:custGeom>
              <a:avLst/>
              <a:gdLst/>
              <a:ahLst/>
              <a:cxnLst/>
              <a:rect l="l" t="t" r="r" b="b"/>
              <a:pathLst>
                <a:path w="2915920" h="5143500">
                  <a:moveTo>
                    <a:pt x="291541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15412" y="5143500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916686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LAB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12492" y="0"/>
            <a:ext cx="6558280" cy="5143500"/>
            <a:chOff x="2412492" y="0"/>
            <a:chExt cx="6558280" cy="5143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12191"/>
              <a:ext cx="3430524" cy="51313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2492" y="0"/>
              <a:ext cx="1986280" cy="5143500"/>
            </a:xfrm>
            <a:custGeom>
              <a:avLst/>
              <a:gdLst/>
              <a:ahLst/>
              <a:cxnLst/>
              <a:rect l="l" t="t" r="r" b="b"/>
              <a:pathLst>
                <a:path w="1986279" h="5143500">
                  <a:moveTo>
                    <a:pt x="19857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985772" y="514350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FFD44F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4" y="117347"/>
              <a:ext cx="1158240" cy="2164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6334" y="522478"/>
            <a:ext cx="914400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2307" y="1155953"/>
            <a:ext cx="234696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1.	Write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custom/override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onTestFailure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onTestSuccess.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4810" y="1658874"/>
            <a:ext cx="196977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A-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title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onTestSuccess</a:t>
            </a:r>
            <a:endParaRPr sz="1100">
              <a:latin typeface="Calibri"/>
              <a:cs typeface="Calibri"/>
            </a:endParaRPr>
          </a:p>
          <a:p>
            <a:pPr marL="170815" marR="5080" indent="-15875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B-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@Test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 mention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Assert.fail(),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launched </a:t>
            </a:r>
            <a:r>
              <a:rPr sz="11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url(using value passing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across 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class.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4310" y="2664968"/>
            <a:ext cx="222186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2.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Fail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try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rerun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endParaRPr sz="11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retry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analyzer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counter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63685" cy="5143500"/>
            <a:chOff x="0" y="0"/>
            <a:chExt cx="916368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291455" cy="3075940"/>
            </a:xfrm>
            <a:custGeom>
              <a:avLst/>
              <a:gdLst/>
              <a:ahLst/>
              <a:cxnLst/>
              <a:rect l="l" t="t" r="r" b="b"/>
              <a:pathLst>
                <a:path w="5291455" h="3075940">
                  <a:moveTo>
                    <a:pt x="5291328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5291328" y="3075432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138" y="4373117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2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4791" y="480059"/>
              <a:ext cx="1563623" cy="15651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6232" y="533399"/>
              <a:ext cx="1461770" cy="1463040"/>
            </a:xfrm>
            <a:custGeom>
              <a:avLst/>
              <a:gdLst/>
              <a:ahLst/>
              <a:cxnLst/>
              <a:rect l="l" t="t" r="r" b="b"/>
              <a:pathLst>
                <a:path w="1461770" h="1463039">
                  <a:moveTo>
                    <a:pt x="730757" y="0"/>
                  </a:moveTo>
                  <a:lnTo>
                    <a:pt x="682708" y="1556"/>
                  </a:lnTo>
                  <a:lnTo>
                    <a:pt x="635488" y="6160"/>
                  </a:lnTo>
                  <a:lnTo>
                    <a:pt x="589195" y="13715"/>
                  </a:lnTo>
                  <a:lnTo>
                    <a:pt x="543925" y="24126"/>
                  </a:lnTo>
                  <a:lnTo>
                    <a:pt x="499774" y="37295"/>
                  </a:lnTo>
                  <a:lnTo>
                    <a:pt x="456838" y="53126"/>
                  </a:lnTo>
                  <a:lnTo>
                    <a:pt x="415214" y="71524"/>
                  </a:lnTo>
                  <a:lnTo>
                    <a:pt x="374997" y="92390"/>
                  </a:lnTo>
                  <a:lnTo>
                    <a:pt x="336285" y="115630"/>
                  </a:lnTo>
                  <a:lnTo>
                    <a:pt x="299173" y="141146"/>
                  </a:lnTo>
                  <a:lnTo>
                    <a:pt x="263758" y="168843"/>
                  </a:lnTo>
                  <a:lnTo>
                    <a:pt x="230135" y="198623"/>
                  </a:lnTo>
                  <a:lnTo>
                    <a:pt x="198402" y="230391"/>
                  </a:lnTo>
                  <a:lnTo>
                    <a:pt x="168654" y="264049"/>
                  </a:lnTo>
                  <a:lnTo>
                    <a:pt x="140988" y="299502"/>
                  </a:lnTo>
                  <a:lnTo>
                    <a:pt x="115500" y="336653"/>
                  </a:lnTo>
                  <a:lnTo>
                    <a:pt x="92286" y="375406"/>
                  </a:lnTo>
                  <a:lnTo>
                    <a:pt x="71442" y="415664"/>
                  </a:lnTo>
                  <a:lnTo>
                    <a:pt x="53066" y="457331"/>
                  </a:lnTo>
                  <a:lnTo>
                    <a:pt x="37252" y="500310"/>
                  </a:lnTo>
                  <a:lnTo>
                    <a:pt x="24098" y="544506"/>
                  </a:lnTo>
                  <a:lnTo>
                    <a:pt x="13699" y="589821"/>
                  </a:lnTo>
                  <a:lnTo>
                    <a:pt x="6152" y="636159"/>
                  </a:lnTo>
                  <a:lnTo>
                    <a:pt x="1554" y="683424"/>
                  </a:lnTo>
                  <a:lnTo>
                    <a:pt x="0" y="731520"/>
                  </a:lnTo>
                  <a:lnTo>
                    <a:pt x="1554" y="779615"/>
                  </a:lnTo>
                  <a:lnTo>
                    <a:pt x="6152" y="826880"/>
                  </a:lnTo>
                  <a:lnTo>
                    <a:pt x="13699" y="873218"/>
                  </a:lnTo>
                  <a:lnTo>
                    <a:pt x="24098" y="918533"/>
                  </a:lnTo>
                  <a:lnTo>
                    <a:pt x="37252" y="962729"/>
                  </a:lnTo>
                  <a:lnTo>
                    <a:pt x="53066" y="1005708"/>
                  </a:lnTo>
                  <a:lnTo>
                    <a:pt x="71442" y="1047375"/>
                  </a:lnTo>
                  <a:lnTo>
                    <a:pt x="92286" y="1087633"/>
                  </a:lnTo>
                  <a:lnTo>
                    <a:pt x="115500" y="1126386"/>
                  </a:lnTo>
                  <a:lnTo>
                    <a:pt x="140988" y="1163537"/>
                  </a:lnTo>
                  <a:lnTo>
                    <a:pt x="168654" y="1198990"/>
                  </a:lnTo>
                  <a:lnTo>
                    <a:pt x="198402" y="1232648"/>
                  </a:lnTo>
                  <a:lnTo>
                    <a:pt x="230135" y="1264416"/>
                  </a:lnTo>
                  <a:lnTo>
                    <a:pt x="263758" y="1294196"/>
                  </a:lnTo>
                  <a:lnTo>
                    <a:pt x="299173" y="1321893"/>
                  </a:lnTo>
                  <a:lnTo>
                    <a:pt x="336285" y="1347409"/>
                  </a:lnTo>
                  <a:lnTo>
                    <a:pt x="374997" y="1370649"/>
                  </a:lnTo>
                  <a:lnTo>
                    <a:pt x="415214" y="1391515"/>
                  </a:lnTo>
                  <a:lnTo>
                    <a:pt x="456838" y="1409913"/>
                  </a:lnTo>
                  <a:lnTo>
                    <a:pt x="499774" y="1425744"/>
                  </a:lnTo>
                  <a:lnTo>
                    <a:pt x="543925" y="1438913"/>
                  </a:lnTo>
                  <a:lnTo>
                    <a:pt x="589195" y="1449324"/>
                  </a:lnTo>
                  <a:lnTo>
                    <a:pt x="635488" y="1456879"/>
                  </a:lnTo>
                  <a:lnTo>
                    <a:pt x="682708" y="1461483"/>
                  </a:lnTo>
                  <a:lnTo>
                    <a:pt x="730757" y="1463039"/>
                  </a:lnTo>
                  <a:lnTo>
                    <a:pt x="778807" y="1461483"/>
                  </a:lnTo>
                  <a:lnTo>
                    <a:pt x="826027" y="1456879"/>
                  </a:lnTo>
                  <a:lnTo>
                    <a:pt x="872320" y="1449324"/>
                  </a:lnTo>
                  <a:lnTo>
                    <a:pt x="917590" y="1438913"/>
                  </a:lnTo>
                  <a:lnTo>
                    <a:pt x="961741" y="1425744"/>
                  </a:lnTo>
                  <a:lnTo>
                    <a:pt x="1004677" y="1409913"/>
                  </a:lnTo>
                  <a:lnTo>
                    <a:pt x="1046301" y="1391515"/>
                  </a:lnTo>
                  <a:lnTo>
                    <a:pt x="1086518" y="1370649"/>
                  </a:lnTo>
                  <a:lnTo>
                    <a:pt x="1125230" y="1347409"/>
                  </a:lnTo>
                  <a:lnTo>
                    <a:pt x="1162342" y="1321893"/>
                  </a:lnTo>
                  <a:lnTo>
                    <a:pt x="1197757" y="1294196"/>
                  </a:lnTo>
                  <a:lnTo>
                    <a:pt x="1231380" y="1264416"/>
                  </a:lnTo>
                  <a:lnTo>
                    <a:pt x="1263113" y="1232648"/>
                  </a:lnTo>
                  <a:lnTo>
                    <a:pt x="1292861" y="1198990"/>
                  </a:lnTo>
                  <a:lnTo>
                    <a:pt x="1320527" y="1163537"/>
                  </a:lnTo>
                  <a:lnTo>
                    <a:pt x="1346015" y="1126386"/>
                  </a:lnTo>
                  <a:lnTo>
                    <a:pt x="1369229" y="1087633"/>
                  </a:lnTo>
                  <a:lnTo>
                    <a:pt x="1390073" y="1047375"/>
                  </a:lnTo>
                  <a:lnTo>
                    <a:pt x="1408449" y="1005708"/>
                  </a:lnTo>
                  <a:lnTo>
                    <a:pt x="1424263" y="962729"/>
                  </a:lnTo>
                  <a:lnTo>
                    <a:pt x="1437417" y="918533"/>
                  </a:lnTo>
                  <a:lnTo>
                    <a:pt x="1447816" y="873218"/>
                  </a:lnTo>
                  <a:lnTo>
                    <a:pt x="1455363" y="826880"/>
                  </a:lnTo>
                  <a:lnTo>
                    <a:pt x="1459961" y="779615"/>
                  </a:lnTo>
                  <a:lnTo>
                    <a:pt x="1461515" y="731520"/>
                  </a:lnTo>
                  <a:lnTo>
                    <a:pt x="1459961" y="683424"/>
                  </a:lnTo>
                  <a:lnTo>
                    <a:pt x="1455363" y="636159"/>
                  </a:lnTo>
                  <a:lnTo>
                    <a:pt x="1447816" y="589821"/>
                  </a:lnTo>
                  <a:lnTo>
                    <a:pt x="1437417" y="544506"/>
                  </a:lnTo>
                  <a:lnTo>
                    <a:pt x="1424263" y="500310"/>
                  </a:lnTo>
                  <a:lnTo>
                    <a:pt x="1408449" y="457331"/>
                  </a:lnTo>
                  <a:lnTo>
                    <a:pt x="1390073" y="415664"/>
                  </a:lnTo>
                  <a:lnTo>
                    <a:pt x="1369229" y="375406"/>
                  </a:lnTo>
                  <a:lnTo>
                    <a:pt x="1346015" y="336653"/>
                  </a:lnTo>
                  <a:lnTo>
                    <a:pt x="1320527" y="299502"/>
                  </a:lnTo>
                  <a:lnTo>
                    <a:pt x="1292861" y="264049"/>
                  </a:lnTo>
                  <a:lnTo>
                    <a:pt x="1263113" y="230391"/>
                  </a:lnTo>
                  <a:lnTo>
                    <a:pt x="1231380" y="198623"/>
                  </a:lnTo>
                  <a:lnTo>
                    <a:pt x="1197757" y="168843"/>
                  </a:lnTo>
                  <a:lnTo>
                    <a:pt x="1162342" y="141146"/>
                  </a:lnTo>
                  <a:lnTo>
                    <a:pt x="1125230" y="115630"/>
                  </a:lnTo>
                  <a:lnTo>
                    <a:pt x="1086518" y="92390"/>
                  </a:lnTo>
                  <a:lnTo>
                    <a:pt x="1046301" y="71524"/>
                  </a:lnTo>
                  <a:lnTo>
                    <a:pt x="1004677" y="53126"/>
                  </a:lnTo>
                  <a:lnTo>
                    <a:pt x="961741" y="37295"/>
                  </a:lnTo>
                  <a:lnTo>
                    <a:pt x="917590" y="24126"/>
                  </a:lnTo>
                  <a:lnTo>
                    <a:pt x="872320" y="13715"/>
                  </a:lnTo>
                  <a:lnTo>
                    <a:pt x="826027" y="6160"/>
                  </a:lnTo>
                  <a:lnTo>
                    <a:pt x="778807" y="1556"/>
                  </a:lnTo>
                  <a:lnTo>
                    <a:pt x="7307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9384" y="606551"/>
              <a:ext cx="1315720" cy="1316990"/>
            </a:xfrm>
            <a:custGeom>
              <a:avLst/>
              <a:gdLst/>
              <a:ahLst/>
              <a:cxnLst/>
              <a:rect l="l" t="t" r="r" b="b"/>
              <a:pathLst>
                <a:path w="1315720" h="1316989">
                  <a:moveTo>
                    <a:pt x="657605" y="0"/>
                  </a:moveTo>
                  <a:lnTo>
                    <a:pt x="610638" y="1653"/>
                  </a:lnTo>
                  <a:lnTo>
                    <a:pt x="564562" y="6538"/>
                  </a:lnTo>
                  <a:lnTo>
                    <a:pt x="519490" y="14543"/>
                  </a:lnTo>
                  <a:lnTo>
                    <a:pt x="475532" y="25557"/>
                  </a:lnTo>
                  <a:lnTo>
                    <a:pt x="432799" y="39469"/>
                  </a:lnTo>
                  <a:lnTo>
                    <a:pt x="391404" y="56168"/>
                  </a:lnTo>
                  <a:lnTo>
                    <a:pt x="351456" y="75541"/>
                  </a:lnTo>
                  <a:lnTo>
                    <a:pt x="313068" y="97477"/>
                  </a:lnTo>
                  <a:lnTo>
                    <a:pt x="276350" y="121866"/>
                  </a:lnTo>
                  <a:lnTo>
                    <a:pt x="241415" y="148595"/>
                  </a:lnTo>
                  <a:lnTo>
                    <a:pt x="208372" y="177553"/>
                  </a:lnTo>
                  <a:lnTo>
                    <a:pt x="177333" y="208629"/>
                  </a:lnTo>
                  <a:lnTo>
                    <a:pt x="148410" y="241711"/>
                  </a:lnTo>
                  <a:lnTo>
                    <a:pt x="121714" y="276688"/>
                  </a:lnTo>
                  <a:lnTo>
                    <a:pt x="97355" y="313448"/>
                  </a:lnTo>
                  <a:lnTo>
                    <a:pt x="75446" y="351881"/>
                  </a:lnTo>
                  <a:lnTo>
                    <a:pt x="56097" y="391874"/>
                  </a:lnTo>
                  <a:lnTo>
                    <a:pt x="39419" y="433317"/>
                  </a:lnTo>
                  <a:lnTo>
                    <a:pt x="25525" y="476097"/>
                  </a:lnTo>
                  <a:lnTo>
                    <a:pt x="14524" y="520103"/>
                  </a:lnTo>
                  <a:lnTo>
                    <a:pt x="6529" y="565225"/>
                  </a:lnTo>
                  <a:lnTo>
                    <a:pt x="1650" y="611350"/>
                  </a:lnTo>
                  <a:lnTo>
                    <a:pt x="0" y="658368"/>
                  </a:lnTo>
                  <a:lnTo>
                    <a:pt x="1650" y="705385"/>
                  </a:lnTo>
                  <a:lnTo>
                    <a:pt x="6529" y="751510"/>
                  </a:lnTo>
                  <a:lnTo>
                    <a:pt x="14524" y="796632"/>
                  </a:lnTo>
                  <a:lnTo>
                    <a:pt x="25525" y="840638"/>
                  </a:lnTo>
                  <a:lnTo>
                    <a:pt x="39419" y="883418"/>
                  </a:lnTo>
                  <a:lnTo>
                    <a:pt x="56097" y="924861"/>
                  </a:lnTo>
                  <a:lnTo>
                    <a:pt x="75446" y="964854"/>
                  </a:lnTo>
                  <a:lnTo>
                    <a:pt x="97355" y="1003287"/>
                  </a:lnTo>
                  <a:lnTo>
                    <a:pt x="121714" y="1040047"/>
                  </a:lnTo>
                  <a:lnTo>
                    <a:pt x="148410" y="1075024"/>
                  </a:lnTo>
                  <a:lnTo>
                    <a:pt x="177333" y="1108106"/>
                  </a:lnTo>
                  <a:lnTo>
                    <a:pt x="208372" y="1139182"/>
                  </a:lnTo>
                  <a:lnTo>
                    <a:pt x="241415" y="1168140"/>
                  </a:lnTo>
                  <a:lnTo>
                    <a:pt x="276350" y="1194869"/>
                  </a:lnTo>
                  <a:lnTo>
                    <a:pt x="313068" y="1219258"/>
                  </a:lnTo>
                  <a:lnTo>
                    <a:pt x="351456" y="1241194"/>
                  </a:lnTo>
                  <a:lnTo>
                    <a:pt x="391404" y="1260567"/>
                  </a:lnTo>
                  <a:lnTo>
                    <a:pt x="432799" y="1277266"/>
                  </a:lnTo>
                  <a:lnTo>
                    <a:pt x="475532" y="1291178"/>
                  </a:lnTo>
                  <a:lnTo>
                    <a:pt x="519490" y="1302192"/>
                  </a:lnTo>
                  <a:lnTo>
                    <a:pt x="564562" y="1310197"/>
                  </a:lnTo>
                  <a:lnTo>
                    <a:pt x="610638" y="1315082"/>
                  </a:lnTo>
                  <a:lnTo>
                    <a:pt x="657605" y="1316736"/>
                  </a:lnTo>
                  <a:lnTo>
                    <a:pt x="704573" y="1315082"/>
                  </a:lnTo>
                  <a:lnTo>
                    <a:pt x="750649" y="1310197"/>
                  </a:lnTo>
                  <a:lnTo>
                    <a:pt x="795721" y="1302192"/>
                  </a:lnTo>
                  <a:lnTo>
                    <a:pt x="839679" y="1291178"/>
                  </a:lnTo>
                  <a:lnTo>
                    <a:pt x="882412" y="1277266"/>
                  </a:lnTo>
                  <a:lnTo>
                    <a:pt x="923807" y="1260567"/>
                  </a:lnTo>
                  <a:lnTo>
                    <a:pt x="963755" y="1241194"/>
                  </a:lnTo>
                  <a:lnTo>
                    <a:pt x="1002143" y="1219258"/>
                  </a:lnTo>
                  <a:lnTo>
                    <a:pt x="1038861" y="1194869"/>
                  </a:lnTo>
                  <a:lnTo>
                    <a:pt x="1073796" y="1168140"/>
                  </a:lnTo>
                  <a:lnTo>
                    <a:pt x="1106839" y="1139182"/>
                  </a:lnTo>
                  <a:lnTo>
                    <a:pt x="1137878" y="1108106"/>
                  </a:lnTo>
                  <a:lnTo>
                    <a:pt x="1166801" y="1075024"/>
                  </a:lnTo>
                  <a:lnTo>
                    <a:pt x="1193497" y="1040047"/>
                  </a:lnTo>
                  <a:lnTo>
                    <a:pt x="1217856" y="1003287"/>
                  </a:lnTo>
                  <a:lnTo>
                    <a:pt x="1239765" y="964854"/>
                  </a:lnTo>
                  <a:lnTo>
                    <a:pt x="1259114" y="924861"/>
                  </a:lnTo>
                  <a:lnTo>
                    <a:pt x="1275792" y="883418"/>
                  </a:lnTo>
                  <a:lnTo>
                    <a:pt x="1289686" y="840638"/>
                  </a:lnTo>
                  <a:lnTo>
                    <a:pt x="1300687" y="796632"/>
                  </a:lnTo>
                  <a:lnTo>
                    <a:pt x="1308682" y="751510"/>
                  </a:lnTo>
                  <a:lnTo>
                    <a:pt x="1313561" y="705385"/>
                  </a:lnTo>
                  <a:lnTo>
                    <a:pt x="1315212" y="658368"/>
                  </a:lnTo>
                  <a:lnTo>
                    <a:pt x="1313561" y="611350"/>
                  </a:lnTo>
                  <a:lnTo>
                    <a:pt x="1308682" y="565225"/>
                  </a:lnTo>
                  <a:lnTo>
                    <a:pt x="1300687" y="520103"/>
                  </a:lnTo>
                  <a:lnTo>
                    <a:pt x="1289686" y="476097"/>
                  </a:lnTo>
                  <a:lnTo>
                    <a:pt x="1275792" y="433317"/>
                  </a:lnTo>
                  <a:lnTo>
                    <a:pt x="1259114" y="391874"/>
                  </a:lnTo>
                  <a:lnTo>
                    <a:pt x="1239765" y="351881"/>
                  </a:lnTo>
                  <a:lnTo>
                    <a:pt x="1217856" y="313448"/>
                  </a:lnTo>
                  <a:lnTo>
                    <a:pt x="1193497" y="276688"/>
                  </a:lnTo>
                  <a:lnTo>
                    <a:pt x="1166801" y="241711"/>
                  </a:lnTo>
                  <a:lnTo>
                    <a:pt x="1137878" y="208629"/>
                  </a:lnTo>
                  <a:lnTo>
                    <a:pt x="1106839" y="177553"/>
                  </a:lnTo>
                  <a:lnTo>
                    <a:pt x="1073796" y="148595"/>
                  </a:lnTo>
                  <a:lnTo>
                    <a:pt x="1038861" y="121866"/>
                  </a:lnTo>
                  <a:lnTo>
                    <a:pt x="1002143" y="97477"/>
                  </a:lnTo>
                  <a:lnTo>
                    <a:pt x="963755" y="75541"/>
                  </a:lnTo>
                  <a:lnTo>
                    <a:pt x="923807" y="56168"/>
                  </a:lnTo>
                  <a:lnTo>
                    <a:pt x="882412" y="39469"/>
                  </a:lnTo>
                  <a:lnTo>
                    <a:pt x="839679" y="25557"/>
                  </a:lnTo>
                  <a:lnTo>
                    <a:pt x="795721" y="14543"/>
                  </a:lnTo>
                  <a:lnTo>
                    <a:pt x="750649" y="6538"/>
                  </a:lnTo>
                  <a:lnTo>
                    <a:pt x="704573" y="1653"/>
                  </a:lnTo>
                  <a:lnTo>
                    <a:pt x="657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1467" y="1013460"/>
              <a:ext cx="3941063" cy="32186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5690" y="2500122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95" y="4084320"/>
              <a:ext cx="4021835" cy="2286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81347" y="1956561"/>
            <a:ext cx="814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0" dirty="0"/>
              <a:t>A</a:t>
            </a:r>
            <a:r>
              <a:rPr sz="2800" spc="-5" dirty="0"/>
              <a:t>T</a:t>
            </a:r>
            <a:r>
              <a:rPr sz="2800" spc="-10" dirty="0"/>
              <a:t>DD</a:t>
            </a:r>
            <a:endParaRPr sz="2800"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9162415" cy="5143500"/>
            <a:chOff x="-18288" y="0"/>
            <a:chExt cx="9162415" cy="5143500"/>
          </a:xfrm>
        </p:grpSpPr>
        <p:sp>
          <p:nvSpPr>
            <p:cNvPr id="3" name="object 3"/>
            <p:cNvSpPr/>
            <p:nvPr/>
          </p:nvSpPr>
          <p:spPr>
            <a:xfrm>
              <a:off x="761" y="1421130"/>
              <a:ext cx="1944370" cy="0"/>
            </a:xfrm>
            <a:custGeom>
              <a:avLst/>
              <a:gdLst/>
              <a:ahLst/>
              <a:cxnLst/>
              <a:rect l="l" t="t" r="r" b="b"/>
              <a:pathLst>
                <a:path w="1944370">
                  <a:moveTo>
                    <a:pt x="0" y="0"/>
                  </a:moveTo>
                  <a:lnTo>
                    <a:pt x="1944243" y="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0"/>
              <a:ext cx="2610612" cy="25450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8323" y="0"/>
              <a:ext cx="2508885" cy="2496820"/>
            </a:xfrm>
            <a:custGeom>
              <a:avLst/>
              <a:gdLst/>
              <a:ahLst/>
              <a:cxnLst/>
              <a:rect l="l" t="t" r="r" b="b"/>
              <a:pathLst>
                <a:path w="2508884" h="2496820">
                  <a:moveTo>
                    <a:pt x="1428400" y="0"/>
                  </a:moveTo>
                  <a:lnTo>
                    <a:pt x="1080103" y="0"/>
                  </a:lnTo>
                  <a:lnTo>
                    <a:pt x="1064701" y="2040"/>
                  </a:lnTo>
                  <a:lnTo>
                    <a:pt x="1018620" y="9910"/>
                  </a:lnTo>
                  <a:lnTo>
                    <a:pt x="973127" y="19441"/>
                  </a:lnTo>
                  <a:lnTo>
                    <a:pt x="928254" y="30598"/>
                  </a:lnTo>
                  <a:lnTo>
                    <a:pt x="884034" y="43351"/>
                  </a:lnTo>
                  <a:lnTo>
                    <a:pt x="840499" y="57666"/>
                  </a:lnTo>
                  <a:lnTo>
                    <a:pt x="797682" y="73511"/>
                  </a:lnTo>
                  <a:lnTo>
                    <a:pt x="755615" y="90854"/>
                  </a:lnTo>
                  <a:lnTo>
                    <a:pt x="714331" y="109661"/>
                  </a:lnTo>
                  <a:lnTo>
                    <a:pt x="673862" y="129901"/>
                  </a:lnTo>
                  <a:lnTo>
                    <a:pt x="634240" y="151541"/>
                  </a:lnTo>
                  <a:lnTo>
                    <a:pt x="595499" y="174549"/>
                  </a:lnTo>
                  <a:lnTo>
                    <a:pt x="557670" y="198891"/>
                  </a:lnTo>
                  <a:lnTo>
                    <a:pt x="520787" y="224536"/>
                  </a:lnTo>
                  <a:lnTo>
                    <a:pt x="484881" y="251451"/>
                  </a:lnTo>
                  <a:lnTo>
                    <a:pt x="449985" y="279604"/>
                  </a:lnTo>
                  <a:lnTo>
                    <a:pt x="416132" y="308962"/>
                  </a:lnTo>
                  <a:lnTo>
                    <a:pt x="383354" y="339492"/>
                  </a:lnTo>
                  <a:lnTo>
                    <a:pt x="351684" y="371162"/>
                  </a:lnTo>
                  <a:lnTo>
                    <a:pt x="321154" y="403940"/>
                  </a:lnTo>
                  <a:lnTo>
                    <a:pt x="291796" y="437793"/>
                  </a:lnTo>
                  <a:lnTo>
                    <a:pt x="263643" y="472689"/>
                  </a:lnTo>
                  <a:lnTo>
                    <a:pt x="236728" y="508595"/>
                  </a:lnTo>
                  <a:lnTo>
                    <a:pt x="211083" y="545478"/>
                  </a:lnTo>
                  <a:lnTo>
                    <a:pt x="186741" y="583307"/>
                  </a:lnTo>
                  <a:lnTo>
                    <a:pt x="163733" y="622048"/>
                  </a:lnTo>
                  <a:lnTo>
                    <a:pt x="142093" y="661670"/>
                  </a:lnTo>
                  <a:lnTo>
                    <a:pt x="121853" y="702139"/>
                  </a:lnTo>
                  <a:lnTo>
                    <a:pt x="103046" y="743423"/>
                  </a:lnTo>
                  <a:lnTo>
                    <a:pt x="85703" y="785490"/>
                  </a:lnTo>
                  <a:lnTo>
                    <a:pt x="69858" y="828307"/>
                  </a:lnTo>
                  <a:lnTo>
                    <a:pt x="55543" y="871842"/>
                  </a:lnTo>
                  <a:lnTo>
                    <a:pt x="42790" y="916062"/>
                  </a:lnTo>
                  <a:lnTo>
                    <a:pt x="31633" y="960935"/>
                  </a:lnTo>
                  <a:lnTo>
                    <a:pt x="22102" y="1006428"/>
                  </a:lnTo>
                  <a:lnTo>
                    <a:pt x="14232" y="1052509"/>
                  </a:lnTo>
                  <a:lnTo>
                    <a:pt x="8054" y="1099145"/>
                  </a:lnTo>
                  <a:lnTo>
                    <a:pt x="3601" y="1146303"/>
                  </a:lnTo>
                  <a:lnTo>
                    <a:pt x="905" y="1193953"/>
                  </a:lnTo>
                  <a:lnTo>
                    <a:pt x="0" y="1242060"/>
                  </a:lnTo>
                  <a:lnTo>
                    <a:pt x="905" y="1290166"/>
                  </a:lnTo>
                  <a:lnTo>
                    <a:pt x="3601" y="1337816"/>
                  </a:lnTo>
                  <a:lnTo>
                    <a:pt x="8054" y="1384974"/>
                  </a:lnTo>
                  <a:lnTo>
                    <a:pt x="14232" y="1431610"/>
                  </a:lnTo>
                  <a:lnTo>
                    <a:pt x="22102" y="1477691"/>
                  </a:lnTo>
                  <a:lnTo>
                    <a:pt x="31633" y="1523184"/>
                  </a:lnTo>
                  <a:lnTo>
                    <a:pt x="42790" y="1568057"/>
                  </a:lnTo>
                  <a:lnTo>
                    <a:pt x="55543" y="1612277"/>
                  </a:lnTo>
                  <a:lnTo>
                    <a:pt x="69858" y="1655812"/>
                  </a:lnTo>
                  <a:lnTo>
                    <a:pt x="85703" y="1698629"/>
                  </a:lnTo>
                  <a:lnTo>
                    <a:pt x="103046" y="1740696"/>
                  </a:lnTo>
                  <a:lnTo>
                    <a:pt x="121853" y="1781980"/>
                  </a:lnTo>
                  <a:lnTo>
                    <a:pt x="142093" y="1822449"/>
                  </a:lnTo>
                  <a:lnTo>
                    <a:pt x="163733" y="1862071"/>
                  </a:lnTo>
                  <a:lnTo>
                    <a:pt x="186741" y="1900812"/>
                  </a:lnTo>
                  <a:lnTo>
                    <a:pt x="211083" y="1938641"/>
                  </a:lnTo>
                  <a:lnTo>
                    <a:pt x="236728" y="1975524"/>
                  </a:lnTo>
                  <a:lnTo>
                    <a:pt x="263643" y="2011430"/>
                  </a:lnTo>
                  <a:lnTo>
                    <a:pt x="291796" y="2046326"/>
                  </a:lnTo>
                  <a:lnTo>
                    <a:pt x="321154" y="2080179"/>
                  </a:lnTo>
                  <a:lnTo>
                    <a:pt x="351684" y="2112957"/>
                  </a:lnTo>
                  <a:lnTo>
                    <a:pt x="383354" y="2144627"/>
                  </a:lnTo>
                  <a:lnTo>
                    <a:pt x="416132" y="2175157"/>
                  </a:lnTo>
                  <a:lnTo>
                    <a:pt x="449985" y="2204515"/>
                  </a:lnTo>
                  <a:lnTo>
                    <a:pt x="484881" y="2232668"/>
                  </a:lnTo>
                  <a:lnTo>
                    <a:pt x="520787" y="2259583"/>
                  </a:lnTo>
                  <a:lnTo>
                    <a:pt x="557670" y="2285228"/>
                  </a:lnTo>
                  <a:lnTo>
                    <a:pt x="595499" y="2309570"/>
                  </a:lnTo>
                  <a:lnTo>
                    <a:pt x="634240" y="2332578"/>
                  </a:lnTo>
                  <a:lnTo>
                    <a:pt x="673862" y="2354218"/>
                  </a:lnTo>
                  <a:lnTo>
                    <a:pt x="714331" y="2374458"/>
                  </a:lnTo>
                  <a:lnTo>
                    <a:pt x="755615" y="2393265"/>
                  </a:lnTo>
                  <a:lnTo>
                    <a:pt x="797682" y="2410608"/>
                  </a:lnTo>
                  <a:lnTo>
                    <a:pt x="840499" y="2426453"/>
                  </a:lnTo>
                  <a:lnTo>
                    <a:pt x="884034" y="2440768"/>
                  </a:lnTo>
                  <a:lnTo>
                    <a:pt x="928254" y="2453521"/>
                  </a:lnTo>
                  <a:lnTo>
                    <a:pt x="973127" y="2464678"/>
                  </a:lnTo>
                  <a:lnTo>
                    <a:pt x="1018620" y="2474209"/>
                  </a:lnTo>
                  <a:lnTo>
                    <a:pt x="1064701" y="2482079"/>
                  </a:lnTo>
                  <a:lnTo>
                    <a:pt x="1111337" y="2488257"/>
                  </a:lnTo>
                  <a:lnTo>
                    <a:pt x="1158495" y="2492710"/>
                  </a:lnTo>
                  <a:lnTo>
                    <a:pt x="1206145" y="2495406"/>
                  </a:lnTo>
                  <a:lnTo>
                    <a:pt x="1254252" y="2496312"/>
                  </a:lnTo>
                  <a:lnTo>
                    <a:pt x="1302358" y="2495406"/>
                  </a:lnTo>
                  <a:lnTo>
                    <a:pt x="1350008" y="2492710"/>
                  </a:lnTo>
                  <a:lnTo>
                    <a:pt x="1397166" y="2488257"/>
                  </a:lnTo>
                  <a:lnTo>
                    <a:pt x="1443802" y="2482079"/>
                  </a:lnTo>
                  <a:lnTo>
                    <a:pt x="1489883" y="2474209"/>
                  </a:lnTo>
                  <a:lnTo>
                    <a:pt x="1535376" y="2464678"/>
                  </a:lnTo>
                  <a:lnTo>
                    <a:pt x="1580249" y="2453521"/>
                  </a:lnTo>
                  <a:lnTo>
                    <a:pt x="1624469" y="2440768"/>
                  </a:lnTo>
                  <a:lnTo>
                    <a:pt x="1668004" y="2426453"/>
                  </a:lnTo>
                  <a:lnTo>
                    <a:pt x="1710821" y="2410608"/>
                  </a:lnTo>
                  <a:lnTo>
                    <a:pt x="1752888" y="2393265"/>
                  </a:lnTo>
                  <a:lnTo>
                    <a:pt x="1794172" y="2374458"/>
                  </a:lnTo>
                  <a:lnTo>
                    <a:pt x="1834641" y="2354218"/>
                  </a:lnTo>
                  <a:lnTo>
                    <a:pt x="1874263" y="2332578"/>
                  </a:lnTo>
                  <a:lnTo>
                    <a:pt x="1913004" y="2309570"/>
                  </a:lnTo>
                  <a:lnTo>
                    <a:pt x="1950833" y="2285228"/>
                  </a:lnTo>
                  <a:lnTo>
                    <a:pt x="1987716" y="2259583"/>
                  </a:lnTo>
                  <a:lnTo>
                    <a:pt x="2023622" y="2232668"/>
                  </a:lnTo>
                  <a:lnTo>
                    <a:pt x="2058518" y="2204515"/>
                  </a:lnTo>
                  <a:lnTo>
                    <a:pt x="2092371" y="2175157"/>
                  </a:lnTo>
                  <a:lnTo>
                    <a:pt x="2125149" y="2144627"/>
                  </a:lnTo>
                  <a:lnTo>
                    <a:pt x="2156819" y="2112957"/>
                  </a:lnTo>
                  <a:lnTo>
                    <a:pt x="2187349" y="2080179"/>
                  </a:lnTo>
                  <a:lnTo>
                    <a:pt x="2216707" y="2046326"/>
                  </a:lnTo>
                  <a:lnTo>
                    <a:pt x="2244860" y="2011430"/>
                  </a:lnTo>
                  <a:lnTo>
                    <a:pt x="2271775" y="1975524"/>
                  </a:lnTo>
                  <a:lnTo>
                    <a:pt x="2297420" y="1938641"/>
                  </a:lnTo>
                  <a:lnTo>
                    <a:pt x="2321762" y="1900812"/>
                  </a:lnTo>
                  <a:lnTo>
                    <a:pt x="2344770" y="1862071"/>
                  </a:lnTo>
                  <a:lnTo>
                    <a:pt x="2366410" y="1822449"/>
                  </a:lnTo>
                  <a:lnTo>
                    <a:pt x="2386650" y="1781980"/>
                  </a:lnTo>
                  <a:lnTo>
                    <a:pt x="2405457" y="1740696"/>
                  </a:lnTo>
                  <a:lnTo>
                    <a:pt x="2422800" y="1698629"/>
                  </a:lnTo>
                  <a:lnTo>
                    <a:pt x="2438645" y="1655812"/>
                  </a:lnTo>
                  <a:lnTo>
                    <a:pt x="2452960" y="1612277"/>
                  </a:lnTo>
                  <a:lnTo>
                    <a:pt x="2465713" y="1568057"/>
                  </a:lnTo>
                  <a:lnTo>
                    <a:pt x="2476870" y="1523184"/>
                  </a:lnTo>
                  <a:lnTo>
                    <a:pt x="2486401" y="1477691"/>
                  </a:lnTo>
                  <a:lnTo>
                    <a:pt x="2494271" y="1431610"/>
                  </a:lnTo>
                  <a:lnTo>
                    <a:pt x="2500449" y="1384974"/>
                  </a:lnTo>
                  <a:lnTo>
                    <a:pt x="2504902" y="1337816"/>
                  </a:lnTo>
                  <a:lnTo>
                    <a:pt x="2507598" y="1290166"/>
                  </a:lnTo>
                  <a:lnTo>
                    <a:pt x="2508504" y="1242060"/>
                  </a:lnTo>
                  <a:lnTo>
                    <a:pt x="2507598" y="1193953"/>
                  </a:lnTo>
                  <a:lnTo>
                    <a:pt x="2504902" y="1146303"/>
                  </a:lnTo>
                  <a:lnTo>
                    <a:pt x="2500449" y="1099145"/>
                  </a:lnTo>
                  <a:lnTo>
                    <a:pt x="2494271" y="1052509"/>
                  </a:lnTo>
                  <a:lnTo>
                    <a:pt x="2486401" y="1006428"/>
                  </a:lnTo>
                  <a:lnTo>
                    <a:pt x="2476870" y="960935"/>
                  </a:lnTo>
                  <a:lnTo>
                    <a:pt x="2465713" y="916062"/>
                  </a:lnTo>
                  <a:lnTo>
                    <a:pt x="2452960" y="871842"/>
                  </a:lnTo>
                  <a:lnTo>
                    <a:pt x="2438645" y="828307"/>
                  </a:lnTo>
                  <a:lnTo>
                    <a:pt x="2422800" y="785490"/>
                  </a:lnTo>
                  <a:lnTo>
                    <a:pt x="2405457" y="743423"/>
                  </a:lnTo>
                  <a:lnTo>
                    <a:pt x="2386650" y="702139"/>
                  </a:lnTo>
                  <a:lnTo>
                    <a:pt x="2366410" y="661670"/>
                  </a:lnTo>
                  <a:lnTo>
                    <a:pt x="2344770" y="622048"/>
                  </a:lnTo>
                  <a:lnTo>
                    <a:pt x="2321762" y="583307"/>
                  </a:lnTo>
                  <a:lnTo>
                    <a:pt x="2297420" y="545478"/>
                  </a:lnTo>
                  <a:lnTo>
                    <a:pt x="2271775" y="508595"/>
                  </a:lnTo>
                  <a:lnTo>
                    <a:pt x="2244860" y="472689"/>
                  </a:lnTo>
                  <a:lnTo>
                    <a:pt x="2216707" y="437793"/>
                  </a:lnTo>
                  <a:lnTo>
                    <a:pt x="2187349" y="403940"/>
                  </a:lnTo>
                  <a:lnTo>
                    <a:pt x="2156819" y="371162"/>
                  </a:lnTo>
                  <a:lnTo>
                    <a:pt x="2125149" y="339492"/>
                  </a:lnTo>
                  <a:lnTo>
                    <a:pt x="2092371" y="308962"/>
                  </a:lnTo>
                  <a:lnTo>
                    <a:pt x="2058518" y="279604"/>
                  </a:lnTo>
                  <a:lnTo>
                    <a:pt x="2023622" y="251451"/>
                  </a:lnTo>
                  <a:lnTo>
                    <a:pt x="1987716" y="224536"/>
                  </a:lnTo>
                  <a:lnTo>
                    <a:pt x="1950833" y="198891"/>
                  </a:lnTo>
                  <a:lnTo>
                    <a:pt x="1913004" y="174549"/>
                  </a:lnTo>
                  <a:lnTo>
                    <a:pt x="1874263" y="151541"/>
                  </a:lnTo>
                  <a:lnTo>
                    <a:pt x="1834641" y="129901"/>
                  </a:lnTo>
                  <a:lnTo>
                    <a:pt x="1794172" y="109661"/>
                  </a:lnTo>
                  <a:lnTo>
                    <a:pt x="1752888" y="90854"/>
                  </a:lnTo>
                  <a:lnTo>
                    <a:pt x="1710821" y="73511"/>
                  </a:lnTo>
                  <a:lnTo>
                    <a:pt x="1668004" y="57666"/>
                  </a:lnTo>
                  <a:lnTo>
                    <a:pt x="1624469" y="43351"/>
                  </a:lnTo>
                  <a:lnTo>
                    <a:pt x="1580249" y="30598"/>
                  </a:lnTo>
                  <a:lnTo>
                    <a:pt x="1535376" y="19441"/>
                  </a:lnTo>
                  <a:lnTo>
                    <a:pt x="1489883" y="9910"/>
                  </a:lnTo>
                  <a:lnTo>
                    <a:pt x="1443802" y="2040"/>
                  </a:lnTo>
                  <a:lnTo>
                    <a:pt x="1428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3291" y="112776"/>
              <a:ext cx="2258695" cy="2258695"/>
            </a:xfrm>
            <a:custGeom>
              <a:avLst/>
              <a:gdLst/>
              <a:ahLst/>
              <a:cxnLst/>
              <a:rect l="l" t="t" r="r" b="b"/>
              <a:pathLst>
                <a:path w="2258695" h="2258695">
                  <a:moveTo>
                    <a:pt x="1129284" y="0"/>
                  </a:moveTo>
                  <a:lnTo>
                    <a:pt x="1081546" y="990"/>
                  </a:lnTo>
                  <a:lnTo>
                    <a:pt x="1034314" y="3936"/>
                  </a:lnTo>
                  <a:lnTo>
                    <a:pt x="987626" y="8798"/>
                  </a:lnTo>
                  <a:lnTo>
                    <a:pt x="941522" y="15537"/>
                  </a:lnTo>
                  <a:lnTo>
                    <a:pt x="896041" y="24113"/>
                  </a:lnTo>
                  <a:lnTo>
                    <a:pt x="851221" y="34488"/>
                  </a:lnTo>
                  <a:lnTo>
                    <a:pt x="807102" y="46622"/>
                  </a:lnTo>
                  <a:lnTo>
                    <a:pt x="763724" y="60477"/>
                  </a:lnTo>
                  <a:lnTo>
                    <a:pt x="721125" y="76012"/>
                  </a:lnTo>
                  <a:lnTo>
                    <a:pt x="679345" y="93189"/>
                  </a:lnTo>
                  <a:lnTo>
                    <a:pt x="638422" y="111968"/>
                  </a:lnTo>
                  <a:lnTo>
                    <a:pt x="598397" y="132311"/>
                  </a:lnTo>
                  <a:lnTo>
                    <a:pt x="559307" y="154177"/>
                  </a:lnTo>
                  <a:lnTo>
                    <a:pt x="521194" y="177529"/>
                  </a:lnTo>
                  <a:lnTo>
                    <a:pt x="484095" y="202327"/>
                  </a:lnTo>
                  <a:lnTo>
                    <a:pt x="448049" y="228531"/>
                  </a:lnTo>
                  <a:lnTo>
                    <a:pt x="413097" y="256102"/>
                  </a:lnTo>
                  <a:lnTo>
                    <a:pt x="379277" y="285001"/>
                  </a:lnTo>
                  <a:lnTo>
                    <a:pt x="346628" y="315190"/>
                  </a:lnTo>
                  <a:lnTo>
                    <a:pt x="315190" y="346628"/>
                  </a:lnTo>
                  <a:lnTo>
                    <a:pt x="285001" y="379277"/>
                  </a:lnTo>
                  <a:lnTo>
                    <a:pt x="256102" y="413097"/>
                  </a:lnTo>
                  <a:lnTo>
                    <a:pt x="228531" y="448049"/>
                  </a:lnTo>
                  <a:lnTo>
                    <a:pt x="202327" y="484095"/>
                  </a:lnTo>
                  <a:lnTo>
                    <a:pt x="177529" y="521194"/>
                  </a:lnTo>
                  <a:lnTo>
                    <a:pt x="154177" y="559308"/>
                  </a:lnTo>
                  <a:lnTo>
                    <a:pt x="132311" y="598397"/>
                  </a:lnTo>
                  <a:lnTo>
                    <a:pt x="111968" y="638422"/>
                  </a:lnTo>
                  <a:lnTo>
                    <a:pt x="93189" y="679345"/>
                  </a:lnTo>
                  <a:lnTo>
                    <a:pt x="76012" y="721125"/>
                  </a:lnTo>
                  <a:lnTo>
                    <a:pt x="60477" y="763724"/>
                  </a:lnTo>
                  <a:lnTo>
                    <a:pt x="46622" y="807102"/>
                  </a:lnTo>
                  <a:lnTo>
                    <a:pt x="34488" y="851221"/>
                  </a:lnTo>
                  <a:lnTo>
                    <a:pt x="24113" y="896041"/>
                  </a:lnTo>
                  <a:lnTo>
                    <a:pt x="15537" y="941522"/>
                  </a:lnTo>
                  <a:lnTo>
                    <a:pt x="8798" y="987626"/>
                  </a:lnTo>
                  <a:lnTo>
                    <a:pt x="3936" y="1034314"/>
                  </a:lnTo>
                  <a:lnTo>
                    <a:pt x="990" y="1081546"/>
                  </a:lnTo>
                  <a:lnTo>
                    <a:pt x="0" y="1129284"/>
                  </a:lnTo>
                  <a:lnTo>
                    <a:pt x="990" y="1177021"/>
                  </a:lnTo>
                  <a:lnTo>
                    <a:pt x="3936" y="1224253"/>
                  </a:lnTo>
                  <a:lnTo>
                    <a:pt x="8798" y="1270941"/>
                  </a:lnTo>
                  <a:lnTo>
                    <a:pt x="15537" y="1317045"/>
                  </a:lnTo>
                  <a:lnTo>
                    <a:pt x="24113" y="1362526"/>
                  </a:lnTo>
                  <a:lnTo>
                    <a:pt x="34488" y="1407346"/>
                  </a:lnTo>
                  <a:lnTo>
                    <a:pt x="46622" y="1451465"/>
                  </a:lnTo>
                  <a:lnTo>
                    <a:pt x="60477" y="1494843"/>
                  </a:lnTo>
                  <a:lnTo>
                    <a:pt x="76012" y="1537442"/>
                  </a:lnTo>
                  <a:lnTo>
                    <a:pt x="93189" y="1579222"/>
                  </a:lnTo>
                  <a:lnTo>
                    <a:pt x="111968" y="1620145"/>
                  </a:lnTo>
                  <a:lnTo>
                    <a:pt x="132311" y="1660170"/>
                  </a:lnTo>
                  <a:lnTo>
                    <a:pt x="154177" y="1699260"/>
                  </a:lnTo>
                  <a:lnTo>
                    <a:pt x="177529" y="1737373"/>
                  </a:lnTo>
                  <a:lnTo>
                    <a:pt x="202327" y="1774472"/>
                  </a:lnTo>
                  <a:lnTo>
                    <a:pt x="228531" y="1810518"/>
                  </a:lnTo>
                  <a:lnTo>
                    <a:pt x="256102" y="1845470"/>
                  </a:lnTo>
                  <a:lnTo>
                    <a:pt x="285001" y="1879290"/>
                  </a:lnTo>
                  <a:lnTo>
                    <a:pt x="315190" y="1911939"/>
                  </a:lnTo>
                  <a:lnTo>
                    <a:pt x="346628" y="1943377"/>
                  </a:lnTo>
                  <a:lnTo>
                    <a:pt x="379277" y="1973566"/>
                  </a:lnTo>
                  <a:lnTo>
                    <a:pt x="413097" y="2002465"/>
                  </a:lnTo>
                  <a:lnTo>
                    <a:pt x="448049" y="2030036"/>
                  </a:lnTo>
                  <a:lnTo>
                    <a:pt x="484095" y="2056240"/>
                  </a:lnTo>
                  <a:lnTo>
                    <a:pt x="521194" y="2081038"/>
                  </a:lnTo>
                  <a:lnTo>
                    <a:pt x="559308" y="2104390"/>
                  </a:lnTo>
                  <a:lnTo>
                    <a:pt x="598397" y="2126256"/>
                  </a:lnTo>
                  <a:lnTo>
                    <a:pt x="638422" y="2146599"/>
                  </a:lnTo>
                  <a:lnTo>
                    <a:pt x="679345" y="2165378"/>
                  </a:lnTo>
                  <a:lnTo>
                    <a:pt x="721125" y="2182555"/>
                  </a:lnTo>
                  <a:lnTo>
                    <a:pt x="763724" y="2198090"/>
                  </a:lnTo>
                  <a:lnTo>
                    <a:pt x="807102" y="2211945"/>
                  </a:lnTo>
                  <a:lnTo>
                    <a:pt x="851221" y="2224079"/>
                  </a:lnTo>
                  <a:lnTo>
                    <a:pt x="896041" y="2234454"/>
                  </a:lnTo>
                  <a:lnTo>
                    <a:pt x="941522" y="2243030"/>
                  </a:lnTo>
                  <a:lnTo>
                    <a:pt x="987626" y="2249769"/>
                  </a:lnTo>
                  <a:lnTo>
                    <a:pt x="1034314" y="2254631"/>
                  </a:lnTo>
                  <a:lnTo>
                    <a:pt x="1081546" y="2257577"/>
                  </a:lnTo>
                  <a:lnTo>
                    <a:pt x="1129284" y="2258568"/>
                  </a:lnTo>
                  <a:lnTo>
                    <a:pt x="1177021" y="2257577"/>
                  </a:lnTo>
                  <a:lnTo>
                    <a:pt x="1224253" y="2254631"/>
                  </a:lnTo>
                  <a:lnTo>
                    <a:pt x="1270941" y="2249769"/>
                  </a:lnTo>
                  <a:lnTo>
                    <a:pt x="1317045" y="2243030"/>
                  </a:lnTo>
                  <a:lnTo>
                    <a:pt x="1362526" y="2234454"/>
                  </a:lnTo>
                  <a:lnTo>
                    <a:pt x="1407346" y="2224079"/>
                  </a:lnTo>
                  <a:lnTo>
                    <a:pt x="1451465" y="2211945"/>
                  </a:lnTo>
                  <a:lnTo>
                    <a:pt x="1494843" y="2198090"/>
                  </a:lnTo>
                  <a:lnTo>
                    <a:pt x="1537442" y="2182555"/>
                  </a:lnTo>
                  <a:lnTo>
                    <a:pt x="1579222" y="2165378"/>
                  </a:lnTo>
                  <a:lnTo>
                    <a:pt x="1620145" y="2146599"/>
                  </a:lnTo>
                  <a:lnTo>
                    <a:pt x="1660170" y="2126256"/>
                  </a:lnTo>
                  <a:lnTo>
                    <a:pt x="1699260" y="2104390"/>
                  </a:lnTo>
                  <a:lnTo>
                    <a:pt x="1737373" y="2081038"/>
                  </a:lnTo>
                  <a:lnTo>
                    <a:pt x="1774472" y="2056240"/>
                  </a:lnTo>
                  <a:lnTo>
                    <a:pt x="1810518" y="2030036"/>
                  </a:lnTo>
                  <a:lnTo>
                    <a:pt x="1845470" y="2002465"/>
                  </a:lnTo>
                  <a:lnTo>
                    <a:pt x="1879290" y="1973566"/>
                  </a:lnTo>
                  <a:lnTo>
                    <a:pt x="1911939" y="1943377"/>
                  </a:lnTo>
                  <a:lnTo>
                    <a:pt x="1943377" y="1911939"/>
                  </a:lnTo>
                  <a:lnTo>
                    <a:pt x="1973566" y="1879290"/>
                  </a:lnTo>
                  <a:lnTo>
                    <a:pt x="2002465" y="1845470"/>
                  </a:lnTo>
                  <a:lnTo>
                    <a:pt x="2030036" y="1810518"/>
                  </a:lnTo>
                  <a:lnTo>
                    <a:pt x="2056240" y="1774472"/>
                  </a:lnTo>
                  <a:lnTo>
                    <a:pt x="2081038" y="1737373"/>
                  </a:lnTo>
                  <a:lnTo>
                    <a:pt x="2104389" y="1699260"/>
                  </a:lnTo>
                  <a:lnTo>
                    <a:pt x="2126256" y="1660170"/>
                  </a:lnTo>
                  <a:lnTo>
                    <a:pt x="2146599" y="1620145"/>
                  </a:lnTo>
                  <a:lnTo>
                    <a:pt x="2165378" y="1579222"/>
                  </a:lnTo>
                  <a:lnTo>
                    <a:pt x="2182555" y="1537442"/>
                  </a:lnTo>
                  <a:lnTo>
                    <a:pt x="2198090" y="1494843"/>
                  </a:lnTo>
                  <a:lnTo>
                    <a:pt x="2211945" y="1451465"/>
                  </a:lnTo>
                  <a:lnTo>
                    <a:pt x="2224079" y="1407346"/>
                  </a:lnTo>
                  <a:lnTo>
                    <a:pt x="2234454" y="1362526"/>
                  </a:lnTo>
                  <a:lnTo>
                    <a:pt x="2243030" y="1317045"/>
                  </a:lnTo>
                  <a:lnTo>
                    <a:pt x="2249769" y="1270941"/>
                  </a:lnTo>
                  <a:lnTo>
                    <a:pt x="2254631" y="1224253"/>
                  </a:lnTo>
                  <a:lnTo>
                    <a:pt x="2257577" y="1177021"/>
                  </a:lnTo>
                  <a:lnTo>
                    <a:pt x="2258567" y="1129284"/>
                  </a:lnTo>
                  <a:lnTo>
                    <a:pt x="2257577" y="1081546"/>
                  </a:lnTo>
                  <a:lnTo>
                    <a:pt x="2254631" y="1034314"/>
                  </a:lnTo>
                  <a:lnTo>
                    <a:pt x="2249769" y="987626"/>
                  </a:lnTo>
                  <a:lnTo>
                    <a:pt x="2243030" y="941522"/>
                  </a:lnTo>
                  <a:lnTo>
                    <a:pt x="2234454" y="896041"/>
                  </a:lnTo>
                  <a:lnTo>
                    <a:pt x="2224079" y="851221"/>
                  </a:lnTo>
                  <a:lnTo>
                    <a:pt x="2211945" y="807102"/>
                  </a:lnTo>
                  <a:lnTo>
                    <a:pt x="2198090" y="763724"/>
                  </a:lnTo>
                  <a:lnTo>
                    <a:pt x="2182555" y="721125"/>
                  </a:lnTo>
                  <a:lnTo>
                    <a:pt x="2165378" y="679345"/>
                  </a:lnTo>
                  <a:lnTo>
                    <a:pt x="2146599" y="638422"/>
                  </a:lnTo>
                  <a:lnTo>
                    <a:pt x="2126256" y="598397"/>
                  </a:lnTo>
                  <a:lnTo>
                    <a:pt x="2104389" y="559308"/>
                  </a:lnTo>
                  <a:lnTo>
                    <a:pt x="2081038" y="521194"/>
                  </a:lnTo>
                  <a:lnTo>
                    <a:pt x="2056240" y="484095"/>
                  </a:lnTo>
                  <a:lnTo>
                    <a:pt x="2030036" y="448049"/>
                  </a:lnTo>
                  <a:lnTo>
                    <a:pt x="2002465" y="413097"/>
                  </a:lnTo>
                  <a:lnTo>
                    <a:pt x="1973566" y="379277"/>
                  </a:lnTo>
                  <a:lnTo>
                    <a:pt x="1943377" y="346628"/>
                  </a:lnTo>
                  <a:lnTo>
                    <a:pt x="1911939" y="315190"/>
                  </a:lnTo>
                  <a:lnTo>
                    <a:pt x="1879290" y="285001"/>
                  </a:lnTo>
                  <a:lnTo>
                    <a:pt x="1845470" y="256102"/>
                  </a:lnTo>
                  <a:lnTo>
                    <a:pt x="1810518" y="228531"/>
                  </a:lnTo>
                  <a:lnTo>
                    <a:pt x="1774472" y="202327"/>
                  </a:lnTo>
                  <a:lnTo>
                    <a:pt x="1737373" y="177529"/>
                  </a:lnTo>
                  <a:lnTo>
                    <a:pt x="1699260" y="154177"/>
                  </a:lnTo>
                  <a:lnTo>
                    <a:pt x="1660170" y="132311"/>
                  </a:lnTo>
                  <a:lnTo>
                    <a:pt x="1620145" y="111968"/>
                  </a:lnTo>
                  <a:lnTo>
                    <a:pt x="1579222" y="93189"/>
                  </a:lnTo>
                  <a:lnTo>
                    <a:pt x="1537442" y="76012"/>
                  </a:lnTo>
                  <a:lnTo>
                    <a:pt x="1494843" y="60477"/>
                  </a:lnTo>
                  <a:lnTo>
                    <a:pt x="1451465" y="46622"/>
                  </a:lnTo>
                  <a:lnTo>
                    <a:pt x="1407346" y="34488"/>
                  </a:lnTo>
                  <a:lnTo>
                    <a:pt x="1362526" y="24113"/>
                  </a:lnTo>
                  <a:lnTo>
                    <a:pt x="1317045" y="15537"/>
                  </a:lnTo>
                  <a:lnTo>
                    <a:pt x="1270941" y="8798"/>
                  </a:lnTo>
                  <a:lnTo>
                    <a:pt x="1224253" y="3936"/>
                  </a:lnTo>
                  <a:lnTo>
                    <a:pt x="1177021" y="990"/>
                  </a:lnTo>
                  <a:lnTo>
                    <a:pt x="1129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032" y="617982"/>
            <a:ext cx="9410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001F5F"/>
                </a:solidFill>
              </a:rPr>
              <a:t>ATDD</a:t>
            </a:r>
            <a:r>
              <a:rPr sz="1800" spc="-3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</a:rPr>
              <a:t>Definition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6181344" y="0"/>
            <a:ext cx="2702560" cy="5143500"/>
            <a:chOff x="6181344" y="0"/>
            <a:chExt cx="2702560" cy="5143500"/>
          </a:xfrm>
        </p:grpSpPr>
        <p:sp>
          <p:nvSpPr>
            <p:cNvPr id="9" name="object 9"/>
            <p:cNvSpPr/>
            <p:nvPr/>
          </p:nvSpPr>
          <p:spPr>
            <a:xfrm>
              <a:off x="6181344" y="0"/>
              <a:ext cx="2123440" cy="5143500"/>
            </a:xfrm>
            <a:custGeom>
              <a:avLst/>
              <a:gdLst/>
              <a:ahLst/>
              <a:cxnLst/>
              <a:rect l="l" t="t" r="r" b="b"/>
              <a:pathLst>
                <a:path w="2123440" h="5143500">
                  <a:moveTo>
                    <a:pt x="2122931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122931" y="5143500"/>
                  </a:lnTo>
                  <a:lnTo>
                    <a:pt x="2122931" y="0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5" y="112776"/>
              <a:ext cx="1158240" cy="21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4032" y="1563116"/>
            <a:ext cx="4589780" cy="290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4765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this article,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highlight the similarities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 differences between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two popular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testing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methods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commonly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known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TDD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ATDD.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 marR="110489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TDD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stands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for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Test-Driven</a:t>
            </a:r>
            <a:r>
              <a:rPr sz="105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Development,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while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ATDD</a:t>
            </a:r>
            <a:r>
              <a:rPr sz="105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stands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Acceptance</a:t>
            </a:r>
            <a:r>
              <a:rPr sz="105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Test-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Driven Development. Understanding how these two testing approaches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work is 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critical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for testing professionals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this post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will be a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primer to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get you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started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on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your</a:t>
            </a:r>
            <a:r>
              <a:rPr sz="105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discovery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both.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What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Test-Driven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Development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(TDD)?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 marR="80645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TDD is a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system of developing software following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Extreme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Programming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(XP) 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principles,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however over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time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spun off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as an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independent software development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technique.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What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Acceptance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Test-Driven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Development</a:t>
            </a:r>
            <a:r>
              <a:rPr sz="105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(ATDD)?</a:t>
            </a:r>
            <a:endParaRPr sz="10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ATDD is a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collaborative method of testing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which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forces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all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people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involved in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creation of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new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software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(e.g.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testers,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developers and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users) to define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as a team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050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acceptance criteria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system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has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 to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fulfil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05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early</a:t>
            </a:r>
            <a:r>
              <a:rPr sz="105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stages</a:t>
            </a:r>
            <a:r>
              <a:rPr sz="105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05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001F5F"/>
                </a:solidFill>
                <a:latin typeface="Calibri"/>
                <a:cs typeface="Calibri"/>
              </a:rPr>
              <a:t>development.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2437" y="827608"/>
            <a:ext cx="981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Cucumber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230117" y="1296365"/>
            <a:ext cx="4389755" cy="228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Definition</a:t>
            </a:r>
            <a:r>
              <a:rPr sz="16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35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Cucumber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tool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based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Behavior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Driven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Development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(BDD)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framework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write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acceptance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application.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allows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automation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functional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validation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easily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readable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understandable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format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(like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plain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English)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Business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Analysts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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Developers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Wingdings"/>
              <a:buChar char=""/>
            </a:pPr>
            <a:endParaRPr sz="10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ers,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etc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289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Cucumber</a:t>
            </a:r>
            <a:r>
              <a:rPr sz="1800" spc="-2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</a:rPr>
              <a:t>Configuration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232150" y="1218946"/>
            <a:ext cx="984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Steps</a:t>
            </a:r>
            <a:r>
              <a:rPr sz="12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follow: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2150" y="1905127"/>
            <a:ext cx="749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1F5F"/>
                </a:solidFill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2150" y="2575382"/>
            <a:ext cx="749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1F5F"/>
                </a:solidFill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2150" y="3078861"/>
            <a:ext cx="749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1F5F"/>
                </a:solidFill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2150" y="3414141"/>
            <a:ext cx="749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1F5F"/>
                </a:solidFill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2150" y="3917391"/>
            <a:ext cx="749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1F5F"/>
                </a:solidFill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2150" y="1569161"/>
            <a:ext cx="4417695" cy="2541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Launch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Eclipse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IDE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and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Help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menu,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“Install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New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Software”.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dialog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window,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“Add”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button.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Type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wish,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let’s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take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“Cucumber”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type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  <a:hlinkClick r:id="rId3"/>
              </a:rPr>
              <a:t>http://cucumber.github.com/cucumber-eclipse/update-site”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location.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OK.</a:t>
            </a:r>
            <a:endParaRPr sz="1100">
              <a:latin typeface="Calibri"/>
              <a:cs typeface="Calibri"/>
            </a:endParaRPr>
          </a:p>
          <a:p>
            <a:pPr marL="355600" marR="390525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 come back to the previous window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but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this time you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must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Cucumber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Eclipse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Plugin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option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available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software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list. </a:t>
            </a:r>
            <a:r>
              <a:rPr sz="11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Just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Check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box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press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“Next”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button.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Next,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Click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“I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accept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terms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license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agreement”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then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Finish.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Let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install,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take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few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seconds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complete.</a:t>
            </a:r>
            <a:endParaRPr sz="11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may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may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not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encounter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Security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warning,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if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case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just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click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OK.</a:t>
            </a:r>
            <a:endParaRPr sz="1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Done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289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Cucumber</a:t>
            </a:r>
            <a:r>
              <a:rPr sz="1800" spc="-2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</a:rPr>
              <a:t>Configuration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145027" y="1141602"/>
            <a:ext cx="4380865" cy="304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Feature file: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A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feature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would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describe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 current test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script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which has to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executed.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84785" marR="40259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Scenario: Scenario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describes the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steps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expected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outcome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particular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case.</a:t>
            </a:r>
            <a:endParaRPr sz="1100">
              <a:latin typeface="Calibri"/>
              <a:cs typeface="Calibri"/>
            </a:endParaRPr>
          </a:p>
          <a:p>
            <a:pPr marL="184785" marR="196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Scenario Outline: Same scenario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executed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multiple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sets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 data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 scenario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outline.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data is provided by a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tabular structure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separated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(I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I).</a:t>
            </a:r>
            <a:endParaRPr sz="1100">
              <a:latin typeface="Calibri"/>
              <a:cs typeface="Calibri"/>
            </a:endParaRPr>
          </a:p>
          <a:p>
            <a:pPr marL="184785" marR="47561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Given: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specifies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context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text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executed.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using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datatables</a:t>
            </a:r>
            <a:r>
              <a:rPr sz="11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"Given",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also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parameterized.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When: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"When"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specifies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action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has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performed</a:t>
            </a: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Then: The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expected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outcome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can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represented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"Then"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 marR="21209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Runner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file:</a:t>
            </a:r>
            <a:r>
              <a:rPr sz="11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runner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file</a:t>
            </a:r>
            <a:r>
              <a:rPr sz="11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bridge</a:t>
            </a:r>
            <a:r>
              <a:rPr sz="11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feature file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and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step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definition.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Testrunner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file</a:t>
            </a:r>
            <a:r>
              <a:rPr sz="11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drives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cucumber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flow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publish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reports.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2700" marR="26797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Definition: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definition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file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contains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detail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flow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selenium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interaction</a:t>
            </a:r>
            <a:r>
              <a:rPr sz="11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web.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2437" y="827608"/>
            <a:ext cx="981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Cucumber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0696" y="1069340"/>
            <a:ext cx="1015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Feature</a:t>
            </a:r>
            <a:r>
              <a:rPr sz="16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file: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5490" y="3013963"/>
            <a:ext cx="1289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definition: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11652" y="117347"/>
            <a:ext cx="5659120" cy="4474845"/>
            <a:chOff x="3311652" y="117347"/>
            <a:chExt cx="5659120" cy="447484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1652" y="1496567"/>
              <a:ext cx="3445763" cy="13594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7560" y="1522475"/>
              <a:ext cx="3343655" cy="1257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9272" y="3540239"/>
              <a:ext cx="5445252" cy="10515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5180" y="3566159"/>
              <a:ext cx="5343144" cy="9494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2023" y="117347"/>
              <a:ext cx="1158240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87980" cy="3037840"/>
            </a:xfrm>
            <a:custGeom>
              <a:avLst/>
              <a:gdLst/>
              <a:ahLst/>
              <a:cxnLst/>
              <a:rect l="l" t="t" r="r" b="b"/>
              <a:pathLst>
                <a:path w="2887980" h="3037840">
                  <a:moveTo>
                    <a:pt x="0" y="3037332"/>
                  </a:moveTo>
                  <a:lnTo>
                    <a:pt x="2887980" y="3037332"/>
                  </a:lnTo>
                  <a:lnTo>
                    <a:pt x="2887980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solidFill>
              <a:srgbClr val="FFD4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97508"/>
              <a:ext cx="1917700" cy="38100"/>
            </a:xfrm>
            <a:custGeom>
              <a:avLst/>
              <a:gdLst/>
              <a:ahLst/>
              <a:cxnLst/>
              <a:rect l="l" t="t" r="r" b="b"/>
              <a:pathLst>
                <a:path w="1917700" h="38100">
                  <a:moveTo>
                    <a:pt x="19175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17573" y="38100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1793748"/>
              <a:ext cx="839724" cy="1542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95716" y="1847088"/>
              <a:ext cx="748665" cy="1440180"/>
            </a:xfrm>
            <a:custGeom>
              <a:avLst/>
              <a:gdLst/>
              <a:ahLst/>
              <a:cxnLst/>
              <a:rect l="l" t="t" r="r" b="b"/>
              <a:pathLst>
                <a:path w="748665" h="1440179">
                  <a:moveTo>
                    <a:pt x="720089" y="0"/>
                  </a:moveTo>
                  <a:lnTo>
                    <a:pt x="672750" y="1531"/>
                  </a:lnTo>
                  <a:lnTo>
                    <a:pt x="626227" y="6064"/>
                  </a:lnTo>
                  <a:lnTo>
                    <a:pt x="580615" y="13502"/>
                  </a:lnTo>
                  <a:lnTo>
                    <a:pt x="536011" y="23751"/>
                  </a:lnTo>
                  <a:lnTo>
                    <a:pt x="492508" y="36716"/>
                  </a:lnTo>
                  <a:lnTo>
                    <a:pt x="450201" y="52301"/>
                  </a:lnTo>
                  <a:lnTo>
                    <a:pt x="409186" y="70412"/>
                  </a:lnTo>
                  <a:lnTo>
                    <a:pt x="369557" y="90955"/>
                  </a:lnTo>
                  <a:lnTo>
                    <a:pt x="331410" y="113833"/>
                  </a:lnTo>
                  <a:lnTo>
                    <a:pt x="294839" y="138952"/>
                  </a:lnTo>
                  <a:lnTo>
                    <a:pt x="259939" y="166217"/>
                  </a:lnTo>
                  <a:lnTo>
                    <a:pt x="226805" y="195533"/>
                  </a:lnTo>
                  <a:lnTo>
                    <a:pt x="195533" y="226805"/>
                  </a:lnTo>
                  <a:lnTo>
                    <a:pt x="166217" y="259939"/>
                  </a:lnTo>
                  <a:lnTo>
                    <a:pt x="138952" y="294839"/>
                  </a:lnTo>
                  <a:lnTo>
                    <a:pt x="113833" y="331410"/>
                  </a:lnTo>
                  <a:lnTo>
                    <a:pt x="90955" y="369557"/>
                  </a:lnTo>
                  <a:lnTo>
                    <a:pt x="70412" y="409186"/>
                  </a:lnTo>
                  <a:lnTo>
                    <a:pt x="52301" y="450201"/>
                  </a:lnTo>
                  <a:lnTo>
                    <a:pt x="36716" y="492508"/>
                  </a:lnTo>
                  <a:lnTo>
                    <a:pt x="23751" y="536011"/>
                  </a:lnTo>
                  <a:lnTo>
                    <a:pt x="13502" y="580615"/>
                  </a:lnTo>
                  <a:lnTo>
                    <a:pt x="6064" y="626227"/>
                  </a:lnTo>
                  <a:lnTo>
                    <a:pt x="1531" y="672750"/>
                  </a:lnTo>
                  <a:lnTo>
                    <a:pt x="0" y="720089"/>
                  </a:lnTo>
                  <a:lnTo>
                    <a:pt x="1531" y="767429"/>
                  </a:lnTo>
                  <a:lnTo>
                    <a:pt x="6064" y="813952"/>
                  </a:lnTo>
                  <a:lnTo>
                    <a:pt x="13502" y="859564"/>
                  </a:lnTo>
                  <a:lnTo>
                    <a:pt x="23751" y="904168"/>
                  </a:lnTo>
                  <a:lnTo>
                    <a:pt x="36716" y="947671"/>
                  </a:lnTo>
                  <a:lnTo>
                    <a:pt x="52301" y="989978"/>
                  </a:lnTo>
                  <a:lnTo>
                    <a:pt x="70412" y="1030993"/>
                  </a:lnTo>
                  <a:lnTo>
                    <a:pt x="90955" y="1070622"/>
                  </a:lnTo>
                  <a:lnTo>
                    <a:pt x="113833" y="1108769"/>
                  </a:lnTo>
                  <a:lnTo>
                    <a:pt x="138952" y="1145340"/>
                  </a:lnTo>
                  <a:lnTo>
                    <a:pt x="166217" y="1180240"/>
                  </a:lnTo>
                  <a:lnTo>
                    <a:pt x="195533" y="1213374"/>
                  </a:lnTo>
                  <a:lnTo>
                    <a:pt x="226805" y="1244646"/>
                  </a:lnTo>
                  <a:lnTo>
                    <a:pt x="259939" y="1273962"/>
                  </a:lnTo>
                  <a:lnTo>
                    <a:pt x="294839" y="1301227"/>
                  </a:lnTo>
                  <a:lnTo>
                    <a:pt x="331410" y="1326346"/>
                  </a:lnTo>
                  <a:lnTo>
                    <a:pt x="369557" y="1349224"/>
                  </a:lnTo>
                  <a:lnTo>
                    <a:pt x="409186" y="1369767"/>
                  </a:lnTo>
                  <a:lnTo>
                    <a:pt x="450201" y="1387878"/>
                  </a:lnTo>
                  <a:lnTo>
                    <a:pt x="492508" y="1403463"/>
                  </a:lnTo>
                  <a:lnTo>
                    <a:pt x="536011" y="1416428"/>
                  </a:lnTo>
                  <a:lnTo>
                    <a:pt x="580615" y="1426677"/>
                  </a:lnTo>
                  <a:lnTo>
                    <a:pt x="626227" y="1434115"/>
                  </a:lnTo>
                  <a:lnTo>
                    <a:pt x="672750" y="1438648"/>
                  </a:lnTo>
                  <a:lnTo>
                    <a:pt x="720089" y="1440180"/>
                  </a:lnTo>
                  <a:lnTo>
                    <a:pt x="748283" y="1439267"/>
                  </a:lnTo>
                  <a:lnTo>
                    <a:pt x="748283" y="912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67343" y="1920239"/>
              <a:ext cx="676910" cy="1295400"/>
            </a:xfrm>
            <a:custGeom>
              <a:avLst/>
              <a:gdLst/>
              <a:ahLst/>
              <a:cxnLst/>
              <a:rect l="l" t="t" r="r" b="b"/>
              <a:pathLst>
                <a:path w="676909" h="1295400">
                  <a:moveTo>
                    <a:pt x="648461" y="0"/>
                  </a:moveTo>
                  <a:lnTo>
                    <a:pt x="600065" y="1776"/>
                  </a:lnTo>
                  <a:lnTo>
                    <a:pt x="552636" y="7021"/>
                  </a:lnTo>
                  <a:lnTo>
                    <a:pt x="506297" y="15611"/>
                  </a:lnTo>
                  <a:lnTo>
                    <a:pt x="461176" y="27419"/>
                  </a:lnTo>
                  <a:lnTo>
                    <a:pt x="417396" y="42321"/>
                  </a:lnTo>
                  <a:lnTo>
                    <a:pt x="375084" y="60191"/>
                  </a:lnTo>
                  <a:lnTo>
                    <a:pt x="334366" y="80905"/>
                  </a:lnTo>
                  <a:lnTo>
                    <a:pt x="295365" y="104337"/>
                  </a:lnTo>
                  <a:lnTo>
                    <a:pt x="258209" y="130362"/>
                  </a:lnTo>
                  <a:lnTo>
                    <a:pt x="223021" y="158854"/>
                  </a:lnTo>
                  <a:lnTo>
                    <a:pt x="189928" y="189690"/>
                  </a:lnTo>
                  <a:lnTo>
                    <a:pt x="159055" y="222743"/>
                  </a:lnTo>
                  <a:lnTo>
                    <a:pt x="130527" y="257888"/>
                  </a:lnTo>
                  <a:lnTo>
                    <a:pt x="104470" y="295001"/>
                  </a:lnTo>
                  <a:lnTo>
                    <a:pt x="81008" y="333955"/>
                  </a:lnTo>
                  <a:lnTo>
                    <a:pt x="60268" y="374626"/>
                  </a:lnTo>
                  <a:lnTo>
                    <a:pt x="42375" y="416889"/>
                  </a:lnTo>
                  <a:lnTo>
                    <a:pt x="27454" y="460619"/>
                  </a:lnTo>
                  <a:lnTo>
                    <a:pt x="15631" y="505690"/>
                  </a:lnTo>
                  <a:lnTo>
                    <a:pt x="7030" y="551977"/>
                  </a:lnTo>
                  <a:lnTo>
                    <a:pt x="1778" y="599355"/>
                  </a:lnTo>
                  <a:lnTo>
                    <a:pt x="0" y="647700"/>
                  </a:lnTo>
                  <a:lnTo>
                    <a:pt x="1778" y="696044"/>
                  </a:lnTo>
                  <a:lnTo>
                    <a:pt x="7030" y="743422"/>
                  </a:lnTo>
                  <a:lnTo>
                    <a:pt x="15631" y="789709"/>
                  </a:lnTo>
                  <a:lnTo>
                    <a:pt x="27454" y="834780"/>
                  </a:lnTo>
                  <a:lnTo>
                    <a:pt x="42375" y="878510"/>
                  </a:lnTo>
                  <a:lnTo>
                    <a:pt x="60268" y="920773"/>
                  </a:lnTo>
                  <a:lnTo>
                    <a:pt x="81008" y="961444"/>
                  </a:lnTo>
                  <a:lnTo>
                    <a:pt x="104470" y="1000398"/>
                  </a:lnTo>
                  <a:lnTo>
                    <a:pt x="130527" y="1037511"/>
                  </a:lnTo>
                  <a:lnTo>
                    <a:pt x="159055" y="1072656"/>
                  </a:lnTo>
                  <a:lnTo>
                    <a:pt x="189928" y="1105709"/>
                  </a:lnTo>
                  <a:lnTo>
                    <a:pt x="223021" y="1136545"/>
                  </a:lnTo>
                  <a:lnTo>
                    <a:pt x="258209" y="1165037"/>
                  </a:lnTo>
                  <a:lnTo>
                    <a:pt x="295365" y="1191062"/>
                  </a:lnTo>
                  <a:lnTo>
                    <a:pt x="334366" y="1214494"/>
                  </a:lnTo>
                  <a:lnTo>
                    <a:pt x="375084" y="1235208"/>
                  </a:lnTo>
                  <a:lnTo>
                    <a:pt x="417396" y="1253078"/>
                  </a:lnTo>
                  <a:lnTo>
                    <a:pt x="461176" y="1267980"/>
                  </a:lnTo>
                  <a:lnTo>
                    <a:pt x="506297" y="1279788"/>
                  </a:lnTo>
                  <a:lnTo>
                    <a:pt x="552636" y="1288378"/>
                  </a:lnTo>
                  <a:lnTo>
                    <a:pt x="600065" y="1293623"/>
                  </a:lnTo>
                  <a:lnTo>
                    <a:pt x="648461" y="1295400"/>
                  </a:lnTo>
                  <a:lnTo>
                    <a:pt x="676655" y="1294365"/>
                  </a:lnTo>
                  <a:lnTo>
                    <a:pt x="676655" y="1034"/>
                  </a:lnTo>
                  <a:lnTo>
                    <a:pt x="64846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00" y="566420"/>
            <a:ext cx="1560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</a:rPr>
              <a:t>Cucumber</a:t>
            </a:r>
            <a:r>
              <a:rPr sz="1800" spc="-2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-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</a:rPr>
              <a:t>Scenario</a:t>
            </a:r>
            <a:r>
              <a:rPr sz="1800" spc="-35" dirty="0">
                <a:solidFill>
                  <a:srgbClr val="001F5F"/>
                </a:solidFill>
              </a:rPr>
              <a:t> </a:t>
            </a:r>
            <a:r>
              <a:rPr sz="1800" spc="-10" dirty="0">
                <a:solidFill>
                  <a:srgbClr val="001F5F"/>
                </a:solidFill>
              </a:rPr>
              <a:t>Outline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138932" y="1393316"/>
            <a:ext cx="4766945" cy="238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1F5F"/>
                </a:solidFill>
                <a:latin typeface="Calibri"/>
                <a:cs typeface="Calibri"/>
              </a:rPr>
              <a:t>Feature</a:t>
            </a:r>
            <a:r>
              <a:rPr sz="12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1F5F"/>
                </a:solidFill>
                <a:latin typeface="Calibri"/>
                <a:cs typeface="Calibri"/>
              </a:rPr>
              <a:t>file: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Scenario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outline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basically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replaces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variable/keywords</a:t>
            </a:r>
            <a:r>
              <a:rPr sz="11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table.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Each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row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table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considered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 scenario.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2700" marR="3101340">
              <a:lnSpc>
                <a:spcPct val="100000"/>
              </a:lnSpc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Scenario Outline: Create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ABC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Given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open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  <a:p>
            <a:pPr marL="12700" marR="238887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When I enter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username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“&lt;username&gt;” </a:t>
            </a:r>
            <a:r>
              <a:rPr sz="1100" spc="-2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And I enter password as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“&lt;password&gt;”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Then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I enter</a:t>
            </a:r>
            <a:r>
              <a:rPr sz="11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title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“&lt;title&gt;”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press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submit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Examples:</a:t>
            </a:r>
            <a:r>
              <a:rPr sz="110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username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password</a:t>
            </a:r>
            <a:r>
              <a:rPr sz="11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r>
              <a:rPr sz="11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title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endParaRPr sz="11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 Rob</a:t>
            </a:r>
            <a:r>
              <a:rPr sz="11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 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xyz1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 title1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endParaRPr sz="11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Bob</a:t>
            </a:r>
            <a:r>
              <a:rPr sz="11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r>
              <a:rPr sz="1100" spc="-5" dirty="0">
                <a:solidFill>
                  <a:srgbClr val="001F5F"/>
                </a:solidFill>
                <a:latin typeface="Calibri"/>
                <a:cs typeface="Calibri"/>
              </a:rPr>
              <a:t> xyz1</a:t>
            </a:r>
            <a:r>
              <a:rPr sz="11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 title2</a:t>
            </a:r>
            <a:r>
              <a:rPr sz="11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1F5F"/>
                </a:solidFill>
                <a:latin typeface="Calibri"/>
                <a:cs typeface="Calibri"/>
              </a:rPr>
              <a:t>|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2023" y="117347"/>
            <a:ext cx="1158240" cy="216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8888</Words>
  <Application>Microsoft Office PowerPoint</Application>
  <PresentationFormat>On-screen Show (16:9)</PresentationFormat>
  <Paragraphs>1199</Paragraphs>
  <Slides>121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7" baseType="lpstr">
      <vt:lpstr>Arial MT</vt:lpstr>
      <vt:lpstr>Calibri</vt:lpstr>
      <vt:lpstr>Courier New</vt:lpstr>
      <vt:lpstr>Times New Roman</vt:lpstr>
      <vt:lpstr>Wingdings</vt:lpstr>
      <vt:lpstr>Office Theme</vt:lpstr>
      <vt:lpstr>SDET Foundation Course</vt:lpstr>
      <vt:lpstr>PowerPoint Presentation</vt:lpstr>
      <vt:lpstr>T a b l e   o f   C o n t e n t</vt:lpstr>
      <vt:lpstr>SELENIUM</vt:lpstr>
      <vt:lpstr>History Of Selenium</vt:lpstr>
      <vt:lpstr>2011</vt:lpstr>
      <vt:lpstr>2018</vt:lpstr>
      <vt:lpstr>PowerPoint Presentation</vt:lpstr>
      <vt:lpstr>Architectural  Overview</vt:lpstr>
      <vt:lpstr>Introduction</vt:lpstr>
      <vt:lpstr>Introduction</vt:lpstr>
      <vt:lpstr>Selenium</vt:lpstr>
      <vt:lpstr>Selenium – Required Softwares</vt:lpstr>
      <vt:lpstr>Setting-up a project  from scratch</vt:lpstr>
      <vt:lpstr>Creating  a project</vt:lpstr>
      <vt:lpstr>Project Details</vt:lpstr>
      <vt:lpstr>PowerPoint Presentation</vt:lpstr>
      <vt:lpstr>Introduction to  WebDriver</vt:lpstr>
      <vt:lpstr>Selenium</vt:lpstr>
      <vt:lpstr>How to launch  your browser?</vt:lpstr>
      <vt:lpstr>PowerPoint Presentation</vt:lpstr>
      <vt:lpstr>Selenium</vt:lpstr>
      <vt:lpstr>WebDriver - Navigation Commands</vt:lpstr>
      <vt:lpstr>WebDriver- Navigation Commands</vt:lpstr>
      <vt:lpstr>WebDriver - Navigation Commands</vt:lpstr>
      <vt:lpstr>PowerPoint Presentation</vt:lpstr>
      <vt:lpstr>WebDriver - Methods</vt:lpstr>
      <vt:lpstr>LAB</vt:lpstr>
      <vt:lpstr>Locators in  Selenium</vt:lpstr>
      <vt:lpstr>PowerPoint Presentation</vt:lpstr>
      <vt:lpstr>CssSelector- How to Use</vt:lpstr>
      <vt:lpstr>PowerPoint Presentation</vt:lpstr>
      <vt:lpstr>Locators -  Xpaths</vt:lpstr>
      <vt:lpstr>Locators -  Xpaths</vt:lpstr>
      <vt:lpstr>Xpath – How to Use</vt:lpstr>
      <vt:lpstr>Xpath – Types</vt:lpstr>
      <vt:lpstr>Xpath  functions</vt:lpstr>
      <vt:lpstr>LAB</vt:lpstr>
      <vt:lpstr>WebDriver  Methods</vt:lpstr>
      <vt:lpstr>Understanding  the script</vt:lpstr>
      <vt:lpstr>Selecting CheckBox  &amp; Radio button</vt:lpstr>
      <vt:lpstr>Select  Class</vt:lpstr>
      <vt:lpstr>Select  Method</vt:lpstr>
      <vt:lpstr>PowerPoint Presentation</vt:lpstr>
      <vt:lpstr>Waits in  Selenium</vt:lpstr>
      <vt:lpstr>Waits -  Implicit</vt:lpstr>
      <vt:lpstr>Waits -  Explicit</vt:lpstr>
      <vt:lpstr>Waits -  Explicit</vt:lpstr>
      <vt:lpstr>Waits -  Custom</vt:lpstr>
      <vt:lpstr>Waits in  Selenium</vt:lpstr>
      <vt:lpstr>Waits in  Selenium</vt:lpstr>
      <vt:lpstr>Selenium</vt:lpstr>
      <vt:lpstr>Alerts in  Selenium</vt:lpstr>
      <vt:lpstr>Methods  in Alert</vt:lpstr>
      <vt:lpstr>Handling  Selenium Window</vt:lpstr>
      <vt:lpstr>LAB</vt:lpstr>
      <vt:lpstr>Action Class</vt:lpstr>
      <vt:lpstr>Action  Class</vt:lpstr>
      <vt:lpstr>Action  Class</vt:lpstr>
      <vt:lpstr>Methods of Action Class</vt:lpstr>
      <vt:lpstr>PowerPoint Presentation</vt:lpstr>
      <vt:lpstr>PowerPoint Presentation</vt:lpstr>
      <vt:lpstr>iFrames</vt:lpstr>
      <vt:lpstr>iFrames</vt:lpstr>
      <vt:lpstr>JavaScript  Executor</vt:lpstr>
      <vt:lpstr>JavaScript  Executor</vt:lpstr>
      <vt:lpstr>Exception in  Selenium..1/2</vt:lpstr>
      <vt:lpstr>Exception in  Selenium..1/2</vt:lpstr>
      <vt:lpstr>How to take  Screenshot?</vt:lpstr>
      <vt:lpstr>Selenium Grid</vt:lpstr>
      <vt:lpstr>What is  Selenium Grid?</vt:lpstr>
      <vt:lpstr>Selenium Grid?</vt:lpstr>
      <vt:lpstr>What is Cross  Browser Testing?</vt:lpstr>
      <vt:lpstr>Launching  Different Browsers</vt:lpstr>
      <vt:lpstr>Selenium</vt:lpstr>
      <vt:lpstr>TestNG</vt:lpstr>
      <vt:lpstr>TestNG</vt:lpstr>
      <vt:lpstr>TestNG -  Configuration</vt:lpstr>
      <vt:lpstr>TestNG -  Annotation -1</vt:lpstr>
      <vt:lpstr>TestNG -  Annotation - 2</vt:lpstr>
      <vt:lpstr>TestNG - XML – Key Definitions</vt:lpstr>
      <vt:lpstr>TestNG - Multiple  class file execution</vt:lpstr>
      <vt:lpstr>Listeners:  Definition</vt:lpstr>
      <vt:lpstr>Listeners: Implementation – 1/4</vt:lpstr>
      <vt:lpstr>Listeners: Implementation – 2/4</vt:lpstr>
      <vt:lpstr>Listeners: Implementation – 3/4</vt:lpstr>
      <vt:lpstr>Listeners: Implementation – 4/4</vt:lpstr>
      <vt:lpstr>LAB</vt:lpstr>
      <vt:lpstr>TestNG - Retry Analyzer</vt:lpstr>
      <vt:lpstr>Implementation - Retry Analyzer 1/2</vt:lpstr>
      <vt:lpstr>Implementation - Retry Analyzer 2/2</vt:lpstr>
      <vt:lpstr>LAB</vt:lpstr>
      <vt:lpstr>ATDD</vt:lpstr>
      <vt:lpstr>ATDD - Definition</vt:lpstr>
      <vt:lpstr>Cucumber</vt:lpstr>
      <vt:lpstr>Cucumber - Configuration</vt:lpstr>
      <vt:lpstr>Cucumber - Configuration</vt:lpstr>
      <vt:lpstr>PowerPoint Presentation</vt:lpstr>
      <vt:lpstr>Cucumber - Scenario Outline</vt:lpstr>
      <vt:lpstr>Cucumber - Data table and Scenario Outline</vt:lpstr>
      <vt:lpstr>Cucumber - Hooks</vt:lpstr>
      <vt:lpstr>Cucumber - Sample Hooks</vt:lpstr>
      <vt:lpstr>Cucumber - Background</vt:lpstr>
      <vt:lpstr>LAB</vt:lpstr>
      <vt:lpstr>Selenium</vt:lpstr>
      <vt:lpstr>Maven -  Definition</vt:lpstr>
      <vt:lpstr>Maven - Configuration</vt:lpstr>
      <vt:lpstr>Maven- Sample POM</vt:lpstr>
      <vt:lpstr>PowerPoint Presentation</vt:lpstr>
      <vt:lpstr>Automation</vt:lpstr>
      <vt:lpstr>Automation framework – Definition</vt:lpstr>
      <vt:lpstr>Automation Framework – Types</vt:lpstr>
      <vt:lpstr>Automation Framework – Planning</vt:lpstr>
      <vt:lpstr>Automation  Framework –  Implementation</vt:lpstr>
      <vt:lpstr>Automation  Framework –  Implementation..1/2</vt:lpstr>
      <vt:lpstr>PowerPoint Presentation</vt:lpstr>
      <vt:lpstr>Page Object Model</vt:lpstr>
      <vt:lpstr>Page Object Model - Benefits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istqb.trainer@devlabsalliance.com</cp:lastModifiedBy>
  <cp:revision>4</cp:revision>
  <dcterms:created xsi:type="dcterms:W3CDTF">2024-01-10T08:59:22Z</dcterms:created>
  <dcterms:modified xsi:type="dcterms:W3CDTF">2024-03-16T12:51:51Z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2024-01-10T00:00:00Z</vt:filetime>
  </property>
</Properties>
</file>