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464" r:id="rId15"/>
    <p:sldId id="306" r:id="rId16"/>
    <p:sldId id="307" r:id="rId17"/>
    <p:sldId id="308" r:id="rId18"/>
    <p:sldId id="309" r:id="rId19"/>
    <p:sldId id="53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4384C-E2B7-45B0-8B79-5054F7EB21A4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B2323-8D7B-4840-90CE-8388EE7A2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1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25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83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6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793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3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7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4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16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6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4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3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3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6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2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5A0F98-ADD0-45BC-882D-CC03AAFF51A7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D59EEF-C8D3-4498-A7C4-5EC7BBD79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6C4A-3273-0F0B-60A5-12613014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40909"/>
            <a:ext cx="8689976" cy="278809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Java-Selenium</a:t>
            </a:r>
            <a:br>
              <a:rPr lang="en-IN" b="1" dirty="0"/>
            </a:br>
            <a:r>
              <a:rPr lang="en-IN" b="1" dirty="0"/>
              <a:t> Basic </a:t>
            </a:r>
            <a:r>
              <a:rPr lang="en-IN" b="1"/>
              <a:t>to Advanced </a:t>
            </a:r>
            <a:r>
              <a:rPr lang="en-IN" b="1" dirty="0"/>
              <a:t>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06E9E-37E7-0E2E-BDE3-7B4CA14AD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66356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3121"/>
            <a:ext cx="9144000" cy="11697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Need For 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1282891"/>
            <a:ext cx="9797593" cy="5104264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organization has unique reasons for automating software quality activities, but several reasons common across industries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Speed (fast to execute but except initial time)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Repeatable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time 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 effective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</a:p>
        </p:txBody>
      </p:sp>
    </p:spTree>
    <p:extLst>
      <p:ext uri="{BB962C8B-B14F-4D97-AF65-F5344CB8AC3E}">
        <p14:creationId xmlns:p14="http://schemas.microsoft.com/office/powerpoint/2010/main" val="18597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351" y="2"/>
            <a:ext cx="10190375" cy="12010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When To Automate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490" y="1368190"/>
            <a:ext cx="8504600" cy="5146911"/>
          </a:xfrm>
        </p:spPr>
        <p:txBody>
          <a:bodyPr anchor="t">
            <a:normAutofit/>
          </a:bodyPr>
          <a:lstStyle/>
          <a:p>
            <a:pPr algn="just"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do not change frequently.</a:t>
            </a:r>
          </a:p>
          <a:p>
            <a:pPr algn="just"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Projects that need to test the same areas often.</a:t>
            </a:r>
          </a:p>
          <a:p>
            <a:pPr algn="just"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manual testing process in place as per expected results and tested twice manually.</a:t>
            </a:r>
          </a:p>
          <a:p>
            <a:pPr algn="just" fontAlgn="t"/>
            <a:endParaRPr lang="en-US" sz="28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pPr algn="just"/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6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71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Types Of Automation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462" y="1371604"/>
            <a:ext cx="8803230" cy="1597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Automated Tests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 Functional Automated Tests </a:t>
            </a:r>
          </a:p>
        </p:txBody>
      </p:sp>
    </p:spTree>
    <p:extLst>
      <p:ext uri="{BB962C8B-B14F-4D97-AF65-F5344CB8AC3E}">
        <p14:creationId xmlns:p14="http://schemas.microsoft.com/office/powerpoint/2010/main" val="255729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1"/>
            <a:ext cx="10727703" cy="125559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Selection Of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118" y="1450074"/>
            <a:ext cx="10030119" cy="5059908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Identify the requirements, explore various tools and its capabilities, set the expectation from the tool and go for a Proof Of Concept.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 should be compatible as per checklist.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learn and technical support should be available.</a:t>
            </a:r>
          </a:p>
        </p:txBody>
      </p:sp>
    </p:spTree>
    <p:extLst>
      <p:ext uri="{BB962C8B-B14F-4D97-AF65-F5344CB8AC3E}">
        <p14:creationId xmlns:p14="http://schemas.microsoft.com/office/powerpoint/2010/main" val="178647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04" y="1"/>
            <a:ext cx="9132396" cy="102358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What is selenium…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1310325"/>
            <a:ext cx="10184091" cy="5081047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Selenium is an open source Browser based test Automation.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Selenium is a suite of tools to automate web application testing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by simulating users action such as mouse click and key pressed.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anywhere JavaScript is supported.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in many browser and operating systems.(IE,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MozillaFirefox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Safari, Google Chrome and Opera…/Windows, Linux, Mac..)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controlled by many programming languages and testing frameworks.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(HTML,PHP,C#,Java,Ruby,Python..etc.)</a:t>
            </a:r>
          </a:p>
        </p:txBody>
      </p:sp>
    </p:spTree>
    <p:extLst>
      <p:ext uri="{BB962C8B-B14F-4D97-AF65-F5344CB8AC3E}">
        <p14:creationId xmlns:p14="http://schemas.microsoft.com/office/powerpoint/2010/main" val="332281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latin typeface="Century Schoolbook" panose="02040604050505020304" pitchFamily="18" charset="0"/>
                <a:sym typeface="Calibri"/>
              </a:rPr>
              <a:t>Selenium Phases</a:t>
            </a:r>
          </a:p>
        </p:txBody>
      </p:sp>
      <p:sp>
        <p:nvSpPr>
          <p:cNvPr id="265" name="Google Shape;265;p15"/>
          <p:cNvSpPr txBox="1"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2" name="Google Shape;266;p15"/>
          <p:cNvGrpSpPr/>
          <p:nvPr/>
        </p:nvGrpSpPr>
        <p:grpSpPr>
          <a:xfrm>
            <a:off x="2271859" y="1027908"/>
            <a:ext cx="7508236" cy="5345985"/>
            <a:chOff x="0" y="149018"/>
            <a:chExt cx="8498672" cy="5289025"/>
          </a:xfrm>
        </p:grpSpPr>
        <p:sp>
          <p:nvSpPr>
            <p:cNvPr id="267" name="Google Shape;267;p15"/>
            <p:cNvSpPr/>
            <p:nvPr/>
          </p:nvSpPr>
          <p:spPr>
            <a:xfrm>
              <a:off x="0" y="149018"/>
              <a:ext cx="8128000" cy="50799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FDEE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800608" y="3926506"/>
              <a:ext cx="186944" cy="186944"/>
            </a:xfrm>
            <a:prstGeom prst="ellipse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57045" y="4019978"/>
              <a:ext cx="2663956" cy="1209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691557" y="4114802"/>
              <a:ext cx="2663956" cy="1209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2500"/>
              </a:pPr>
              <a:r>
                <a:rPr lang="en-US" sz="250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</a:t>
              </a:r>
              <a:r>
                <a:rPr lang="en-IN" sz="2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um 1</a:t>
              </a:r>
              <a:endPara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121408" y="2744898"/>
              <a:ext cx="325120" cy="325120"/>
            </a:xfrm>
            <a:prstGeom prst="ellipse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283968" y="2907458"/>
              <a:ext cx="1706880" cy="23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2283967" y="2907458"/>
              <a:ext cx="2193549" cy="2321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225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2500"/>
              </a:pPr>
              <a:r>
                <a:rPr lang="en-US" sz="2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Selenium2</a:t>
              </a:r>
              <a:endParaRPr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3807968" y="1874186"/>
              <a:ext cx="430784" cy="430784"/>
            </a:xfrm>
            <a:prstGeom prst="ellipse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064000" y="2279227"/>
              <a:ext cx="3860791" cy="3139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4003044" y="2194090"/>
              <a:ext cx="3860791" cy="3139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25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2500"/>
              </a:pPr>
              <a:r>
                <a:rPr lang="en-US" sz="2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3 </a:t>
              </a:r>
              <a:endParaRPr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644896" y="1298114"/>
              <a:ext cx="577088" cy="577088"/>
            </a:xfrm>
            <a:prstGeom prst="ellipse">
              <a:avLst/>
            </a:prstGeom>
            <a:gradFill>
              <a:gsLst>
                <a:gs pos="0">
                  <a:srgbClr val="469CE7"/>
                </a:gs>
                <a:gs pos="100000">
                  <a:srgbClr val="8ECD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496554" y="1419819"/>
              <a:ext cx="2631445" cy="372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5867227" y="1714422"/>
              <a:ext cx="2631445" cy="372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5775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000000"/>
                </a:buClr>
                <a:buSzPts val="2500"/>
              </a:pPr>
              <a:r>
                <a:rPr lang="en-US" sz="25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Selenium 4</a:t>
              </a:r>
              <a:endParaRPr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latin typeface="Century Schoolbook" panose="02040604050505020304" pitchFamily="18" charset="0"/>
                <a:sym typeface="Calibri"/>
              </a:rPr>
              <a:t>Selenium Benefits</a:t>
            </a:r>
          </a:p>
        </p:txBody>
      </p:sp>
      <p:sp>
        <p:nvSpPr>
          <p:cNvPr id="285" name="Google Shape;285;p16"/>
          <p:cNvSpPr txBox="1">
            <a:spLocks noGrp="1"/>
          </p:cNvSpPr>
          <p:nvPr>
            <p:ph idx="1"/>
          </p:nvPr>
        </p:nvSpPr>
        <p:spPr>
          <a:xfrm>
            <a:off x="1611984" y="1690690"/>
            <a:ext cx="8427366" cy="448627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Open Source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Cross platform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Cross browser support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Remote execution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Parallel execution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Integration with multiple tools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And many more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latin typeface="Century Schoolbook" panose="02040604050505020304" pitchFamily="18" charset="0"/>
                <a:sym typeface="Calibri"/>
              </a:rPr>
              <a:t>Limitations	</a:t>
            </a:r>
          </a:p>
        </p:txBody>
      </p:sp>
      <p:sp>
        <p:nvSpPr>
          <p:cNvPr id="291" name="Google Shape;291;p17"/>
          <p:cNvSpPr txBox="1">
            <a:spLocks noGrp="1"/>
          </p:cNvSpPr>
          <p:nvPr>
            <p:ph idx="1"/>
          </p:nvPr>
        </p:nvSpPr>
        <p:spPr>
          <a:xfrm>
            <a:off x="1611983" y="1593130"/>
            <a:ext cx="9040305" cy="45838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Can not automate windows applications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We can not read images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Bar code, Graphs, pie charts, OTP can not be automated</a:t>
            </a: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endParaRPr sz="28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>
            <a:spLocks noGrp="1"/>
          </p:cNvSpPr>
          <p:nvPr>
            <p:ph type="title"/>
          </p:nvPr>
        </p:nvSpPr>
        <p:spPr>
          <a:xfrm>
            <a:off x="2133600" y="38100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 sz="4000" b="1" dirty="0">
                <a:latin typeface="Century Schoolbook" panose="02040604050505020304" pitchFamily="18" charset="0"/>
                <a:sym typeface="Calibri"/>
              </a:rPr>
              <a:t>We can use Selenium </a:t>
            </a:r>
            <a:endParaRPr lang="en-IN" sz="4000" b="1" dirty="0">
              <a:latin typeface="Century Schoolbook" panose="02040604050505020304" pitchFamily="18" charset="0"/>
            </a:endParaRPr>
          </a:p>
        </p:txBody>
      </p:sp>
      <p:sp>
        <p:nvSpPr>
          <p:cNvPr id="297" name="Google Shape;297;p18"/>
          <p:cNvSpPr txBox="1">
            <a:spLocks noGrp="1"/>
          </p:cNvSpPr>
          <p:nvPr>
            <p:ph idx="1"/>
          </p:nvPr>
        </p:nvSpPr>
        <p:spPr>
          <a:xfrm>
            <a:off x="2133600" y="1291472"/>
            <a:ext cx="8480980" cy="48854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8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Functional testing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Smoke test scenario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Regression test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End to End Scenario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2800"/>
              <a:buNone/>
            </a:pPr>
            <a:endParaRPr sz="28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605F-2438-4614-8BDF-C76EBF9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Selenium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884A-CDF8-C526-2541-94FB7559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3" y="1895753"/>
            <a:ext cx="8073114" cy="34241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Selnium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Selenium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(deprecated)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Selenium WebDriver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53090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D513-3717-2668-4E29-B0374E1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39" y="5774"/>
            <a:ext cx="10364451" cy="1596177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About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5195-C411-C321-16C1-A50139BB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52" y="1291472"/>
            <a:ext cx="9600256" cy="430805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15 years experience.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ISTQB Certified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Full time software testing manual &amp; automation trainer.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Conducted trainings for multiple corporates.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Trained 5000+ professionals.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You tube channel “Automation With Priyanka”.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D973-2EAC-56F3-650A-AE4C7542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443" y="169387"/>
            <a:ext cx="10364451" cy="1068881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Training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BE06-5146-7905-6235-1A7F7CAE9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174" y="3150776"/>
            <a:ext cx="2872989" cy="215664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5C529-7510-A954-5DCA-3048F3481E4C}"/>
              </a:ext>
            </a:extLst>
          </p:cNvPr>
          <p:cNvSpPr/>
          <p:nvPr/>
        </p:nvSpPr>
        <p:spPr>
          <a:xfrm>
            <a:off x="780184" y="5619732"/>
            <a:ext cx="3751867" cy="106888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Basics of Automation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776B7C-FB47-F813-31AA-8D031B4DDA10}"/>
              </a:ext>
            </a:extLst>
          </p:cNvPr>
          <p:cNvSpPr/>
          <p:nvPr/>
        </p:nvSpPr>
        <p:spPr>
          <a:xfrm>
            <a:off x="2188590" y="4395456"/>
            <a:ext cx="3751867" cy="106888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Selenium Introduction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BEB4F1-5B10-8F63-B4A6-A3C2BFE961F4}"/>
              </a:ext>
            </a:extLst>
          </p:cNvPr>
          <p:cNvSpPr/>
          <p:nvPr/>
        </p:nvSpPr>
        <p:spPr>
          <a:xfrm>
            <a:off x="3330802" y="3171181"/>
            <a:ext cx="3751867" cy="106888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Java Programming Overview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9D99A6-F076-460A-E693-DC0EEFBC2417}"/>
              </a:ext>
            </a:extLst>
          </p:cNvPr>
          <p:cNvSpPr/>
          <p:nvPr/>
        </p:nvSpPr>
        <p:spPr>
          <a:xfrm>
            <a:off x="5206735" y="1826104"/>
            <a:ext cx="3751867" cy="106888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Selenium WebDriver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5FE0C3-2B34-D7AE-44C9-CBD761E46A9F}"/>
              </a:ext>
            </a:extLst>
          </p:cNvPr>
          <p:cNvSpPr/>
          <p:nvPr/>
        </p:nvSpPr>
        <p:spPr>
          <a:xfrm>
            <a:off x="7513164" y="744204"/>
            <a:ext cx="4336329" cy="1068881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Fameworks</a:t>
            </a:r>
            <a:endParaRPr lang="en-IN" sz="2800" dirty="0"/>
          </a:p>
          <a:p>
            <a:pPr algn="ctr"/>
            <a:r>
              <a:rPr lang="en-IN" sz="2800" dirty="0" err="1"/>
              <a:t>TestNG,Cucumber,Maven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522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A48-489A-1620-8639-F0090662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2320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Prerequisite for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92273-B19C-787A-1370-2595CABC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94" y="1819374"/>
            <a:ext cx="8078772" cy="42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1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+mn-lt"/>
              </a:rPr>
              <a:t>Automation Basics</a:t>
            </a:r>
            <a:endParaRPr lang="en-US" sz="66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"/>
            <a:ext cx="9144000" cy="12965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Manual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556" y="1574276"/>
            <a:ext cx="9502219" cy="5175316"/>
          </a:xfrm>
        </p:spPr>
        <p:txBody>
          <a:bodyPr anchor="t">
            <a:normAutofit/>
          </a:bodyPr>
          <a:lstStyle/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testing is process of manually testing software application with the intension of finding defects.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945" y="1070296"/>
            <a:ext cx="6049652" cy="22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0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31" y="443062"/>
            <a:ext cx="10642861" cy="115949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When is Manual Testing Good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609" y="1762811"/>
            <a:ext cx="8664962" cy="4801761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Subjective Validation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New/Changing Functionality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Strategic Development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Complex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48620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"/>
            <a:ext cx="9144000" cy="1228299"/>
          </a:xfrm>
        </p:spPr>
        <p:txBody>
          <a:bodyPr>
            <a:no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Manual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40" y="1228301"/>
            <a:ext cx="9012716" cy="5114499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testing is traditional form of testing.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Repetitive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more resource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Costly</a:t>
            </a:r>
          </a:p>
          <a:p>
            <a:pPr marL="285750" lvl="1"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time &amp; efforts</a:t>
            </a:r>
          </a:p>
          <a:p>
            <a:pPr lvl="1"/>
            <a:endParaRPr lang="en-US" sz="2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07" y="1888530"/>
            <a:ext cx="5981550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"/>
            <a:ext cx="9038230" cy="12692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 Schoolbook" panose="02040604050505020304" pitchFamily="18" charset="0"/>
              </a:rPr>
              <a:t>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8" y="2092751"/>
            <a:ext cx="10457469" cy="3384222"/>
          </a:xfrm>
        </p:spPr>
        <p:txBody>
          <a:bodyPr anchor="t">
            <a:normAutofit/>
          </a:bodyPr>
          <a:lstStyle/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testing is process of testing software application with the help of tool to find out defects from the 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06" y="1687399"/>
            <a:ext cx="5550815" cy="18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</TotalTime>
  <Words>468</Words>
  <Application>Microsoft Office PowerPoint</Application>
  <PresentationFormat>Widescreen</PresentationFormat>
  <Paragraphs>102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Corbel</vt:lpstr>
      <vt:lpstr>Parallax</vt:lpstr>
      <vt:lpstr>Java-Selenium  Basic to Advanced Training</vt:lpstr>
      <vt:lpstr>About trainer</vt:lpstr>
      <vt:lpstr>Training Flow</vt:lpstr>
      <vt:lpstr>Prerequisite for Training</vt:lpstr>
      <vt:lpstr>Automation Basics</vt:lpstr>
      <vt:lpstr>Manual testing</vt:lpstr>
      <vt:lpstr>When is Manual Testing Good Idea?</vt:lpstr>
      <vt:lpstr>Manual Testing Challenges</vt:lpstr>
      <vt:lpstr>Automation testing</vt:lpstr>
      <vt:lpstr>Need For Automation Testing</vt:lpstr>
      <vt:lpstr>When To Automate Application?</vt:lpstr>
      <vt:lpstr>Types Of Automation Tests</vt:lpstr>
      <vt:lpstr>Selection Of Automation Tools</vt:lpstr>
      <vt:lpstr>What is selenium…</vt:lpstr>
      <vt:lpstr>Selenium Phases</vt:lpstr>
      <vt:lpstr>Selenium Benefits</vt:lpstr>
      <vt:lpstr>Limitations </vt:lpstr>
      <vt:lpstr>We can use Selenium </vt:lpstr>
      <vt:lpstr>Selenium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istqb.trainer@devlabsalliance.com</dc:creator>
  <cp:lastModifiedBy>istqb.trainer@devlabsalliance.com</cp:lastModifiedBy>
  <cp:revision>2</cp:revision>
  <dcterms:created xsi:type="dcterms:W3CDTF">2025-01-04T13:04:10Z</dcterms:created>
  <dcterms:modified xsi:type="dcterms:W3CDTF">2025-01-12T13:15:46Z</dcterms:modified>
</cp:coreProperties>
</file>