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9" r:id="rId2"/>
    <p:sldId id="256" r:id="rId3"/>
    <p:sldId id="257" r:id="rId4"/>
    <p:sldId id="258" r:id="rId5"/>
    <p:sldId id="263" r:id="rId6"/>
    <p:sldId id="264" r:id="rId7"/>
    <p:sldId id="287" r:id="rId8"/>
    <p:sldId id="274" r:id="rId9"/>
    <p:sldId id="261" r:id="rId10"/>
    <p:sldId id="266" r:id="rId11"/>
    <p:sldId id="267" r:id="rId12"/>
    <p:sldId id="292" r:id="rId13"/>
    <p:sldId id="273" r:id="rId14"/>
    <p:sldId id="283" r:id="rId15"/>
    <p:sldId id="280" r:id="rId16"/>
    <p:sldId id="288" r:id="rId17"/>
    <p:sldId id="293" r:id="rId18"/>
    <p:sldId id="281" r:id="rId19"/>
    <p:sldId id="284" r:id="rId20"/>
    <p:sldId id="285" r:id="rId21"/>
    <p:sldId id="286" r:id="rId22"/>
    <p:sldId id="269" r:id="rId23"/>
    <p:sldId id="270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053" autoAdjust="0"/>
    <p:restoredTop sz="94680" autoAdjust="0"/>
  </p:normalViewPr>
  <p:slideViewPr>
    <p:cSldViewPr>
      <p:cViewPr>
        <p:scale>
          <a:sx n="75" d="100"/>
          <a:sy n="75" d="100"/>
        </p:scale>
        <p:origin x="-133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4181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C1D54-0E7E-4690-99CC-D0DD4AFFC36B}" type="doc">
      <dgm:prSet loTypeId="urn:microsoft.com/office/officeart/2005/8/layout/hProcess3" loCatId="process" qsTypeId="urn:microsoft.com/office/officeart/2005/8/quickstyle/3d2" qsCatId="3D" csTypeId="urn:microsoft.com/office/officeart/2005/8/colors/accent1_2" csCatId="accent1" phldr="1"/>
      <dgm:spPr/>
    </dgm:pt>
    <dgm:pt modelId="{0F472BA0-98B5-448C-8DE6-B4A9ED693421}">
      <dgm:prSet phldrT="[Text]"/>
      <dgm:spPr/>
      <dgm:t>
        <a:bodyPr/>
        <a:lstStyle/>
        <a:p>
          <a:r>
            <a:rPr lang="en-US" dirty="0" smtClean="0"/>
            <a:t>TRANSFORMATION</a:t>
          </a:r>
          <a:endParaRPr lang="en-US" dirty="0"/>
        </a:p>
      </dgm:t>
    </dgm:pt>
    <dgm:pt modelId="{A1046877-2428-41DA-B722-51EC56C8FC6B}" type="parTrans" cxnId="{5C1D59CC-5685-4685-9F5D-AA8E02E94F09}">
      <dgm:prSet/>
      <dgm:spPr/>
      <dgm:t>
        <a:bodyPr/>
        <a:lstStyle/>
        <a:p>
          <a:endParaRPr lang="en-US"/>
        </a:p>
      </dgm:t>
    </dgm:pt>
    <dgm:pt modelId="{6D04C149-A7BA-4F7C-917E-168D7B12604C}" type="sibTrans" cxnId="{5C1D59CC-5685-4685-9F5D-AA8E02E94F09}">
      <dgm:prSet/>
      <dgm:spPr/>
      <dgm:t>
        <a:bodyPr/>
        <a:lstStyle/>
        <a:p>
          <a:endParaRPr lang="en-US"/>
        </a:p>
      </dgm:t>
    </dgm:pt>
    <dgm:pt modelId="{48BCBE0C-DD48-4A24-9550-C4373C830434}" type="pres">
      <dgm:prSet presAssocID="{C0BC1D54-0E7E-4690-99CC-D0DD4AFFC36B}" presName="Name0" presStyleCnt="0">
        <dgm:presLayoutVars>
          <dgm:dir/>
          <dgm:animLvl val="lvl"/>
          <dgm:resizeHandles val="exact"/>
        </dgm:presLayoutVars>
      </dgm:prSet>
      <dgm:spPr/>
    </dgm:pt>
    <dgm:pt modelId="{13E6A4D3-3C44-42F0-9D40-5A2297A2AC8D}" type="pres">
      <dgm:prSet presAssocID="{C0BC1D54-0E7E-4690-99CC-D0DD4AFFC36B}" presName="dummy" presStyleCnt="0"/>
      <dgm:spPr/>
    </dgm:pt>
    <dgm:pt modelId="{6ED4C695-E0EC-489E-9A79-D0533155F0A8}" type="pres">
      <dgm:prSet presAssocID="{C0BC1D54-0E7E-4690-99CC-D0DD4AFFC36B}" presName="linH" presStyleCnt="0"/>
      <dgm:spPr/>
    </dgm:pt>
    <dgm:pt modelId="{6F909328-B16B-4D97-A2B7-AD48F5AD2253}" type="pres">
      <dgm:prSet presAssocID="{C0BC1D54-0E7E-4690-99CC-D0DD4AFFC36B}" presName="padding1" presStyleCnt="0"/>
      <dgm:spPr/>
    </dgm:pt>
    <dgm:pt modelId="{BB3D3CB1-01CA-495E-8D2D-8DAAA01FC2F9}" type="pres">
      <dgm:prSet presAssocID="{0F472BA0-98B5-448C-8DE6-B4A9ED693421}" presName="linV" presStyleCnt="0"/>
      <dgm:spPr/>
    </dgm:pt>
    <dgm:pt modelId="{AA3219D9-C91E-4B12-854B-112BA0ACD0AA}" type="pres">
      <dgm:prSet presAssocID="{0F472BA0-98B5-448C-8DE6-B4A9ED693421}" presName="spVertical1" presStyleCnt="0"/>
      <dgm:spPr/>
    </dgm:pt>
    <dgm:pt modelId="{CC9F2C26-4261-4B28-B2D1-76929CB7163C}" type="pres">
      <dgm:prSet presAssocID="{0F472BA0-98B5-448C-8DE6-B4A9ED693421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FD9F6-B0CA-475A-942D-581D9D673298}" type="pres">
      <dgm:prSet presAssocID="{0F472BA0-98B5-448C-8DE6-B4A9ED693421}" presName="spVertical2" presStyleCnt="0"/>
      <dgm:spPr/>
    </dgm:pt>
    <dgm:pt modelId="{CE40164C-AAF6-4D02-9D38-31C9C3D3978C}" type="pres">
      <dgm:prSet presAssocID="{0F472BA0-98B5-448C-8DE6-B4A9ED693421}" presName="spVertical3" presStyleCnt="0"/>
      <dgm:spPr/>
    </dgm:pt>
    <dgm:pt modelId="{734E268E-8AB3-405C-B860-D965BD653211}" type="pres">
      <dgm:prSet presAssocID="{C0BC1D54-0E7E-4690-99CC-D0DD4AFFC36B}" presName="padding2" presStyleCnt="0"/>
      <dgm:spPr/>
    </dgm:pt>
    <dgm:pt modelId="{7C93D470-E5C2-47DB-874D-C224B0564407}" type="pres">
      <dgm:prSet presAssocID="{C0BC1D54-0E7E-4690-99CC-D0DD4AFFC36B}" presName="negArrow" presStyleCnt="0"/>
      <dgm:spPr/>
    </dgm:pt>
    <dgm:pt modelId="{DBFB6FCF-B7B8-45E3-8827-C57C558232EF}" type="pres">
      <dgm:prSet presAssocID="{C0BC1D54-0E7E-4690-99CC-D0DD4AFFC36B}" presName="backgroundArrow" presStyleLbl="node1" presStyleIdx="0" presStyleCnt="1" custLinFactY="-32269" custLinFactNeighborX="-5556" custLinFactNeighborY="-100000"/>
      <dgm:spPr/>
      <dgm:t>
        <a:bodyPr/>
        <a:lstStyle/>
        <a:p>
          <a:endParaRPr lang="en-US"/>
        </a:p>
      </dgm:t>
    </dgm:pt>
  </dgm:ptLst>
  <dgm:cxnLst>
    <dgm:cxn modelId="{F721B541-790A-48AD-8660-754CC3F3EB7A}" type="presOf" srcId="{0F472BA0-98B5-448C-8DE6-B4A9ED693421}" destId="{CC9F2C26-4261-4B28-B2D1-76929CB7163C}" srcOrd="0" destOrd="0" presId="urn:microsoft.com/office/officeart/2005/8/layout/hProcess3"/>
    <dgm:cxn modelId="{30B6E656-7C64-4C50-BF3D-7B761A1E201D}" type="presOf" srcId="{C0BC1D54-0E7E-4690-99CC-D0DD4AFFC36B}" destId="{48BCBE0C-DD48-4A24-9550-C4373C830434}" srcOrd="0" destOrd="0" presId="urn:microsoft.com/office/officeart/2005/8/layout/hProcess3"/>
    <dgm:cxn modelId="{5C1D59CC-5685-4685-9F5D-AA8E02E94F09}" srcId="{C0BC1D54-0E7E-4690-99CC-D0DD4AFFC36B}" destId="{0F472BA0-98B5-448C-8DE6-B4A9ED693421}" srcOrd="0" destOrd="0" parTransId="{A1046877-2428-41DA-B722-51EC56C8FC6B}" sibTransId="{6D04C149-A7BA-4F7C-917E-168D7B12604C}"/>
    <dgm:cxn modelId="{AB5D7DC5-987B-4A3B-AD32-59B5C6BFB803}" type="presParOf" srcId="{48BCBE0C-DD48-4A24-9550-C4373C830434}" destId="{13E6A4D3-3C44-42F0-9D40-5A2297A2AC8D}" srcOrd="0" destOrd="0" presId="urn:microsoft.com/office/officeart/2005/8/layout/hProcess3"/>
    <dgm:cxn modelId="{19BDA23D-B3C9-442F-A43D-25A871280D65}" type="presParOf" srcId="{48BCBE0C-DD48-4A24-9550-C4373C830434}" destId="{6ED4C695-E0EC-489E-9A79-D0533155F0A8}" srcOrd="1" destOrd="0" presId="urn:microsoft.com/office/officeart/2005/8/layout/hProcess3"/>
    <dgm:cxn modelId="{ED1C02C6-21E7-4D41-B725-A29808691725}" type="presParOf" srcId="{6ED4C695-E0EC-489E-9A79-D0533155F0A8}" destId="{6F909328-B16B-4D97-A2B7-AD48F5AD2253}" srcOrd="0" destOrd="0" presId="urn:microsoft.com/office/officeart/2005/8/layout/hProcess3"/>
    <dgm:cxn modelId="{CCEB7399-A338-4100-A4DF-0A93E43CF2EA}" type="presParOf" srcId="{6ED4C695-E0EC-489E-9A79-D0533155F0A8}" destId="{BB3D3CB1-01CA-495E-8D2D-8DAAA01FC2F9}" srcOrd="1" destOrd="0" presId="urn:microsoft.com/office/officeart/2005/8/layout/hProcess3"/>
    <dgm:cxn modelId="{577A42FB-53B3-4E64-9B01-C7332A71FED4}" type="presParOf" srcId="{BB3D3CB1-01CA-495E-8D2D-8DAAA01FC2F9}" destId="{AA3219D9-C91E-4B12-854B-112BA0ACD0AA}" srcOrd="0" destOrd="0" presId="urn:microsoft.com/office/officeart/2005/8/layout/hProcess3"/>
    <dgm:cxn modelId="{6387ED27-CE8D-466A-824E-04EFF34A949F}" type="presParOf" srcId="{BB3D3CB1-01CA-495E-8D2D-8DAAA01FC2F9}" destId="{CC9F2C26-4261-4B28-B2D1-76929CB7163C}" srcOrd="1" destOrd="0" presId="urn:microsoft.com/office/officeart/2005/8/layout/hProcess3"/>
    <dgm:cxn modelId="{4E98EF76-164C-4659-B3C8-1D422C3A71FD}" type="presParOf" srcId="{BB3D3CB1-01CA-495E-8D2D-8DAAA01FC2F9}" destId="{7E1FD9F6-B0CA-475A-942D-581D9D673298}" srcOrd="2" destOrd="0" presId="urn:microsoft.com/office/officeart/2005/8/layout/hProcess3"/>
    <dgm:cxn modelId="{3DBA19FF-7299-4DDD-BF27-18316FFF2AA4}" type="presParOf" srcId="{BB3D3CB1-01CA-495E-8D2D-8DAAA01FC2F9}" destId="{CE40164C-AAF6-4D02-9D38-31C9C3D3978C}" srcOrd="3" destOrd="0" presId="urn:microsoft.com/office/officeart/2005/8/layout/hProcess3"/>
    <dgm:cxn modelId="{620A2E7E-F384-4634-9D8C-EA0132D7333C}" type="presParOf" srcId="{6ED4C695-E0EC-489E-9A79-D0533155F0A8}" destId="{734E268E-8AB3-405C-B860-D965BD653211}" srcOrd="2" destOrd="0" presId="urn:microsoft.com/office/officeart/2005/8/layout/hProcess3"/>
    <dgm:cxn modelId="{84C6990B-7F4A-4A6C-939B-BEB696497ED0}" type="presParOf" srcId="{6ED4C695-E0EC-489E-9A79-D0533155F0A8}" destId="{7C93D470-E5C2-47DB-874D-C224B0564407}" srcOrd="3" destOrd="0" presId="urn:microsoft.com/office/officeart/2005/8/layout/hProcess3"/>
    <dgm:cxn modelId="{EE6B6624-9F09-4681-9116-B993E163D090}" type="presParOf" srcId="{6ED4C695-E0EC-489E-9A79-D0533155F0A8}" destId="{DBFB6FCF-B7B8-45E3-8827-C57C558232E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C1D54-0E7E-4690-99CC-D0DD4AFFC36B}" type="doc">
      <dgm:prSet loTypeId="urn:microsoft.com/office/officeart/2005/8/layout/hProcess3" loCatId="process" qsTypeId="urn:microsoft.com/office/officeart/2005/8/quickstyle/3d2" qsCatId="3D" csTypeId="urn:microsoft.com/office/officeart/2005/8/colors/accent1_2" csCatId="accent1" phldr="1"/>
      <dgm:spPr/>
    </dgm:pt>
    <dgm:pt modelId="{0F472BA0-98B5-448C-8DE6-B4A9ED693421}">
      <dgm:prSet phldrT="[Text]"/>
      <dgm:spPr/>
      <dgm:t>
        <a:bodyPr/>
        <a:lstStyle/>
        <a:p>
          <a:r>
            <a:rPr lang="en-US" dirty="0" smtClean="0"/>
            <a:t>TRANSFORMATION</a:t>
          </a:r>
          <a:endParaRPr lang="en-US" dirty="0"/>
        </a:p>
      </dgm:t>
    </dgm:pt>
    <dgm:pt modelId="{A1046877-2428-41DA-B722-51EC56C8FC6B}" type="parTrans" cxnId="{5C1D59CC-5685-4685-9F5D-AA8E02E94F09}">
      <dgm:prSet/>
      <dgm:spPr/>
      <dgm:t>
        <a:bodyPr/>
        <a:lstStyle/>
        <a:p>
          <a:endParaRPr lang="en-US"/>
        </a:p>
      </dgm:t>
    </dgm:pt>
    <dgm:pt modelId="{6D04C149-A7BA-4F7C-917E-168D7B12604C}" type="sibTrans" cxnId="{5C1D59CC-5685-4685-9F5D-AA8E02E94F09}">
      <dgm:prSet/>
      <dgm:spPr/>
      <dgm:t>
        <a:bodyPr/>
        <a:lstStyle/>
        <a:p>
          <a:endParaRPr lang="en-US"/>
        </a:p>
      </dgm:t>
    </dgm:pt>
    <dgm:pt modelId="{48BCBE0C-DD48-4A24-9550-C4373C830434}" type="pres">
      <dgm:prSet presAssocID="{C0BC1D54-0E7E-4690-99CC-D0DD4AFFC36B}" presName="Name0" presStyleCnt="0">
        <dgm:presLayoutVars>
          <dgm:dir/>
          <dgm:animLvl val="lvl"/>
          <dgm:resizeHandles val="exact"/>
        </dgm:presLayoutVars>
      </dgm:prSet>
      <dgm:spPr/>
    </dgm:pt>
    <dgm:pt modelId="{13E6A4D3-3C44-42F0-9D40-5A2297A2AC8D}" type="pres">
      <dgm:prSet presAssocID="{C0BC1D54-0E7E-4690-99CC-D0DD4AFFC36B}" presName="dummy" presStyleCnt="0"/>
      <dgm:spPr/>
    </dgm:pt>
    <dgm:pt modelId="{6ED4C695-E0EC-489E-9A79-D0533155F0A8}" type="pres">
      <dgm:prSet presAssocID="{C0BC1D54-0E7E-4690-99CC-D0DD4AFFC36B}" presName="linH" presStyleCnt="0"/>
      <dgm:spPr/>
    </dgm:pt>
    <dgm:pt modelId="{6F909328-B16B-4D97-A2B7-AD48F5AD2253}" type="pres">
      <dgm:prSet presAssocID="{C0BC1D54-0E7E-4690-99CC-D0DD4AFFC36B}" presName="padding1" presStyleCnt="0"/>
      <dgm:spPr/>
    </dgm:pt>
    <dgm:pt modelId="{BB3D3CB1-01CA-495E-8D2D-8DAAA01FC2F9}" type="pres">
      <dgm:prSet presAssocID="{0F472BA0-98B5-448C-8DE6-B4A9ED693421}" presName="linV" presStyleCnt="0"/>
      <dgm:spPr/>
    </dgm:pt>
    <dgm:pt modelId="{AA3219D9-C91E-4B12-854B-112BA0ACD0AA}" type="pres">
      <dgm:prSet presAssocID="{0F472BA0-98B5-448C-8DE6-B4A9ED693421}" presName="spVertical1" presStyleCnt="0"/>
      <dgm:spPr/>
    </dgm:pt>
    <dgm:pt modelId="{CC9F2C26-4261-4B28-B2D1-76929CB7163C}" type="pres">
      <dgm:prSet presAssocID="{0F472BA0-98B5-448C-8DE6-B4A9ED693421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FD9F6-B0CA-475A-942D-581D9D673298}" type="pres">
      <dgm:prSet presAssocID="{0F472BA0-98B5-448C-8DE6-B4A9ED693421}" presName="spVertical2" presStyleCnt="0"/>
      <dgm:spPr/>
    </dgm:pt>
    <dgm:pt modelId="{CE40164C-AAF6-4D02-9D38-31C9C3D3978C}" type="pres">
      <dgm:prSet presAssocID="{0F472BA0-98B5-448C-8DE6-B4A9ED693421}" presName="spVertical3" presStyleCnt="0"/>
      <dgm:spPr/>
    </dgm:pt>
    <dgm:pt modelId="{734E268E-8AB3-405C-B860-D965BD653211}" type="pres">
      <dgm:prSet presAssocID="{C0BC1D54-0E7E-4690-99CC-D0DD4AFFC36B}" presName="padding2" presStyleCnt="0"/>
      <dgm:spPr/>
    </dgm:pt>
    <dgm:pt modelId="{7C93D470-E5C2-47DB-874D-C224B0564407}" type="pres">
      <dgm:prSet presAssocID="{C0BC1D54-0E7E-4690-99CC-D0DD4AFFC36B}" presName="negArrow" presStyleCnt="0"/>
      <dgm:spPr/>
    </dgm:pt>
    <dgm:pt modelId="{DBFB6FCF-B7B8-45E3-8827-C57C558232EF}" type="pres">
      <dgm:prSet presAssocID="{C0BC1D54-0E7E-4690-99CC-D0DD4AFFC36B}" presName="backgroundArrow" presStyleLbl="node1" presStyleIdx="0" presStyleCnt="1" custLinFactY="-32269" custLinFactNeighborX="-5556" custLinFactNeighborY="-100000"/>
      <dgm:spPr/>
    </dgm:pt>
  </dgm:ptLst>
  <dgm:cxnLst>
    <dgm:cxn modelId="{5C1D59CC-5685-4685-9F5D-AA8E02E94F09}" srcId="{C0BC1D54-0E7E-4690-99CC-D0DD4AFFC36B}" destId="{0F472BA0-98B5-448C-8DE6-B4A9ED693421}" srcOrd="0" destOrd="0" parTransId="{A1046877-2428-41DA-B722-51EC56C8FC6B}" sibTransId="{6D04C149-A7BA-4F7C-917E-168D7B12604C}"/>
    <dgm:cxn modelId="{316E028B-87CD-4F76-A3DA-9EB436BB383B}" type="presOf" srcId="{0F472BA0-98B5-448C-8DE6-B4A9ED693421}" destId="{CC9F2C26-4261-4B28-B2D1-76929CB7163C}" srcOrd="0" destOrd="0" presId="urn:microsoft.com/office/officeart/2005/8/layout/hProcess3"/>
    <dgm:cxn modelId="{B66FDDA1-5B59-4862-96BC-BEB045D70DA0}" type="presOf" srcId="{C0BC1D54-0E7E-4690-99CC-D0DD4AFFC36B}" destId="{48BCBE0C-DD48-4A24-9550-C4373C830434}" srcOrd="0" destOrd="0" presId="urn:microsoft.com/office/officeart/2005/8/layout/hProcess3"/>
    <dgm:cxn modelId="{824BDC94-609E-4CEB-A4DD-8808C605499C}" type="presParOf" srcId="{48BCBE0C-DD48-4A24-9550-C4373C830434}" destId="{13E6A4D3-3C44-42F0-9D40-5A2297A2AC8D}" srcOrd="0" destOrd="0" presId="urn:microsoft.com/office/officeart/2005/8/layout/hProcess3"/>
    <dgm:cxn modelId="{2E9AF064-504D-4A4F-B007-0FC09045E908}" type="presParOf" srcId="{48BCBE0C-DD48-4A24-9550-C4373C830434}" destId="{6ED4C695-E0EC-489E-9A79-D0533155F0A8}" srcOrd="1" destOrd="0" presId="urn:microsoft.com/office/officeart/2005/8/layout/hProcess3"/>
    <dgm:cxn modelId="{BFDF9708-D55D-499E-B7EE-37CCB6334FBC}" type="presParOf" srcId="{6ED4C695-E0EC-489E-9A79-D0533155F0A8}" destId="{6F909328-B16B-4D97-A2B7-AD48F5AD2253}" srcOrd="0" destOrd="0" presId="urn:microsoft.com/office/officeart/2005/8/layout/hProcess3"/>
    <dgm:cxn modelId="{42595009-929A-4D3F-B033-739155AFB653}" type="presParOf" srcId="{6ED4C695-E0EC-489E-9A79-D0533155F0A8}" destId="{BB3D3CB1-01CA-495E-8D2D-8DAAA01FC2F9}" srcOrd="1" destOrd="0" presId="urn:microsoft.com/office/officeart/2005/8/layout/hProcess3"/>
    <dgm:cxn modelId="{4EA4EC3B-9255-45AA-A9FD-B9C17C66ABCE}" type="presParOf" srcId="{BB3D3CB1-01CA-495E-8D2D-8DAAA01FC2F9}" destId="{AA3219D9-C91E-4B12-854B-112BA0ACD0AA}" srcOrd="0" destOrd="0" presId="urn:microsoft.com/office/officeart/2005/8/layout/hProcess3"/>
    <dgm:cxn modelId="{CB4CA690-B515-4FAA-B892-DF85D37099CD}" type="presParOf" srcId="{BB3D3CB1-01CA-495E-8D2D-8DAAA01FC2F9}" destId="{CC9F2C26-4261-4B28-B2D1-76929CB7163C}" srcOrd="1" destOrd="0" presId="urn:microsoft.com/office/officeart/2005/8/layout/hProcess3"/>
    <dgm:cxn modelId="{5201741B-0C9D-40DE-9428-EF5DF29A87FA}" type="presParOf" srcId="{BB3D3CB1-01CA-495E-8D2D-8DAAA01FC2F9}" destId="{7E1FD9F6-B0CA-475A-942D-581D9D673298}" srcOrd="2" destOrd="0" presId="urn:microsoft.com/office/officeart/2005/8/layout/hProcess3"/>
    <dgm:cxn modelId="{13817992-4BED-4347-AE58-D0CED2DC68A8}" type="presParOf" srcId="{BB3D3CB1-01CA-495E-8D2D-8DAAA01FC2F9}" destId="{CE40164C-AAF6-4D02-9D38-31C9C3D3978C}" srcOrd="3" destOrd="0" presId="urn:microsoft.com/office/officeart/2005/8/layout/hProcess3"/>
    <dgm:cxn modelId="{104BA340-A7ED-476E-A77F-C6905F39F046}" type="presParOf" srcId="{6ED4C695-E0EC-489E-9A79-D0533155F0A8}" destId="{734E268E-8AB3-405C-B860-D965BD653211}" srcOrd="2" destOrd="0" presId="urn:microsoft.com/office/officeart/2005/8/layout/hProcess3"/>
    <dgm:cxn modelId="{A5F73DE2-66A5-45F2-AC01-54125BDCB04C}" type="presParOf" srcId="{6ED4C695-E0EC-489E-9A79-D0533155F0A8}" destId="{7C93D470-E5C2-47DB-874D-C224B0564407}" srcOrd="3" destOrd="0" presId="urn:microsoft.com/office/officeart/2005/8/layout/hProcess3"/>
    <dgm:cxn modelId="{E6334A68-07ED-417E-861B-86BAC1E662B0}" type="presParOf" srcId="{6ED4C695-E0EC-489E-9A79-D0533155F0A8}" destId="{DBFB6FCF-B7B8-45E3-8827-C57C558232E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C1D54-0E7E-4690-99CC-D0DD4AFFC36B}" type="doc">
      <dgm:prSet loTypeId="urn:microsoft.com/office/officeart/2005/8/layout/hProcess3" loCatId="process" qsTypeId="urn:microsoft.com/office/officeart/2005/8/quickstyle/3d2" qsCatId="3D" csTypeId="urn:microsoft.com/office/officeart/2005/8/colors/accent1_2" csCatId="accent1" phldr="1"/>
      <dgm:spPr/>
    </dgm:pt>
    <dgm:pt modelId="{0F472BA0-98B5-448C-8DE6-B4A9ED693421}">
      <dgm:prSet phldrT="[Text]"/>
      <dgm:spPr/>
      <dgm:t>
        <a:bodyPr/>
        <a:lstStyle/>
        <a:p>
          <a:r>
            <a:rPr lang="en-US" dirty="0" smtClean="0"/>
            <a:t>TRANSFORMATION</a:t>
          </a:r>
          <a:endParaRPr lang="en-US" dirty="0"/>
        </a:p>
      </dgm:t>
    </dgm:pt>
    <dgm:pt modelId="{A1046877-2428-41DA-B722-51EC56C8FC6B}" type="parTrans" cxnId="{5C1D59CC-5685-4685-9F5D-AA8E02E94F09}">
      <dgm:prSet/>
      <dgm:spPr/>
      <dgm:t>
        <a:bodyPr/>
        <a:lstStyle/>
        <a:p>
          <a:endParaRPr lang="en-US"/>
        </a:p>
      </dgm:t>
    </dgm:pt>
    <dgm:pt modelId="{6D04C149-A7BA-4F7C-917E-168D7B12604C}" type="sibTrans" cxnId="{5C1D59CC-5685-4685-9F5D-AA8E02E94F09}">
      <dgm:prSet/>
      <dgm:spPr/>
      <dgm:t>
        <a:bodyPr/>
        <a:lstStyle/>
        <a:p>
          <a:endParaRPr lang="en-US"/>
        </a:p>
      </dgm:t>
    </dgm:pt>
    <dgm:pt modelId="{48BCBE0C-DD48-4A24-9550-C4373C830434}" type="pres">
      <dgm:prSet presAssocID="{C0BC1D54-0E7E-4690-99CC-D0DD4AFFC36B}" presName="Name0" presStyleCnt="0">
        <dgm:presLayoutVars>
          <dgm:dir/>
          <dgm:animLvl val="lvl"/>
          <dgm:resizeHandles val="exact"/>
        </dgm:presLayoutVars>
      </dgm:prSet>
      <dgm:spPr/>
    </dgm:pt>
    <dgm:pt modelId="{13E6A4D3-3C44-42F0-9D40-5A2297A2AC8D}" type="pres">
      <dgm:prSet presAssocID="{C0BC1D54-0E7E-4690-99CC-D0DD4AFFC36B}" presName="dummy" presStyleCnt="0"/>
      <dgm:spPr/>
    </dgm:pt>
    <dgm:pt modelId="{6ED4C695-E0EC-489E-9A79-D0533155F0A8}" type="pres">
      <dgm:prSet presAssocID="{C0BC1D54-0E7E-4690-99CC-D0DD4AFFC36B}" presName="linH" presStyleCnt="0"/>
      <dgm:spPr/>
    </dgm:pt>
    <dgm:pt modelId="{6F909328-B16B-4D97-A2B7-AD48F5AD2253}" type="pres">
      <dgm:prSet presAssocID="{C0BC1D54-0E7E-4690-99CC-D0DD4AFFC36B}" presName="padding1" presStyleCnt="0"/>
      <dgm:spPr/>
    </dgm:pt>
    <dgm:pt modelId="{BB3D3CB1-01CA-495E-8D2D-8DAAA01FC2F9}" type="pres">
      <dgm:prSet presAssocID="{0F472BA0-98B5-448C-8DE6-B4A9ED693421}" presName="linV" presStyleCnt="0"/>
      <dgm:spPr/>
    </dgm:pt>
    <dgm:pt modelId="{AA3219D9-C91E-4B12-854B-112BA0ACD0AA}" type="pres">
      <dgm:prSet presAssocID="{0F472BA0-98B5-448C-8DE6-B4A9ED693421}" presName="spVertical1" presStyleCnt="0"/>
      <dgm:spPr/>
    </dgm:pt>
    <dgm:pt modelId="{CC9F2C26-4261-4B28-B2D1-76929CB7163C}" type="pres">
      <dgm:prSet presAssocID="{0F472BA0-98B5-448C-8DE6-B4A9ED693421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FD9F6-B0CA-475A-942D-581D9D673298}" type="pres">
      <dgm:prSet presAssocID="{0F472BA0-98B5-448C-8DE6-B4A9ED693421}" presName="spVertical2" presStyleCnt="0"/>
      <dgm:spPr/>
    </dgm:pt>
    <dgm:pt modelId="{CE40164C-AAF6-4D02-9D38-31C9C3D3978C}" type="pres">
      <dgm:prSet presAssocID="{0F472BA0-98B5-448C-8DE6-B4A9ED693421}" presName="spVertical3" presStyleCnt="0"/>
      <dgm:spPr/>
    </dgm:pt>
    <dgm:pt modelId="{734E268E-8AB3-405C-B860-D965BD653211}" type="pres">
      <dgm:prSet presAssocID="{C0BC1D54-0E7E-4690-99CC-D0DD4AFFC36B}" presName="padding2" presStyleCnt="0"/>
      <dgm:spPr/>
    </dgm:pt>
    <dgm:pt modelId="{7C93D470-E5C2-47DB-874D-C224B0564407}" type="pres">
      <dgm:prSet presAssocID="{C0BC1D54-0E7E-4690-99CC-D0DD4AFFC36B}" presName="negArrow" presStyleCnt="0"/>
      <dgm:spPr/>
    </dgm:pt>
    <dgm:pt modelId="{DBFB6FCF-B7B8-45E3-8827-C57C558232EF}" type="pres">
      <dgm:prSet presAssocID="{C0BC1D54-0E7E-4690-99CC-D0DD4AFFC36B}" presName="backgroundArrow" presStyleLbl="node1" presStyleIdx="0" presStyleCnt="1" custLinFactY="-32269" custLinFactNeighborX="-5556" custLinFactNeighborY="-100000"/>
      <dgm:spPr/>
      <dgm:t>
        <a:bodyPr/>
        <a:lstStyle/>
        <a:p>
          <a:endParaRPr lang="en-US"/>
        </a:p>
      </dgm:t>
    </dgm:pt>
  </dgm:ptLst>
  <dgm:cxnLst>
    <dgm:cxn modelId="{5C1D59CC-5685-4685-9F5D-AA8E02E94F09}" srcId="{C0BC1D54-0E7E-4690-99CC-D0DD4AFFC36B}" destId="{0F472BA0-98B5-448C-8DE6-B4A9ED693421}" srcOrd="0" destOrd="0" parTransId="{A1046877-2428-41DA-B722-51EC56C8FC6B}" sibTransId="{6D04C149-A7BA-4F7C-917E-168D7B12604C}"/>
    <dgm:cxn modelId="{9A8EFE4E-11B1-4FA4-91D6-E60448F24393}" type="presOf" srcId="{C0BC1D54-0E7E-4690-99CC-D0DD4AFFC36B}" destId="{48BCBE0C-DD48-4A24-9550-C4373C830434}" srcOrd="0" destOrd="0" presId="urn:microsoft.com/office/officeart/2005/8/layout/hProcess3"/>
    <dgm:cxn modelId="{7930D843-3C9B-43A3-8F15-36BB6CD824AA}" type="presOf" srcId="{0F472BA0-98B5-448C-8DE6-B4A9ED693421}" destId="{CC9F2C26-4261-4B28-B2D1-76929CB7163C}" srcOrd="0" destOrd="0" presId="urn:microsoft.com/office/officeart/2005/8/layout/hProcess3"/>
    <dgm:cxn modelId="{884E0C87-BA6D-43A6-B476-476C10724AF3}" type="presParOf" srcId="{48BCBE0C-DD48-4A24-9550-C4373C830434}" destId="{13E6A4D3-3C44-42F0-9D40-5A2297A2AC8D}" srcOrd="0" destOrd="0" presId="urn:microsoft.com/office/officeart/2005/8/layout/hProcess3"/>
    <dgm:cxn modelId="{B0289889-08AA-46F3-A047-680221D73E18}" type="presParOf" srcId="{48BCBE0C-DD48-4A24-9550-C4373C830434}" destId="{6ED4C695-E0EC-489E-9A79-D0533155F0A8}" srcOrd="1" destOrd="0" presId="urn:microsoft.com/office/officeart/2005/8/layout/hProcess3"/>
    <dgm:cxn modelId="{0CE40ADA-5B9D-4815-9765-8FCE33DE099A}" type="presParOf" srcId="{6ED4C695-E0EC-489E-9A79-D0533155F0A8}" destId="{6F909328-B16B-4D97-A2B7-AD48F5AD2253}" srcOrd="0" destOrd="0" presId="urn:microsoft.com/office/officeart/2005/8/layout/hProcess3"/>
    <dgm:cxn modelId="{94166866-1C2E-4863-A3CE-D5BFE729A4E1}" type="presParOf" srcId="{6ED4C695-E0EC-489E-9A79-D0533155F0A8}" destId="{BB3D3CB1-01CA-495E-8D2D-8DAAA01FC2F9}" srcOrd="1" destOrd="0" presId="urn:microsoft.com/office/officeart/2005/8/layout/hProcess3"/>
    <dgm:cxn modelId="{0E00829D-1F29-4339-B158-F877310F55F3}" type="presParOf" srcId="{BB3D3CB1-01CA-495E-8D2D-8DAAA01FC2F9}" destId="{AA3219D9-C91E-4B12-854B-112BA0ACD0AA}" srcOrd="0" destOrd="0" presId="urn:microsoft.com/office/officeart/2005/8/layout/hProcess3"/>
    <dgm:cxn modelId="{F96DFB62-5049-4910-A98E-1CE6759BFA2B}" type="presParOf" srcId="{BB3D3CB1-01CA-495E-8D2D-8DAAA01FC2F9}" destId="{CC9F2C26-4261-4B28-B2D1-76929CB7163C}" srcOrd="1" destOrd="0" presId="urn:microsoft.com/office/officeart/2005/8/layout/hProcess3"/>
    <dgm:cxn modelId="{1E339D47-0D10-4D1C-AEE9-7C1A74FD4980}" type="presParOf" srcId="{BB3D3CB1-01CA-495E-8D2D-8DAAA01FC2F9}" destId="{7E1FD9F6-B0CA-475A-942D-581D9D673298}" srcOrd="2" destOrd="0" presId="urn:microsoft.com/office/officeart/2005/8/layout/hProcess3"/>
    <dgm:cxn modelId="{B51D8B29-9250-4C21-8326-A52632B6A1F2}" type="presParOf" srcId="{BB3D3CB1-01CA-495E-8D2D-8DAAA01FC2F9}" destId="{CE40164C-AAF6-4D02-9D38-31C9C3D3978C}" srcOrd="3" destOrd="0" presId="urn:microsoft.com/office/officeart/2005/8/layout/hProcess3"/>
    <dgm:cxn modelId="{D44F0E97-4441-4600-9A0D-41437C4BED97}" type="presParOf" srcId="{6ED4C695-E0EC-489E-9A79-D0533155F0A8}" destId="{734E268E-8AB3-405C-B860-D965BD653211}" srcOrd="2" destOrd="0" presId="urn:microsoft.com/office/officeart/2005/8/layout/hProcess3"/>
    <dgm:cxn modelId="{AE279EEC-0113-4CA6-87F5-8F4540BBE46A}" type="presParOf" srcId="{6ED4C695-E0EC-489E-9A79-D0533155F0A8}" destId="{7C93D470-E5C2-47DB-874D-C224B0564407}" srcOrd="3" destOrd="0" presId="urn:microsoft.com/office/officeart/2005/8/layout/hProcess3"/>
    <dgm:cxn modelId="{23849C5B-EA68-4151-AF01-6C477765DFDF}" type="presParOf" srcId="{6ED4C695-E0EC-489E-9A79-D0533155F0A8}" destId="{DBFB6FCF-B7B8-45E3-8827-C57C558232E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BC1D54-0E7E-4690-99CC-D0DD4AFFC36B}" type="doc">
      <dgm:prSet loTypeId="urn:microsoft.com/office/officeart/2005/8/layout/hProcess3" loCatId="process" qsTypeId="urn:microsoft.com/office/officeart/2005/8/quickstyle/3d2" qsCatId="3D" csTypeId="urn:microsoft.com/office/officeart/2005/8/colors/accent1_2" csCatId="accent1" phldr="1"/>
      <dgm:spPr/>
    </dgm:pt>
    <dgm:pt modelId="{0F472BA0-98B5-448C-8DE6-B4A9ED693421}">
      <dgm:prSet phldrT="[Text]"/>
      <dgm:spPr/>
      <dgm:t>
        <a:bodyPr/>
        <a:lstStyle/>
        <a:p>
          <a:r>
            <a:rPr lang="en-US" dirty="0" smtClean="0"/>
            <a:t>TRANSFORMATION</a:t>
          </a:r>
          <a:endParaRPr lang="en-US" dirty="0"/>
        </a:p>
      </dgm:t>
    </dgm:pt>
    <dgm:pt modelId="{A1046877-2428-41DA-B722-51EC56C8FC6B}" type="parTrans" cxnId="{5C1D59CC-5685-4685-9F5D-AA8E02E94F09}">
      <dgm:prSet/>
      <dgm:spPr/>
      <dgm:t>
        <a:bodyPr/>
        <a:lstStyle/>
        <a:p>
          <a:endParaRPr lang="en-US"/>
        </a:p>
      </dgm:t>
    </dgm:pt>
    <dgm:pt modelId="{6D04C149-A7BA-4F7C-917E-168D7B12604C}" type="sibTrans" cxnId="{5C1D59CC-5685-4685-9F5D-AA8E02E94F09}">
      <dgm:prSet/>
      <dgm:spPr/>
      <dgm:t>
        <a:bodyPr/>
        <a:lstStyle/>
        <a:p>
          <a:endParaRPr lang="en-US"/>
        </a:p>
      </dgm:t>
    </dgm:pt>
    <dgm:pt modelId="{48BCBE0C-DD48-4A24-9550-C4373C830434}" type="pres">
      <dgm:prSet presAssocID="{C0BC1D54-0E7E-4690-99CC-D0DD4AFFC36B}" presName="Name0" presStyleCnt="0">
        <dgm:presLayoutVars>
          <dgm:dir/>
          <dgm:animLvl val="lvl"/>
          <dgm:resizeHandles val="exact"/>
        </dgm:presLayoutVars>
      </dgm:prSet>
      <dgm:spPr/>
    </dgm:pt>
    <dgm:pt modelId="{13E6A4D3-3C44-42F0-9D40-5A2297A2AC8D}" type="pres">
      <dgm:prSet presAssocID="{C0BC1D54-0E7E-4690-99CC-D0DD4AFFC36B}" presName="dummy" presStyleCnt="0"/>
      <dgm:spPr/>
    </dgm:pt>
    <dgm:pt modelId="{6ED4C695-E0EC-489E-9A79-D0533155F0A8}" type="pres">
      <dgm:prSet presAssocID="{C0BC1D54-0E7E-4690-99CC-D0DD4AFFC36B}" presName="linH" presStyleCnt="0"/>
      <dgm:spPr/>
    </dgm:pt>
    <dgm:pt modelId="{6F909328-B16B-4D97-A2B7-AD48F5AD2253}" type="pres">
      <dgm:prSet presAssocID="{C0BC1D54-0E7E-4690-99CC-D0DD4AFFC36B}" presName="padding1" presStyleCnt="0"/>
      <dgm:spPr/>
    </dgm:pt>
    <dgm:pt modelId="{BB3D3CB1-01CA-495E-8D2D-8DAAA01FC2F9}" type="pres">
      <dgm:prSet presAssocID="{0F472BA0-98B5-448C-8DE6-B4A9ED693421}" presName="linV" presStyleCnt="0"/>
      <dgm:spPr/>
    </dgm:pt>
    <dgm:pt modelId="{AA3219D9-C91E-4B12-854B-112BA0ACD0AA}" type="pres">
      <dgm:prSet presAssocID="{0F472BA0-98B5-448C-8DE6-B4A9ED693421}" presName="spVertical1" presStyleCnt="0"/>
      <dgm:spPr/>
    </dgm:pt>
    <dgm:pt modelId="{CC9F2C26-4261-4B28-B2D1-76929CB7163C}" type="pres">
      <dgm:prSet presAssocID="{0F472BA0-98B5-448C-8DE6-B4A9ED693421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FD9F6-B0CA-475A-942D-581D9D673298}" type="pres">
      <dgm:prSet presAssocID="{0F472BA0-98B5-448C-8DE6-B4A9ED693421}" presName="spVertical2" presStyleCnt="0"/>
      <dgm:spPr/>
    </dgm:pt>
    <dgm:pt modelId="{CE40164C-AAF6-4D02-9D38-31C9C3D3978C}" type="pres">
      <dgm:prSet presAssocID="{0F472BA0-98B5-448C-8DE6-B4A9ED693421}" presName="spVertical3" presStyleCnt="0"/>
      <dgm:spPr/>
    </dgm:pt>
    <dgm:pt modelId="{734E268E-8AB3-405C-B860-D965BD653211}" type="pres">
      <dgm:prSet presAssocID="{C0BC1D54-0E7E-4690-99CC-D0DD4AFFC36B}" presName="padding2" presStyleCnt="0"/>
      <dgm:spPr/>
    </dgm:pt>
    <dgm:pt modelId="{7C93D470-E5C2-47DB-874D-C224B0564407}" type="pres">
      <dgm:prSet presAssocID="{C0BC1D54-0E7E-4690-99CC-D0DD4AFFC36B}" presName="negArrow" presStyleCnt="0"/>
      <dgm:spPr/>
    </dgm:pt>
    <dgm:pt modelId="{DBFB6FCF-B7B8-45E3-8827-C57C558232EF}" type="pres">
      <dgm:prSet presAssocID="{C0BC1D54-0E7E-4690-99CC-D0DD4AFFC36B}" presName="backgroundArrow" presStyleLbl="node1" presStyleIdx="0" presStyleCnt="1" custLinFactNeighborX="16667" custLinFactNeighborY="-14676"/>
      <dgm:spPr/>
      <dgm:t>
        <a:bodyPr/>
        <a:lstStyle/>
        <a:p>
          <a:endParaRPr lang="en-US"/>
        </a:p>
      </dgm:t>
    </dgm:pt>
  </dgm:ptLst>
  <dgm:cxnLst>
    <dgm:cxn modelId="{DE351FE0-D96B-4CA3-8C3D-A82903EC538A}" type="presOf" srcId="{0F472BA0-98B5-448C-8DE6-B4A9ED693421}" destId="{CC9F2C26-4261-4B28-B2D1-76929CB7163C}" srcOrd="0" destOrd="0" presId="urn:microsoft.com/office/officeart/2005/8/layout/hProcess3"/>
    <dgm:cxn modelId="{28EEDDE0-0C1E-47D2-9675-6383FD611CB3}" type="presOf" srcId="{C0BC1D54-0E7E-4690-99CC-D0DD4AFFC36B}" destId="{48BCBE0C-DD48-4A24-9550-C4373C830434}" srcOrd="0" destOrd="0" presId="urn:microsoft.com/office/officeart/2005/8/layout/hProcess3"/>
    <dgm:cxn modelId="{5C1D59CC-5685-4685-9F5D-AA8E02E94F09}" srcId="{C0BC1D54-0E7E-4690-99CC-D0DD4AFFC36B}" destId="{0F472BA0-98B5-448C-8DE6-B4A9ED693421}" srcOrd="0" destOrd="0" parTransId="{A1046877-2428-41DA-B722-51EC56C8FC6B}" sibTransId="{6D04C149-A7BA-4F7C-917E-168D7B12604C}"/>
    <dgm:cxn modelId="{6AD3DF8A-573F-4C1F-B8B6-715A5310B00D}" type="presParOf" srcId="{48BCBE0C-DD48-4A24-9550-C4373C830434}" destId="{13E6A4D3-3C44-42F0-9D40-5A2297A2AC8D}" srcOrd="0" destOrd="0" presId="urn:microsoft.com/office/officeart/2005/8/layout/hProcess3"/>
    <dgm:cxn modelId="{16463261-787E-4408-9AE2-8FD5732C4C1B}" type="presParOf" srcId="{48BCBE0C-DD48-4A24-9550-C4373C830434}" destId="{6ED4C695-E0EC-489E-9A79-D0533155F0A8}" srcOrd="1" destOrd="0" presId="urn:microsoft.com/office/officeart/2005/8/layout/hProcess3"/>
    <dgm:cxn modelId="{C7F52215-3FE4-4816-89F5-2B541C2F5AE5}" type="presParOf" srcId="{6ED4C695-E0EC-489E-9A79-D0533155F0A8}" destId="{6F909328-B16B-4D97-A2B7-AD48F5AD2253}" srcOrd="0" destOrd="0" presId="urn:microsoft.com/office/officeart/2005/8/layout/hProcess3"/>
    <dgm:cxn modelId="{78A5A64D-97B1-43E1-A889-98E21D07049C}" type="presParOf" srcId="{6ED4C695-E0EC-489E-9A79-D0533155F0A8}" destId="{BB3D3CB1-01CA-495E-8D2D-8DAAA01FC2F9}" srcOrd="1" destOrd="0" presId="urn:microsoft.com/office/officeart/2005/8/layout/hProcess3"/>
    <dgm:cxn modelId="{EB6297D3-A0DE-473A-AF43-AAFFCD33BCA5}" type="presParOf" srcId="{BB3D3CB1-01CA-495E-8D2D-8DAAA01FC2F9}" destId="{AA3219D9-C91E-4B12-854B-112BA0ACD0AA}" srcOrd="0" destOrd="0" presId="urn:microsoft.com/office/officeart/2005/8/layout/hProcess3"/>
    <dgm:cxn modelId="{A3D8497A-5016-4CAF-98BC-6F8A0B30EAC1}" type="presParOf" srcId="{BB3D3CB1-01CA-495E-8D2D-8DAAA01FC2F9}" destId="{CC9F2C26-4261-4B28-B2D1-76929CB7163C}" srcOrd="1" destOrd="0" presId="urn:microsoft.com/office/officeart/2005/8/layout/hProcess3"/>
    <dgm:cxn modelId="{C6844FA4-D296-4FED-A513-F9383537F84C}" type="presParOf" srcId="{BB3D3CB1-01CA-495E-8D2D-8DAAA01FC2F9}" destId="{7E1FD9F6-B0CA-475A-942D-581D9D673298}" srcOrd="2" destOrd="0" presId="urn:microsoft.com/office/officeart/2005/8/layout/hProcess3"/>
    <dgm:cxn modelId="{A3E9CFE3-B615-4D49-9DEF-83DFA4B3C9B2}" type="presParOf" srcId="{BB3D3CB1-01CA-495E-8D2D-8DAAA01FC2F9}" destId="{CE40164C-AAF6-4D02-9D38-31C9C3D3978C}" srcOrd="3" destOrd="0" presId="urn:microsoft.com/office/officeart/2005/8/layout/hProcess3"/>
    <dgm:cxn modelId="{EB92F819-F7EF-4889-8DE1-82DDB85B607B}" type="presParOf" srcId="{6ED4C695-E0EC-489E-9A79-D0533155F0A8}" destId="{734E268E-8AB3-405C-B860-D965BD653211}" srcOrd="2" destOrd="0" presId="urn:microsoft.com/office/officeart/2005/8/layout/hProcess3"/>
    <dgm:cxn modelId="{F97AC7EA-9B13-4B48-B130-518AE747F18B}" type="presParOf" srcId="{6ED4C695-E0EC-489E-9A79-D0533155F0A8}" destId="{7C93D470-E5C2-47DB-874D-C224B0564407}" srcOrd="3" destOrd="0" presId="urn:microsoft.com/office/officeart/2005/8/layout/hProcess3"/>
    <dgm:cxn modelId="{B6982C8A-4AAC-401E-9997-E1E87CD111FC}" type="presParOf" srcId="{6ED4C695-E0EC-489E-9A79-D0533155F0A8}" destId="{DBFB6FCF-B7B8-45E3-8827-C57C558232E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B6FCF-B7B8-45E3-8827-C57C558232EF}">
      <dsp:nvSpPr>
        <dsp:cNvPr id="0" name=""/>
        <dsp:cNvSpPr/>
      </dsp:nvSpPr>
      <dsp:spPr>
        <a:xfrm>
          <a:off x="0" y="0"/>
          <a:ext cx="1371600" cy="648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F2C26-4261-4B28-B2D1-76929CB7163C}">
      <dsp:nvSpPr>
        <dsp:cNvPr id="0" name=""/>
        <dsp:cNvSpPr/>
      </dsp:nvSpPr>
      <dsp:spPr>
        <a:xfrm>
          <a:off x="110638" y="180900"/>
          <a:ext cx="1123801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TRANSFORMATION</a:t>
          </a:r>
          <a:endParaRPr lang="en-US" sz="900" kern="1200" dirty="0"/>
        </a:p>
      </dsp:txBody>
      <dsp:txXfrm>
        <a:off x="110638" y="180900"/>
        <a:ext cx="1123801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B6FCF-B7B8-45E3-8827-C57C558232EF}">
      <dsp:nvSpPr>
        <dsp:cNvPr id="0" name=""/>
        <dsp:cNvSpPr/>
      </dsp:nvSpPr>
      <dsp:spPr>
        <a:xfrm>
          <a:off x="0" y="0"/>
          <a:ext cx="1371600" cy="648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F2C26-4261-4B28-B2D1-76929CB7163C}">
      <dsp:nvSpPr>
        <dsp:cNvPr id="0" name=""/>
        <dsp:cNvSpPr/>
      </dsp:nvSpPr>
      <dsp:spPr>
        <a:xfrm>
          <a:off x="110638" y="180900"/>
          <a:ext cx="1123801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TRANSFORMATION</a:t>
          </a:r>
          <a:endParaRPr lang="en-US" sz="900" kern="1200" dirty="0"/>
        </a:p>
      </dsp:txBody>
      <dsp:txXfrm>
        <a:off x="110638" y="180900"/>
        <a:ext cx="1123801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B6FCF-B7B8-45E3-8827-C57C558232EF}">
      <dsp:nvSpPr>
        <dsp:cNvPr id="0" name=""/>
        <dsp:cNvSpPr/>
      </dsp:nvSpPr>
      <dsp:spPr>
        <a:xfrm>
          <a:off x="0" y="0"/>
          <a:ext cx="1371600" cy="648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F2C26-4261-4B28-B2D1-76929CB7163C}">
      <dsp:nvSpPr>
        <dsp:cNvPr id="0" name=""/>
        <dsp:cNvSpPr/>
      </dsp:nvSpPr>
      <dsp:spPr>
        <a:xfrm>
          <a:off x="110638" y="180900"/>
          <a:ext cx="1123801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TRANSFORMATION</a:t>
          </a:r>
          <a:endParaRPr lang="en-US" sz="900" kern="1200" dirty="0"/>
        </a:p>
      </dsp:txBody>
      <dsp:txXfrm>
        <a:off x="110638" y="180900"/>
        <a:ext cx="1123801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B6FCF-B7B8-45E3-8827-C57C558232EF}">
      <dsp:nvSpPr>
        <dsp:cNvPr id="0" name=""/>
        <dsp:cNvSpPr/>
      </dsp:nvSpPr>
      <dsp:spPr>
        <a:xfrm>
          <a:off x="0" y="0"/>
          <a:ext cx="1371600" cy="648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F2C26-4261-4B28-B2D1-76929CB7163C}">
      <dsp:nvSpPr>
        <dsp:cNvPr id="0" name=""/>
        <dsp:cNvSpPr/>
      </dsp:nvSpPr>
      <dsp:spPr>
        <a:xfrm>
          <a:off x="110638" y="180900"/>
          <a:ext cx="1123801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TRANSFORMATION</a:t>
          </a:r>
          <a:endParaRPr lang="en-US" sz="900" kern="1200" dirty="0"/>
        </a:p>
      </dsp:txBody>
      <dsp:txXfrm>
        <a:off x="110638" y="180900"/>
        <a:ext cx="1123801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4AB1A-BDDC-4A53-88EF-C51C54B62FAD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F6B26-9B0D-495F-8443-C8719B96E5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789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59785F-C8FC-4CBD-81E1-BB595E6D7DF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C0507E-4A0C-4810-B5C8-3C94E66B4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jpeg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image" Target="../media/image12.png"/><Relationship Id="rId3" Type="http://schemas.openxmlformats.org/officeDocument/2006/relationships/image" Target="../media/image10.jpeg"/><Relationship Id="rId7" Type="http://schemas.openxmlformats.org/officeDocument/2006/relationships/diagramQuickStyle" Target="../diagrams/quickStyle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QuickStyle" Target="../diagrams/quickStyle4.xml"/><Relationship Id="rId5" Type="http://schemas.openxmlformats.org/officeDocument/2006/relationships/diagramData" Target="../diagrams/data3.xml"/><Relationship Id="rId15" Type="http://schemas.microsoft.com/office/2007/relationships/diagramDrawing" Target="../diagrams/drawing4.xml"/><Relationship Id="rId10" Type="http://schemas.openxmlformats.org/officeDocument/2006/relationships/diagramLayout" Target="../diagrams/layout4.xml"/><Relationship Id="rId4" Type="http://schemas.openxmlformats.org/officeDocument/2006/relationships/image" Target="../media/image11.gif"/><Relationship Id="rId9" Type="http://schemas.openxmlformats.org/officeDocument/2006/relationships/diagramData" Target="../diagrams/data4.xml"/><Relationship Id="rId14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52400"/>
            <a:ext cx="9144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"/>
          </a:effectLst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JSS SMI UG AND PG STUDIES,DHARWAD</a:t>
            </a:r>
            <a:endParaRPr lang="en-US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all" normalizeH="0" baseline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 l="6000" t="6000" r="6000"/>
          <a:stretch>
            <a:fillRect/>
          </a:stretch>
        </p:blipFill>
        <p:spPr bwMode="auto">
          <a:xfrm>
            <a:off x="3810000" y="762000"/>
            <a:ext cx="121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9812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Bachelor of Science (Computer Science)</a:t>
            </a:r>
          </a:p>
          <a:p>
            <a:pPr algn="ctr"/>
            <a:r>
              <a:rPr lang="en-US" sz="24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presents</a:t>
            </a:r>
          </a:p>
          <a:p>
            <a:pPr algn="ctr"/>
            <a:r>
              <a:rPr lang="en-US" sz="32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</a:t>
            </a:r>
            <a:r>
              <a:rPr lang="en-US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PRESENTATION</a:t>
            </a:r>
          </a:p>
          <a:p>
            <a:pPr algn="ctr"/>
            <a:r>
              <a:rPr lang="en-US" sz="24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</a:t>
            </a:r>
          </a:p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“BOMBAY NOVELTY E-STORE”</a:t>
            </a:r>
          </a:p>
          <a:p>
            <a:endParaRPr lang="en-US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Guide: Mrs.Renuka Mathapati                                                    </a:t>
            </a:r>
          </a:p>
          <a:p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                    </a:t>
            </a:r>
          </a:p>
          <a:p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                                         Submitted by:</a:t>
            </a:r>
          </a:p>
          <a:p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                                         Aishwarya Rokhade</a:t>
            </a:r>
          </a:p>
          <a:p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                                         Priyanka Rokhade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360"/>
            <a:ext cx="85344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62000" y="2362200"/>
            <a:ext cx="1325563" cy="457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Admin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3276600" y="2119610"/>
            <a:ext cx="1295400" cy="16954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0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Online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Shop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867400" y="1905000"/>
            <a:ext cx="1905000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Stock update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-421589" y="426423"/>
            <a:ext cx="37882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            DFD: LEVEL 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28472" y="2957512"/>
            <a:ext cx="1325563" cy="457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Customer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789432" y="3562350"/>
            <a:ext cx="1325563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Supplier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867400" y="2667000"/>
            <a:ext cx="19050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Purchase details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867400" y="3429000"/>
            <a:ext cx="19050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Payment details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5867400" y="4191000"/>
            <a:ext cx="19050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Delivery details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2049" idx="3"/>
          </p:cNvCxnSpPr>
          <p:nvPr/>
        </p:nvCxnSpPr>
        <p:spPr>
          <a:xfrm>
            <a:off x="2087563" y="2590800"/>
            <a:ext cx="1189037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58" idx="3"/>
            <a:endCxn id="2050" idx="2"/>
          </p:cNvCxnSpPr>
          <p:nvPr/>
        </p:nvCxnSpPr>
        <p:spPr>
          <a:xfrm flipV="1">
            <a:off x="2054035" y="2967335"/>
            <a:ext cx="1222565" cy="218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059" idx="3"/>
          </p:cNvCxnSpPr>
          <p:nvPr/>
        </p:nvCxnSpPr>
        <p:spPr>
          <a:xfrm flipV="1">
            <a:off x="2114995" y="3257550"/>
            <a:ext cx="1189037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51" idx="1"/>
          </p:cNvCxnSpPr>
          <p:nvPr/>
        </p:nvCxnSpPr>
        <p:spPr>
          <a:xfrm flipV="1">
            <a:off x="4572000" y="2193132"/>
            <a:ext cx="1295400" cy="550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50" idx="6"/>
            <a:endCxn id="2060" idx="1"/>
          </p:cNvCxnSpPr>
          <p:nvPr/>
        </p:nvCxnSpPr>
        <p:spPr>
          <a:xfrm flipV="1">
            <a:off x="4572000" y="2933700"/>
            <a:ext cx="1295400" cy="33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61" idx="1"/>
          </p:cNvCxnSpPr>
          <p:nvPr/>
        </p:nvCxnSpPr>
        <p:spPr>
          <a:xfrm>
            <a:off x="4572000" y="3200400"/>
            <a:ext cx="12954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62" idx="1"/>
          </p:cNvCxnSpPr>
          <p:nvPr/>
        </p:nvCxnSpPr>
        <p:spPr>
          <a:xfrm>
            <a:off x="4495800" y="3352800"/>
            <a:ext cx="13716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1" y="142059"/>
            <a:ext cx="822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FLOW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</a:t>
            </a:r>
            <a:endParaRPr lang="en-I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33800" y="1676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115594" y="182880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733800" y="1981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962400" y="1828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3733800" y="20574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33800" y="16764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9169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28600"/>
            <a:ext cx="8763000" cy="12192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DFD: LEVEL </a:t>
            </a:r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sz="54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603" name="Rectangle 147"/>
          <p:cNvSpPr>
            <a:spLocks noChangeArrowheads="1"/>
          </p:cNvSpPr>
          <p:nvPr/>
        </p:nvSpPr>
        <p:spPr bwMode="auto">
          <a:xfrm>
            <a:off x="1" y="1752602"/>
            <a:ext cx="1382712" cy="703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Arial" pitchFamily="34" charset="0"/>
              </a:rPr>
              <a:t>    Admin  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604" name="Oval 148"/>
          <p:cNvSpPr>
            <a:spLocks noChangeArrowheads="1"/>
          </p:cNvSpPr>
          <p:nvPr/>
        </p:nvSpPr>
        <p:spPr bwMode="auto">
          <a:xfrm>
            <a:off x="0" y="2819400"/>
            <a:ext cx="1219200" cy="990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Login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Process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605" name="Oval 149"/>
          <p:cNvSpPr>
            <a:spLocks noChangeArrowheads="1"/>
          </p:cNvSpPr>
          <p:nvPr/>
        </p:nvSpPr>
        <p:spPr bwMode="auto">
          <a:xfrm>
            <a:off x="1554226" y="2849562"/>
            <a:ext cx="1270000" cy="9302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Stock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maintain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606" name="Oval 150"/>
          <p:cNvSpPr>
            <a:spLocks noChangeArrowheads="1"/>
          </p:cNvSpPr>
          <p:nvPr/>
        </p:nvSpPr>
        <p:spPr bwMode="auto">
          <a:xfrm>
            <a:off x="4661298" y="2824163"/>
            <a:ext cx="1230042" cy="9953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Search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Process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607" name="Oval 151"/>
          <p:cNvSpPr>
            <a:spLocks noChangeArrowheads="1"/>
          </p:cNvSpPr>
          <p:nvPr/>
        </p:nvSpPr>
        <p:spPr bwMode="auto">
          <a:xfrm>
            <a:off x="3108326" y="2828924"/>
            <a:ext cx="1201738" cy="98107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 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Order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Process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608" name="Oval 152"/>
          <p:cNvSpPr>
            <a:spLocks noChangeArrowheads="1"/>
          </p:cNvSpPr>
          <p:nvPr/>
        </p:nvSpPr>
        <p:spPr bwMode="auto">
          <a:xfrm>
            <a:off x="6180788" y="2819399"/>
            <a:ext cx="1229011" cy="917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Purchase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process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609" name="Oval 153"/>
          <p:cNvSpPr>
            <a:spLocks noChangeArrowheads="1"/>
          </p:cNvSpPr>
          <p:nvPr/>
        </p:nvSpPr>
        <p:spPr bwMode="auto">
          <a:xfrm>
            <a:off x="7764073" y="2828924"/>
            <a:ext cx="1371600" cy="990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Billing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Process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610" name="Rectangle 154"/>
          <p:cNvSpPr>
            <a:spLocks noChangeArrowheads="1"/>
          </p:cNvSpPr>
          <p:nvPr/>
        </p:nvSpPr>
        <p:spPr bwMode="auto">
          <a:xfrm>
            <a:off x="2806700" y="1752601"/>
            <a:ext cx="1231900" cy="704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Supplier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11" name="Rectangle 155"/>
          <p:cNvSpPr>
            <a:spLocks noChangeArrowheads="1"/>
          </p:cNvSpPr>
          <p:nvPr/>
        </p:nvSpPr>
        <p:spPr bwMode="auto">
          <a:xfrm>
            <a:off x="1536702" y="4294188"/>
            <a:ext cx="1192212" cy="622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Customer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612" name="AutoShape 156"/>
          <p:cNvCxnSpPr>
            <a:cxnSpLocks noChangeShapeType="1"/>
            <a:endCxn id="19604" idx="0"/>
          </p:cNvCxnSpPr>
          <p:nvPr/>
        </p:nvCxnSpPr>
        <p:spPr bwMode="auto">
          <a:xfrm flipH="1">
            <a:off x="609600" y="2419350"/>
            <a:ext cx="1970" cy="4000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13" name="AutoShape 157"/>
          <p:cNvCxnSpPr>
            <a:cxnSpLocks noChangeShapeType="1"/>
          </p:cNvCxnSpPr>
          <p:nvPr/>
        </p:nvCxnSpPr>
        <p:spPr bwMode="auto">
          <a:xfrm>
            <a:off x="1228725" y="3337053"/>
            <a:ext cx="307975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14" name="AutoShape 158"/>
          <p:cNvCxnSpPr>
            <a:cxnSpLocks noChangeShapeType="1"/>
          </p:cNvCxnSpPr>
          <p:nvPr/>
        </p:nvCxnSpPr>
        <p:spPr bwMode="auto">
          <a:xfrm flipV="1">
            <a:off x="2787650" y="3337053"/>
            <a:ext cx="320675" cy="1366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15" name="AutoShape 159"/>
          <p:cNvCxnSpPr>
            <a:cxnSpLocks noChangeShapeType="1"/>
          </p:cNvCxnSpPr>
          <p:nvPr/>
        </p:nvCxnSpPr>
        <p:spPr bwMode="auto">
          <a:xfrm flipV="1">
            <a:off x="4310063" y="3337736"/>
            <a:ext cx="351234" cy="683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16" name="AutoShape 160"/>
          <p:cNvCxnSpPr>
            <a:cxnSpLocks noChangeShapeType="1"/>
          </p:cNvCxnSpPr>
          <p:nvPr/>
        </p:nvCxnSpPr>
        <p:spPr bwMode="auto">
          <a:xfrm>
            <a:off x="5887783" y="3313905"/>
            <a:ext cx="295276" cy="555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17" name="AutoShape 161"/>
          <p:cNvCxnSpPr>
            <a:cxnSpLocks noChangeShapeType="1"/>
          </p:cNvCxnSpPr>
          <p:nvPr/>
        </p:nvCxnSpPr>
        <p:spPr bwMode="auto">
          <a:xfrm>
            <a:off x="7409799" y="3312318"/>
            <a:ext cx="39085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18" name="AutoShape 162"/>
          <p:cNvCxnSpPr>
            <a:cxnSpLocks noChangeShapeType="1"/>
            <a:endCxn id="19605" idx="7"/>
          </p:cNvCxnSpPr>
          <p:nvPr/>
        </p:nvCxnSpPr>
        <p:spPr bwMode="auto">
          <a:xfrm flipH="1">
            <a:off x="2638239" y="2457450"/>
            <a:ext cx="470086" cy="52834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19" name="AutoShape 163"/>
          <p:cNvCxnSpPr>
            <a:cxnSpLocks noChangeShapeType="1"/>
          </p:cNvCxnSpPr>
          <p:nvPr/>
        </p:nvCxnSpPr>
        <p:spPr bwMode="auto">
          <a:xfrm flipH="1" flipV="1">
            <a:off x="3490913" y="2457450"/>
            <a:ext cx="306387" cy="3714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20" name="AutoShape 164"/>
          <p:cNvCxnSpPr>
            <a:cxnSpLocks noChangeShapeType="1"/>
          </p:cNvCxnSpPr>
          <p:nvPr/>
        </p:nvCxnSpPr>
        <p:spPr bwMode="auto">
          <a:xfrm rot="16200000" flipV="1">
            <a:off x="1040605" y="3643471"/>
            <a:ext cx="712789" cy="557214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21" name="AutoShape 165"/>
          <p:cNvCxnSpPr>
            <a:cxnSpLocks noChangeShapeType="1"/>
          </p:cNvCxnSpPr>
          <p:nvPr/>
        </p:nvCxnSpPr>
        <p:spPr bwMode="auto">
          <a:xfrm flipV="1">
            <a:off x="2670175" y="3479800"/>
            <a:ext cx="2019300" cy="8143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22" name="AutoShape 166"/>
          <p:cNvCxnSpPr>
            <a:cxnSpLocks noChangeShapeType="1"/>
          </p:cNvCxnSpPr>
          <p:nvPr/>
        </p:nvCxnSpPr>
        <p:spPr bwMode="auto">
          <a:xfrm>
            <a:off x="1177386" y="3524250"/>
            <a:ext cx="3189827" cy="995363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23" name="AutoShape 167"/>
          <p:cNvCxnSpPr>
            <a:cxnSpLocks noChangeShapeType="1"/>
          </p:cNvCxnSpPr>
          <p:nvPr/>
        </p:nvCxnSpPr>
        <p:spPr bwMode="auto">
          <a:xfrm>
            <a:off x="2701131" y="3553428"/>
            <a:ext cx="1743075" cy="95824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24" name="AutoShape 168"/>
          <p:cNvCxnSpPr>
            <a:cxnSpLocks noChangeShapeType="1"/>
          </p:cNvCxnSpPr>
          <p:nvPr/>
        </p:nvCxnSpPr>
        <p:spPr bwMode="auto">
          <a:xfrm>
            <a:off x="4038600" y="3736974"/>
            <a:ext cx="438150" cy="77470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25" name="AutoShape 169"/>
          <p:cNvCxnSpPr>
            <a:cxnSpLocks noChangeShapeType="1"/>
          </p:cNvCxnSpPr>
          <p:nvPr/>
        </p:nvCxnSpPr>
        <p:spPr bwMode="auto">
          <a:xfrm flipH="1">
            <a:off x="4578350" y="3736974"/>
            <a:ext cx="338138" cy="77470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26" name="AutoShape 170"/>
          <p:cNvCxnSpPr>
            <a:cxnSpLocks noChangeShapeType="1"/>
          </p:cNvCxnSpPr>
          <p:nvPr/>
        </p:nvCxnSpPr>
        <p:spPr bwMode="auto">
          <a:xfrm flipH="1">
            <a:off x="4725991" y="3524250"/>
            <a:ext cx="1560509" cy="98742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27" name="AutoShape 171"/>
          <p:cNvCxnSpPr>
            <a:cxnSpLocks noChangeShapeType="1"/>
          </p:cNvCxnSpPr>
          <p:nvPr/>
        </p:nvCxnSpPr>
        <p:spPr bwMode="auto">
          <a:xfrm flipH="1">
            <a:off x="4953002" y="3479800"/>
            <a:ext cx="2847647" cy="10318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628" name="Oval 172"/>
          <p:cNvSpPr>
            <a:spLocks noChangeArrowheads="1"/>
          </p:cNvSpPr>
          <p:nvPr/>
        </p:nvSpPr>
        <p:spPr bwMode="auto">
          <a:xfrm>
            <a:off x="7543800" y="4278473"/>
            <a:ext cx="1295400" cy="106664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7 Delivery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Process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629" name="AutoShape 173"/>
          <p:cNvCxnSpPr>
            <a:cxnSpLocks noChangeShapeType="1"/>
            <a:stCxn id="19628" idx="1"/>
          </p:cNvCxnSpPr>
          <p:nvPr/>
        </p:nvCxnSpPr>
        <p:spPr bwMode="auto">
          <a:xfrm flipH="1">
            <a:off x="2701133" y="4434679"/>
            <a:ext cx="5032374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217194" y="4519613"/>
            <a:ext cx="888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05400" y="4519613"/>
            <a:ext cx="2" cy="397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257675" y="4916726"/>
            <a:ext cx="84772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000" y="4519613"/>
            <a:ext cx="0" cy="397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7194" y="4547394"/>
            <a:ext cx="69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DB</a:t>
            </a:r>
            <a:endParaRPr lang="en-IN" dirty="0"/>
          </a:p>
        </p:txBody>
      </p:sp>
      <p:cxnSp>
        <p:nvCxnSpPr>
          <p:cNvPr id="19596" name="Straight Arrow Connector 19595"/>
          <p:cNvCxnSpPr>
            <a:stCxn id="19609" idx="4"/>
          </p:cNvCxnSpPr>
          <p:nvPr/>
        </p:nvCxnSpPr>
        <p:spPr>
          <a:xfrm>
            <a:off x="8449873" y="3819524"/>
            <a:ext cx="0" cy="4841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02" name="TextBox 19601"/>
          <p:cNvSpPr txBox="1"/>
          <p:nvPr/>
        </p:nvSpPr>
        <p:spPr>
          <a:xfrm>
            <a:off x="685261" y="2437007"/>
            <a:ext cx="98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details</a:t>
            </a:r>
            <a:endParaRPr lang="en-IN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31" name="TextBox 19630"/>
          <p:cNvSpPr txBox="1"/>
          <p:nvPr/>
        </p:nvSpPr>
        <p:spPr>
          <a:xfrm flipH="1">
            <a:off x="1118391" y="2990088"/>
            <a:ext cx="55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sp>
        <p:nvSpPr>
          <p:cNvPr id="19632" name="TextBox 19631"/>
          <p:cNvSpPr txBox="1"/>
          <p:nvPr/>
        </p:nvSpPr>
        <p:spPr>
          <a:xfrm>
            <a:off x="2057400" y="2436584"/>
            <a:ext cx="67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    Supply</a:t>
            </a:r>
          </a:p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    details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34" name="TextBox 19633"/>
          <p:cNvSpPr txBox="1"/>
          <p:nvPr/>
        </p:nvSpPr>
        <p:spPr>
          <a:xfrm>
            <a:off x="3797299" y="2467362"/>
            <a:ext cx="1536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36" name="TextBox 19635"/>
          <p:cNvSpPr txBox="1"/>
          <p:nvPr/>
        </p:nvSpPr>
        <p:spPr>
          <a:xfrm>
            <a:off x="2737074" y="2990088"/>
            <a:ext cx="54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details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37" name="TextBox 19636"/>
          <p:cNvSpPr txBox="1"/>
          <p:nvPr/>
        </p:nvSpPr>
        <p:spPr>
          <a:xfrm>
            <a:off x="4217194" y="2990088"/>
            <a:ext cx="5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9638" name="TextBox 19637"/>
          <p:cNvSpPr txBox="1"/>
          <p:nvPr/>
        </p:nvSpPr>
        <p:spPr>
          <a:xfrm>
            <a:off x="5715000" y="294298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    Item</a:t>
            </a:r>
          </a:p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  Details </a:t>
            </a:r>
          </a:p>
        </p:txBody>
      </p:sp>
      <p:sp>
        <p:nvSpPr>
          <p:cNvPr id="19639" name="TextBox 19638"/>
          <p:cNvSpPr txBox="1"/>
          <p:nvPr/>
        </p:nvSpPr>
        <p:spPr>
          <a:xfrm>
            <a:off x="7303229" y="29900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Payment</a:t>
            </a:r>
          </a:p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details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41" name="TextBox 19640"/>
          <p:cNvSpPr txBox="1"/>
          <p:nvPr/>
        </p:nvSpPr>
        <p:spPr>
          <a:xfrm>
            <a:off x="7409799" y="3811071"/>
            <a:ext cx="7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      Delivery</a:t>
            </a:r>
          </a:p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        details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42" name="TextBox 19641"/>
          <p:cNvSpPr txBox="1"/>
          <p:nvPr/>
        </p:nvSpPr>
        <p:spPr>
          <a:xfrm>
            <a:off x="1669510" y="3995737"/>
            <a:ext cx="84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details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43" name="TextBox 19642"/>
          <p:cNvSpPr txBox="1"/>
          <p:nvPr/>
        </p:nvSpPr>
        <p:spPr>
          <a:xfrm>
            <a:off x="3010917" y="3702328"/>
            <a:ext cx="63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details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TOSHIBA\Desktop\Project\snap shots\level2admi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4495800" cy="312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TOSHIBA\Desktop\Project\snap shots\level2cu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762000"/>
            <a:ext cx="464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TOSHIBA\Desktop\Project\snap shots\level2sup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867364"/>
            <a:ext cx="4724400" cy="29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19400" y="0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ctr">
              <a:buNone/>
            </a:pPr>
            <a:r>
              <a:rPr lang="en-IN" sz="32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LEVEL 2</a:t>
            </a:r>
            <a:endParaRPr lang="en-IN" sz="3200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458200" cy="54864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0"/>
            <a:ext cx="6400800" cy="8382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" indent="0" algn="ctr">
              <a:buNone/>
            </a:pPr>
            <a:r>
              <a:rPr lang="en-IN" sz="54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ER DIAGRAM</a:t>
            </a:r>
            <a:endParaRPr lang="en-IN" sz="5400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TOSHIBA\Desktop\Project\snap shots\E R diagra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57800" y="2438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7432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34880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snapshots\customer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991600" cy="5791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28800" y="10668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howcard Gothic" pitchFamily="82" charset="0"/>
              </a:rPr>
              <a:t>ADMIN   HOME   PAGE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0"/>
            <a:ext cx="64008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" indent="0" algn="ctr">
              <a:buNone/>
            </a:pPr>
            <a:r>
              <a:rPr lang="en-IN" sz="54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SNAPSHOTS</a:t>
            </a:r>
            <a:endParaRPr lang="en-IN" sz="5400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76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snapshots\customer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764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howcard Gothic" pitchFamily="82" charset="0"/>
              </a:rPr>
              <a:t>ADMIN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howcard Gothic" pitchFamily="82" charset="0"/>
                <a:sym typeface="Wingdings" pitchFamily="2" charset="2"/>
              </a:rPr>
              <a:t>ADD  PRODUCT  PAGE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6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:\snapshots\customer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howcard Gothic" pitchFamily="82" charset="0"/>
              </a:rPr>
              <a:t>PRODUCT  VIEW  PAGE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E:\snapshots\customer pro 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28800" y="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howcard Gothic" pitchFamily="82" charset="0"/>
              </a:rPr>
              <a:t>PRODUCT   UPDATE   PAGE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Showcard Gothic" pitchFamily="8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napshots\custom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33600" y="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howcard Gothic" pitchFamily="82" charset="0"/>
              </a:rPr>
              <a:t>CUSTOMER  HOME  PAGE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4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napshots\customer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90800" y="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howcard Gothic" pitchFamily="82" charset="0"/>
              </a:rPr>
              <a:t>SIGN   UP  PAGE  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“Bombay Novelty </a:t>
            </a:r>
          </a:p>
          <a:p>
            <a:pPr algn="ctr"/>
            <a:r>
              <a:rPr lang="en-US" sz="8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E-store”</a:t>
            </a:r>
            <a:endParaRPr lang="en-US" sz="8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C:\Users\TOSHIBA\Desktop\New folder\gestion-tienda-fisica-y-onl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8839200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C:\Users\TOSHIBA\Desktop\New folder\220px-Online_Sho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447800"/>
            <a:ext cx="1143000" cy="1066800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OSHIBA\Desktop\Project\snap shots\Signin 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76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howcard Gothic" pitchFamily="82" charset="0"/>
              </a:rPr>
              <a:t>LOGIN    PAGE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Showcard Gothic" pitchFamily="8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napshots\customer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4600" y="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howcard Gothic" pitchFamily="82" charset="0"/>
              </a:rPr>
              <a:t>OUR   PRODUCTS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Showcard Gothic" pitchFamily="8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76200"/>
            <a:ext cx="6512511" cy="3276600"/>
          </a:xfrm>
        </p:spPr>
        <p:txBody>
          <a:bodyPr/>
          <a:lstStyle/>
          <a:p>
            <a:pPr marL="22479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dirty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en-IN" sz="2400" dirty="0">
                <a:effectLst/>
                <a:latin typeface="Calibri"/>
                <a:ea typeface="Calibri"/>
                <a:cs typeface="Times New Roman"/>
              </a:rPr>
            </a:br>
            <a:r>
              <a:rPr lang="en-IN" sz="3600" dirty="0"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en-IN" sz="3600" dirty="0">
                <a:effectLst/>
                <a:latin typeface="Calibri"/>
                <a:ea typeface="Calibri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8305800" cy="5638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Although our software presents a broad range of options to its users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past records could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 be covered into it.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Presently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are adding limited stocks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Invoice messages like SMS cannot be provided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currently.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Cash on delivery facility will be given to customer only by cash.</a:t>
            </a:r>
          </a:p>
          <a:p>
            <a:endParaRPr lang="en-IN" sz="2800" dirty="0"/>
          </a:p>
          <a:p>
            <a:pPr marL="45720" indent="0">
              <a:buNone/>
            </a:pP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296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LIMITATIONS</a:t>
            </a:r>
            <a:r>
              <a:rPr lang="en-US" sz="4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 </a:t>
            </a:r>
            <a:r>
              <a:rPr lang="en-US" sz="48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OF</a:t>
            </a:r>
            <a:r>
              <a:rPr lang="en-US" sz="4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 </a:t>
            </a:r>
            <a:r>
              <a:rPr lang="en-US" sz="48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THE</a:t>
            </a:r>
            <a:r>
              <a:rPr lang="en-US" sz="4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 </a:t>
            </a:r>
            <a:r>
              <a:rPr lang="en-US" sz="48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PROJECT</a:t>
            </a:r>
            <a:endParaRPr lang="en-IN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6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077200" cy="5181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Multiple language facility can be given.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any new category is introduced can be added.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can also be part of android application.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Barcode reading can be provided.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Net banking and other facilities for transactions can be provided.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4679"/>
            <a:ext cx="8686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SCOPE</a:t>
            </a:r>
            <a:r>
              <a:rPr 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4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</a:t>
            </a:r>
            <a:r>
              <a:rPr 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4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FUTURE</a:t>
            </a:r>
            <a:r>
              <a:rPr 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4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APPLICATION</a:t>
            </a:r>
            <a:endParaRPr lang="en-IN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9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7400"/>
            <a:ext cx="6512511" cy="1828800"/>
          </a:xfrm>
        </p:spPr>
        <p:txBody>
          <a:bodyPr/>
          <a:lstStyle/>
          <a:p>
            <a:pPr algn="ctr">
              <a:buNone/>
            </a:pPr>
            <a:r>
              <a:rPr lang="en-US" sz="44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72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</a:t>
            </a:r>
            <a:endParaRPr lang="en-US" sz="7200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C:\Users\TOSHIBA\Desktop\New folder\online-store-620x3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2124"/>
            <a:ext cx="9144000" cy="4867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512511" cy="11430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72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OBJECTIVES</a:t>
            </a:r>
            <a:endParaRPr lang="en-US" sz="7200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066800"/>
            <a:ext cx="8991600" cy="91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u="sng" dirty="0" smtClean="0"/>
              <a:t>EXISTING SYSTEM</a:t>
            </a:r>
            <a:r>
              <a:rPr lang="en-US" sz="2400" b="1" dirty="0" smtClean="0"/>
              <a:t>                                     </a:t>
            </a:r>
            <a:r>
              <a:rPr lang="en-US" sz="2400" b="1" u="sng" dirty="0" smtClean="0"/>
              <a:t>PROPOSED SYSTEM</a:t>
            </a:r>
            <a:endParaRPr lang="en-US" sz="2400" b="1" u="sng" dirty="0"/>
          </a:p>
        </p:txBody>
      </p:sp>
      <p:pic>
        <p:nvPicPr>
          <p:cNvPr id="3074" name="Picture 2" descr="C:\Users\TOSHIBA\Desktop\New folder\mannual.jpg"/>
          <p:cNvPicPr>
            <a:picLocks noChangeAspect="1" noChangeArrowheads="1"/>
          </p:cNvPicPr>
          <p:nvPr/>
        </p:nvPicPr>
        <p:blipFill>
          <a:blip r:embed="rId2" cstate="print"/>
          <a:srcRect l="1667" r="11667"/>
          <a:stretch>
            <a:fillRect/>
          </a:stretch>
        </p:blipFill>
        <p:spPr bwMode="auto">
          <a:xfrm>
            <a:off x="0" y="1676400"/>
            <a:ext cx="3962400" cy="2286000"/>
          </a:xfrm>
          <a:prstGeom prst="flowChartAlternateProcess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Diagram 7"/>
          <p:cNvGraphicFramePr/>
          <p:nvPr/>
        </p:nvGraphicFramePr>
        <p:xfrm>
          <a:off x="4114800" y="2667000"/>
          <a:ext cx="13716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4114800" y="5334000"/>
          <a:ext cx="13716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077" name="Picture 5" descr="C:\Users\TOSHIBA\Desktop\New folder\stock mantainance 2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4419600"/>
            <a:ext cx="3733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C:\Users\TOSHIBA\Desktop\New folder\ecommerce_payment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62600" y="4114800"/>
            <a:ext cx="3581400" cy="2743200"/>
          </a:xfrm>
          <a:prstGeom prst="rect">
            <a:avLst/>
          </a:prstGeom>
          <a:noFill/>
        </p:spPr>
      </p:pic>
      <p:pic>
        <p:nvPicPr>
          <p:cNvPr id="2051" name="Picture 3" descr="C:\Users\TOSHIBA\Desktop\New folder\image2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86400" y="1524000"/>
            <a:ext cx="3657600" cy="2590800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OSHIBA\Desktop\New folder\mannual3.jpg"/>
          <p:cNvPicPr>
            <a:picLocks noChangeAspect="1" noChangeArrowheads="1"/>
          </p:cNvPicPr>
          <p:nvPr/>
        </p:nvPicPr>
        <p:blipFill>
          <a:blip r:embed="rId2" cstate="print"/>
          <a:srcRect l="3704" t="3030" r="18519"/>
          <a:stretch>
            <a:fillRect/>
          </a:stretch>
        </p:blipFill>
        <p:spPr bwMode="auto">
          <a:xfrm>
            <a:off x="0" y="304800"/>
            <a:ext cx="4038600" cy="2667000"/>
          </a:xfrm>
          <a:prstGeom prst="flowChartAlternateProcess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 descr="C:\Users\TOSHIBA\Desktop\New folder\IMG_20190110_1338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00400"/>
            <a:ext cx="3810000" cy="350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C:\Users\TOSHIBA\Desktop\New folder\sell-header-animate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28600"/>
            <a:ext cx="3733800" cy="2667000"/>
          </a:xfrm>
          <a:prstGeom prst="roundRect">
            <a:avLst/>
          </a:prstGeom>
          <a:noFill/>
        </p:spPr>
      </p:pic>
      <p:graphicFrame>
        <p:nvGraphicFramePr>
          <p:cNvPr id="7" name="Diagram 6"/>
          <p:cNvGraphicFramePr/>
          <p:nvPr/>
        </p:nvGraphicFramePr>
        <p:xfrm>
          <a:off x="4038600" y="1295400"/>
          <a:ext cx="13716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4267200" y="4419600"/>
          <a:ext cx="13716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076" name="Picture 4" descr="C:\Users\TOSHIBA\Desktop\New folder\download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638800" y="3048000"/>
            <a:ext cx="35052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OSHIBA\Desktop\New folder\IMG_20190110_1341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3048000" cy="205740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C:\Users\TOSHIBA\Desktop\New folder\icon_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209800"/>
            <a:ext cx="2057400" cy="1981200"/>
          </a:xfrm>
          <a:prstGeom prst="rect">
            <a:avLst/>
          </a:prstGeom>
          <a:noFill/>
        </p:spPr>
      </p:pic>
      <p:pic>
        <p:nvPicPr>
          <p:cNvPr id="4102" name="Picture 6" descr="C:\Users\TOSHIBA\Desktop\New folder\securit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-152400"/>
            <a:ext cx="3048000" cy="2590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4" name="Picture 8" descr="C:\Users\TOSHIBA\Desktop\New folder\images (5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495800"/>
            <a:ext cx="3276600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3" descr="C:\Users\TOSHIBA\Desktop\New folder\ecommerce-transaction-email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810000"/>
            <a:ext cx="2971800" cy="266700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C:\Users\TOSHIBA\Desktop\New folder\ikea-15-638.jpg"/>
          <p:cNvPicPr>
            <a:picLocks noChangeAspect="1" noChangeArrowheads="1"/>
          </p:cNvPicPr>
          <p:nvPr/>
        </p:nvPicPr>
        <p:blipFill>
          <a:blip r:embed="rId7"/>
          <a:srcRect b="12929"/>
          <a:stretch>
            <a:fillRect/>
          </a:stretch>
        </p:blipFill>
        <p:spPr bwMode="auto">
          <a:xfrm>
            <a:off x="5791200" y="228600"/>
            <a:ext cx="2962275" cy="205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5" descr="C:\Users\TOSHIBA\Desktop\New folder\images (1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00800" y="2362200"/>
            <a:ext cx="2143125" cy="297180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914400"/>
          </a:xfrm>
        </p:spPr>
        <p:txBody>
          <a:bodyPr/>
          <a:lstStyle/>
          <a:p>
            <a:pPr algn="ctr">
              <a:buNone/>
            </a:pPr>
            <a:r>
              <a:rPr lang="en-US" sz="48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219200"/>
            <a:ext cx="3200400" cy="5410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Administrator                  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Category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Stock Items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Supplier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Purchase Details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Bill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Order view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Report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219200"/>
            <a:ext cx="32004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Registration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Category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Product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Order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Payment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MBScheme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Exchange offer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Service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Feedback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8610600" cy="990600"/>
          </a:xfrm>
        </p:spPr>
        <p:txBody>
          <a:bodyPr/>
          <a:lstStyle/>
          <a:p>
            <a:pPr marL="45720" lvl="0" indent="0" algn="ctr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None/>
            </a:pPr>
            <a:r>
              <a:rPr lang="en-IN" sz="700" b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en-IN" sz="700" b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Calibri"/>
                <a:ea typeface="Calibri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001000" cy="5257800"/>
          </a:xfrm>
        </p:spPr>
        <p:txBody>
          <a:bodyPr>
            <a:normAutofit fontScale="25000" lnSpcReduction="20000"/>
          </a:bodyPr>
          <a:lstStyle/>
          <a:p>
            <a:pPr marL="4572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8000" u="sng" dirty="0" smtClean="0">
                <a:solidFill>
                  <a:schemeClr val="accent1">
                    <a:lumMod val="50000"/>
                  </a:schemeClr>
                </a:solidFill>
                <a:latin typeface="Cambria"/>
                <a:ea typeface="Calibri"/>
                <a:cs typeface="Times New Roman"/>
              </a:rPr>
              <a:t>SOFTWARE </a:t>
            </a:r>
            <a:r>
              <a:rPr lang="en-US" sz="8000" u="sng" dirty="0">
                <a:solidFill>
                  <a:schemeClr val="accent1">
                    <a:lumMod val="50000"/>
                  </a:schemeClr>
                </a:solidFill>
                <a:latin typeface="Cambria"/>
                <a:ea typeface="Calibri"/>
                <a:cs typeface="Times New Roman"/>
              </a:rPr>
              <a:t>REQUIREMENTS</a:t>
            </a:r>
            <a:endParaRPr lang="en-IN" sz="80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0" dirty="0" smtClean="0">
                <a:latin typeface="Times New Roman" pitchFamily="18" charset="0"/>
                <a:ea typeface="Calibri"/>
                <a:cs typeface="Times New Roman" pitchFamily="18" charset="0"/>
              </a:rPr>
              <a:t>Platform                  :Web </a:t>
            </a: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Application </a:t>
            </a:r>
            <a:endParaRPr lang="en-IN" sz="8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Operating </a:t>
            </a:r>
            <a:r>
              <a:rPr lang="en-US" sz="8000" dirty="0" smtClean="0">
                <a:latin typeface="Times New Roman" pitchFamily="18" charset="0"/>
                <a:ea typeface="Calibri"/>
                <a:cs typeface="Times New Roman" pitchFamily="18" charset="0"/>
              </a:rPr>
              <a:t>system    :Windows </a:t>
            </a: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7 and others</a:t>
            </a:r>
            <a:endParaRPr lang="en-IN" sz="8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0" dirty="0" smtClean="0">
                <a:latin typeface="Times New Roman" pitchFamily="18" charset="0"/>
                <a:ea typeface="Calibri"/>
                <a:cs typeface="Times New Roman" pitchFamily="18" charset="0"/>
              </a:rPr>
              <a:t>Database                  :My </a:t>
            </a: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SQL</a:t>
            </a:r>
            <a:endParaRPr lang="en-IN" sz="8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Front </a:t>
            </a:r>
            <a:r>
              <a:rPr lang="en-US" sz="8000" dirty="0" smtClean="0">
                <a:latin typeface="Times New Roman" pitchFamily="18" charset="0"/>
                <a:ea typeface="Calibri"/>
                <a:cs typeface="Times New Roman" pitchFamily="18" charset="0"/>
              </a:rPr>
              <a:t>end                 :HTML</a:t>
            </a: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, CSS, java script</a:t>
            </a:r>
            <a:endParaRPr lang="en-IN" sz="8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0" dirty="0" smtClean="0">
                <a:latin typeface="Times New Roman" pitchFamily="18" charset="0"/>
                <a:ea typeface="Calibri"/>
                <a:cs typeface="Times New Roman" pitchFamily="18" charset="0"/>
              </a:rPr>
              <a:t>Language                 :Python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0" dirty="0" smtClean="0">
                <a:latin typeface="Times New Roman" pitchFamily="18" charset="0"/>
                <a:ea typeface="Calibri"/>
                <a:cs typeface="Times New Roman" pitchFamily="18" charset="0"/>
              </a:rPr>
              <a:t>Framework              : Django</a:t>
            </a:r>
            <a:endParaRPr lang="en-IN" sz="8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0" dirty="0" smtClean="0">
                <a:latin typeface="Times New Roman" pitchFamily="18" charset="0"/>
                <a:ea typeface="Calibri"/>
                <a:cs typeface="Times New Roman" pitchFamily="18" charset="0"/>
              </a:rPr>
              <a:t>Browser                   :Any </a:t>
            </a: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of Chrome, Opera, Mozilla Firefox</a:t>
            </a:r>
            <a:endParaRPr lang="en-IN" sz="8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7432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9600" dirty="0">
                <a:latin typeface="Cambria"/>
                <a:ea typeface="Calibri"/>
                <a:cs typeface="Times New Roman"/>
              </a:rPr>
              <a:t> </a:t>
            </a:r>
            <a:endParaRPr lang="en-IN" sz="9600" dirty="0">
              <a:latin typeface="Calibri"/>
              <a:ea typeface="Calibri"/>
              <a:cs typeface="Times New Roman"/>
            </a:endParaRPr>
          </a:p>
          <a:p>
            <a:pPr marL="4572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8000" u="sng" dirty="0" smtClean="0">
                <a:solidFill>
                  <a:schemeClr val="accent1">
                    <a:lumMod val="50000"/>
                  </a:schemeClr>
                </a:solidFill>
                <a:latin typeface="Cambria"/>
                <a:ea typeface="Calibri"/>
                <a:cs typeface="Times New Roman"/>
              </a:rPr>
              <a:t>HARDWARE REQUIREMENTS</a:t>
            </a:r>
            <a:endParaRPr lang="en-IN" sz="80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0" dirty="0" smtClean="0">
                <a:latin typeface="Times New Roman" pitchFamily="18" charset="0"/>
                <a:ea typeface="Calibri"/>
                <a:cs typeface="Times New Roman" pitchFamily="18" charset="0"/>
              </a:rPr>
              <a:t>Processor  	   :Intel </a:t>
            </a: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Core i3</a:t>
            </a:r>
            <a:endParaRPr lang="en-IN" sz="8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Hard disk </a:t>
            </a:r>
            <a:r>
              <a:rPr lang="en-US" sz="8000" dirty="0" smtClean="0">
                <a:latin typeface="Times New Roman" pitchFamily="18" charset="0"/>
                <a:ea typeface="Calibri"/>
                <a:cs typeface="Times New Roman" pitchFamily="18" charset="0"/>
              </a:rPr>
              <a:t>space :500GB</a:t>
            </a:r>
            <a:endParaRPr lang="en-IN" sz="8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RAM	</a:t>
            </a:r>
            <a:r>
              <a:rPr lang="en-US" sz="8000" dirty="0" smtClean="0">
                <a:latin typeface="Times New Roman" pitchFamily="18" charset="0"/>
                <a:ea typeface="Calibri"/>
                <a:cs typeface="Times New Roman" pitchFamily="18" charset="0"/>
              </a:rPr>
              <a:t>    :</a:t>
            </a:r>
            <a:r>
              <a:rPr lang="en-US" sz="8000" dirty="0">
                <a:latin typeface="Times New Roman" pitchFamily="18" charset="0"/>
                <a:ea typeface="Calibri"/>
                <a:cs typeface="Times New Roman" pitchFamily="18" charset="0"/>
              </a:rPr>
              <a:t>2GB</a:t>
            </a:r>
            <a:endParaRPr lang="en-IN" sz="8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endParaRPr lang="en-IN" sz="2000" dirty="0">
              <a:latin typeface="Calibri"/>
              <a:ea typeface="Calibri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6200" y="152400"/>
            <a:ext cx="89915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TOOLS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/</a:t>
            </a:r>
            <a:r>
              <a:rPr lang="en-US" sz="32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PLATFROMS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 </a:t>
            </a:r>
            <a:r>
              <a:rPr lang="en-US" sz="28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 </a:t>
            </a:r>
            <a:r>
              <a:rPr lang="en-US" sz="32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LANGUAGES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 </a:t>
            </a:r>
            <a:r>
              <a:rPr lang="en-US" sz="32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TO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 </a:t>
            </a:r>
            <a:r>
              <a:rPr lang="en-US" sz="32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BE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 </a:t>
            </a:r>
            <a:r>
              <a:rPr lang="en-US" sz="32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/>
                <a:ea typeface="Calibri"/>
                <a:cs typeface="Times New Roman"/>
              </a:rPr>
              <a:t>USED</a:t>
            </a:r>
            <a:endParaRPr lang="en-IN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3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72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</a:t>
            </a:r>
            <a:r>
              <a:rPr lang="en-US" sz="7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72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LOGIC</a:t>
            </a:r>
            <a:endParaRPr lang="en-US" sz="7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9600" y="3048000"/>
            <a:ext cx="2209800" cy="281939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itchFamily="18" charset="0"/>
                <a:cs typeface="Arial" pitchFamily="34" charset="0"/>
              </a:rPr>
              <a:t>Customer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itchFamily="18" charset="0"/>
                <a:cs typeface="Arial" pitchFamily="34" charset="0"/>
              </a:rPr>
              <a:t>Stock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ambria" pitchFamily="18" charset="0"/>
                <a:cs typeface="Arial" pitchFamily="34" charset="0"/>
              </a:rPr>
              <a:t>Purchase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itchFamily="18" charset="0"/>
                <a:cs typeface="Arial" pitchFamily="34" charset="0"/>
              </a:rPr>
              <a:t>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itchFamily="18" charset="0"/>
                <a:cs typeface="Arial" pitchFamily="34" charset="0"/>
              </a:rPr>
              <a:t>Supplier information</a:t>
            </a:r>
          </a:p>
          <a:p>
            <a:pPr fontAlgn="base"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ambria" pitchFamily="18" charset="0"/>
                <a:cs typeface="Arial" pitchFamily="34" charset="0"/>
              </a:rPr>
              <a:t>Product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3429000" y="2971800"/>
            <a:ext cx="2667000" cy="297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Login process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Search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process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Order process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Purchase process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Billing process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04800" y="381000"/>
            <a:ext cx="79248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INPUT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OUTPUT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477000" y="3124200"/>
            <a:ext cx="2133600" cy="2667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Order details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itchFamily="34" charset="0"/>
              </a:rPr>
              <a:t>Payment details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Delivery details</a:t>
            </a:r>
          </a:p>
          <a:p>
            <a:pPr fontAlgn="base"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itchFamily="34" charset="0"/>
              </a:rPr>
              <a:t>Product details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itchFamily="34" charset="0"/>
              </a:rPr>
              <a:t>Billing details</a:t>
            </a:r>
          </a:p>
          <a:p>
            <a:pPr fontAlgn="base"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itchFamily="34" charset="0"/>
              </a:rPr>
              <a:t>Report details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8" name="AutoShape 4"/>
          <p:cNvCxnSpPr>
            <a:cxnSpLocks noChangeShapeType="1"/>
            <a:stCxn id="17410" idx="3"/>
            <a:endCxn id="17411" idx="2"/>
          </p:cNvCxnSpPr>
          <p:nvPr/>
        </p:nvCxnSpPr>
        <p:spPr bwMode="auto">
          <a:xfrm>
            <a:off x="2819400" y="4457700"/>
            <a:ext cx="609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AutoShape 4"/>
          <p:cNvCxnSpPr>
            <a:cxnSpLocks noChangeShapeType="1"/>
            <a:stCxn id="17411" idx="6"/>
            <a:endCxn id="1026" idx="1"/>
          </p:cNvCxnSpPr>
          <p:nvPr/>
        </p:nvCxnSpPr>
        <p:spPr bwMode="auto">
          <a:xfrm>
            <a:off x="6096000" y="4457700"/>
            <a:ext cx="3810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2617</TotalTime>
  <Words>392</Words>
  <Application>Microsoft Office PowerPoint</Application>
  <PresentationFormat>On-screen Show (4:3)</PresentationFormat>
  <Paragraphs>187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Slipstream</vt:lpstr>
      <vt:lpstr>Slide 1</vt:lpstr>
      <vt:lpstr>Slide 2</vt:lpstr>
      <vt:lpstr>INTRODUCTION</vt:lpstr>
      <vt:lpstr>OBJECTIVES</vt:lpstr>
      <vt:lpstr>Slide 5</vt:lpstr>
      <vt:lpstr>Slide 6</vt:lpstr>
      <vt:lpstr>MODULES</vt:lpstr>
      <vt:lpstr> </vt:lpstr>
      <vt:lpstr>PROCESS LOGIC</vt:lpstr>
      <vt:lpstr> </vt:lpstr>
      <vt:lpstr>DFD: LEVEL 1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  </vt:lpstr>
      <vt:lpstr>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125</cp:revision>
  <dcterms:created xsi:type="dcterms:W3CDTF">2019-01-10T02:16:47Z</dcterms:created>
  <dcterms:modified xsi:type="dcterms:W3CDTF">2019-04-08T05:04:11Z</dcterms:modified>
</cp:coreProperties>
</file>