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E77"/>
    <a:srgbClr val="DEE2E6"/>
    <a:srgbClr val="2D6A4F"/>
    <a:srgbClr val="1B4332"/>
    <a:srgbClr val="081C15"/>
    <a:srgbClr val="74C69D"/>
    <a:srgbClr val="40916C"/>
    <a:srgbClr val="95D5B2"/>
    <a:srgbClr val="006D77"/>
    <a:srgbClr val="83C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F1756D-3FBC-4413-AF32-4B538E09070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347B0-3AEB-4EDE-ADF4-D6DE697D54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35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347B0-3AEB-4EDE-ADF4-D6DE697D54F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91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347B0-3AEB-4EDE-ADF4-D6DE697D54F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60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561EA-309B-F8F0-578C-C1C49ADA9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071D19-78EA-17EE-97E1-6BA355DD79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6F5A9E-50E7-D1A0-8979-CE7A32ECBA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562A9-DEEE-0D97-39FA-116467B71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347B0-3AEB-4EDE-ADF4-D6DE697D54F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67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FD53F-50D3-A170-0318-8775DD48F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79DEF5-AFA3-27A4-3729-9320E44189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BE5423-8507-5D9B-2F1D-EDC2B41A8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83FEB-E5C1-FF9E-EFC1-FAAFF96B21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347B0-3AEB-4EDE-ADF4-D6DE697D54F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285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AD926-5230-7557-94B7-D2D1FAD9C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ACA53B-0AA2-6790-4265-B95D2DA117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4D61D-662C-9E3E-9859-8F862E282B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710FD-0552-1528-5255-517B29AA7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347B0-3AEB-4EDE-ADF4-D6DE697D54F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317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2F101-4B6A-1FA6-E327-6EC57DD01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F8DAD3-6FBB-197A-D374-3F56E6194B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5A8889-DE98-9FEA-7888-9117FFD500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1DD8-9D53-BA41-2DD2-34EF6BE9FE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347B0-3AEB-4EDE-ADF4-D6DE697D54F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536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FE52-057A-E21C-4313-938E8422F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748ED-FC0B-9425-C246-B85B4A3E4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A5E41-673E-7A93-A520-2EB4BC11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3717-2AF1-4AAC-997F-9F423CA928DE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476F3-5CD8-DCC2-B228-AE39C5DF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05271-28F9-4CE8-3ABB-C96D81E2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9146-B8D6-4410-817B-CC86BC519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1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B8BA-BA19-8163-0A84-B634D5020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55E56-92F1-39D8-D03C-2B3790E69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CBD69-A9DC-EC14-1C34-E15AF3C6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3717-2AF1-4AAC-997F-9F423CA928DE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28D15-CF0E-A7CA-9E2B-212194E4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06A99-A167-5DA8-D43A-DB7932AB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9146-B8D6-4410-817B-CC86BC519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66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2E012-7C4D-7F35-030C-2AFC02601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8C3A2-3E34-C047-4926-68D82E69D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8AF11-AB49-65E8-80E4-E35A4C5EE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3717-2AF1-4AAC-997F-9F423CA928DE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9263A-D90C-9D61-973E-8228430C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6F346-A32A-B918-BDC2-60B6B692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9146-B8D6-4410-817B-CC86BC519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06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A49D-28C7-9D61-81F6-A076863D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D4A1-3815-5994-4B73-6A82C8816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731F7-DA95-9A8A-C280-9C30E53F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3717-2AF1-4AAC-997F-9F423CA928DE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D053A-0863-C1F4-8A17-9A508888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CADA-09D8-8B0C-EBE5-E7E41789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9146-B8D6-4410-817B-CC86BC519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20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14C4-EBAE-BF23-FE66-AD6604C84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92B96-6C4E-3B68-F3EC-8A05297CD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A3307-FB84-7398-E61A-1334A165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3717-2AF1-4AAC-997F-9F423CA928DE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7C8CD-97A5-BE5A-55FB-0C409A47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DD84A-549E-9FEE-5072-FDF820EF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9146-B8D6-4410-817B-CC86BC519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15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9D9A-CE01-32DB-7424-8AC914AF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E43DF-BAAE-000A-4AB2-68F622335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0600C-4742-8678-5F98-014B08243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61E6C-2461-EC51-A3DB-CDF9E4C6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3717-2AF1-4AAC-997F-9F423CA928DE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F8D05-8604-50B8-38A1-CD43A2EFA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62721-3A41-3583-3298-606E0D5A1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9146-B8D6-4410-817B-CC86BC519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09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1161-75FA-72D8-149D-6269ADB9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CBFCF-DCFA-F6C4-962E-38DE26082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AE082-EBBE-EA18-D167-07919B98D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B56F1-A81E-B787-7DC3-4080BB0B2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4449C-2A5E-8146-34F4-73B906E4D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9EB76-1557-A06A-8E48-D1CE3A3C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3717-2AF1-4AAC-997F-9F423CA928DE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46391F-5ECC-4F67-A8EA-ECB0575F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953939-083E-DF70-3C91-1F2AF440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9146-B8D6-4410-817B-CC86BC519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71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40AD-4EB8-D5FD-DEA6-0F0DFFF9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B4EAD-F9F3-7E10-8AD1-6503F3F7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3717-2AF1-4AAC-997F-9F423CA928DE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3E17F-3225-93E0-348C-C89223AC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A46F5-68B6-9A15-34C6-430AA69A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9146-B8D6-4410-817B-CC86BC519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82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94050-63DA-EFE6-B6DD-4CE9542D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3717-2AF1-4AAC-997F-9F423CA928DE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3C34A-2D0A-F0C7-93CC-8D7F6827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ABCC5-E17D-5FE8-3CCE-82BF9607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9146-B8D6-4410-817B-CC86BC519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21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9531-A16D-A0FC-D9A5-DF47E502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66A7F-87CC-CC64-DD2E-A05A37490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37E31-C1F6-2C3E-A7B7-E2F22317B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45D97-3E06-D9BA-8426-56BEF39E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3717-2AF1-4AAC-997F-9F423CA928DE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BA9B1-6D77-61B9-09A9-8825D6CF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6BE1B-0BF0-DF82-C7ED-F88867D9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9146-B8D6-4410-817B-CC86BC519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301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88FB-AEA8-6850-AEC2-4E5BADEA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6FCE0-DA2A-CDC6-6210-852FE6DEF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FEE8D-5F3C-DFBF-371C-F60B23CFD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F7235-4E13-2B45-0668-CEC65026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3717-2AF1-4AAC-997F-9F423CA928DE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5B5C7-E8AD-6E98-E436-86E5D0A9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C6AEE-BB20-B066-16A7-E5D8D1CF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B9146-B8D6-4410-817B-CC86BC519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5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8C46F-F395-8507-5F25-1362D212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830C2-8C39-1D07-50B6-329A25A5B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14EB1-BC89-1FBF-8561-D3EC055C9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23717-2AF1-4AAC-997F-9F423CA928DE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1616C-8DF5-0AD3-C2F7-EDB9821CE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230C4-A388-EC2F-B988-82B8A510C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B9146-B8D6-4410-817B-CC86BC5190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00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E7FB04-5F70-6A24-A8A0-0DDB53A4D4EA}"/>
              </a:ext>
            </a:extLst>
          </p:cNvPr>
          <p:cNvSpPr/>
          <p:nvPr/>
        </p:nvSpPr>
        <p:spPr>
          <a:xfrm>
            <a:off x="0" y="0"/>
            <a:ext cx="12270658" cy="6931742"/>
          </a:xfrm>
          <a:prstGeom prst="roundRect">
            <a:avLst>
              <a:gd name="adj" fmla="val 2859"/>
            </a:avLst>
          </a:prstGeom>
          <a:solidFill>
            <a:srgbClr val="D8F3DC"/>
          </a:solidFill>
          <a:ln>
            <a:solidFill>
              <a:srgbClr val="CCEC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CF70A4-28EF-0E35-7157-A1ACC50E5A95}"/>
              </a:ext>
            </a:extLst>
          </p:cNvPr>
          <p:cNvSpPr/>
          <p:nvPr/>
        </p:nvSpPr>
        <p:spPr>
          <a:xfrm>
            <a:off x="88491" y="127818"/>
            <a:ext cx="12088762" cy="6730181"/>
          </a:xfrm>
          <a:prstGeom prst="roundRect">
            <a:avLst>
              <a:gd name="adj" fmla="val 2124"/>
            </a:avLst>
          </a:prstGeom>
          <a:gradFill>
            <a:gsLst>
              <a:gs pos="0">
                <a:srgbClr val="D8F3DC"/>
              </a:gs>
              <a:gs pos="77000">
                <a:srgbClr val="95D5B2"/>
              </a:gs>
              <a:gs pos="100000">
                <a:srgbClr val="52B788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E8BB79-956B-EDAF-7451-C03A879D194A}"/>
              </a:ext>
            </a:extLst>
          </p:cNvPr>
          <p:cNvSpPr/>
          <p:nvPr/>
        </p:nvSpPr>
        <p:spPr>
          <a:xfrm>
            <a:off x="186812" y="54075"/>
            <a:ext cx="1828801" cy="6676107"/>
          </a:xfrm>
          <a:prstGeom prst="roundRect">
            <a:avLst>
              <a:gd name="adj" fmla="val 9613"/>
            </a:avLst>
          </a:prstGeom>
          <a:solidFill>
            <a:srgbClr val="2C6E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05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AD5658-3F3B-33EA-625F-65845A89AC6F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oundRect">
            <a:avLst>
              <a:gd name="adj" fmla="val 2904"/>
            </a:avLst>
          </a:prstGeom>
          <a:gradFill>
            <a:gsLst>
              <a:gs pos="61000">
                <a:srgbClr val="D8F3DC"/>
              </a:gs>
              <a:gs pos="100000">
                <a:srgbClr val="95D5B2"/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9DCBDC-00EA-BD73-9A32-08D373219979}"/>
              </a:ext>
            </a:extLst>
          </p:cNvPr>
          <p:cNvSpPr/>
          <p:nvPr/>
        </p:nvSpPr>
        <p:spPr>
          <a:xfrm>
            <a:off x="108156" y="0"/>
            <a:ext cx="1828799" cy="6858000"/>
          </a:xfrm>
          <a:prstGeom prst="roundRect">
            <a:avLst>
              <a:gd name="adj" fmla="val 9613"/>
            </a:avLst>
          </a:prstGeom>
          <a:solidFill>
            <a:srgbClr val="2C6E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40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E4FB2E-F0A5-5FA1-2685-B465CF73F1CF}"/>
              </a:ext>
            </a:extLst>
          </p:cNvPr>
          <p:cNvSpPr/>
          <p:nvPr/>
        </p:nvSpPr>
        <p:spPr>
          <a:xfrm>
            <a:off x="39329" y="0"/>
            <a:ext cx="12152671" cy="6858000"/>
          </a:xfrm>
          <a:prstGeom prst="roundRect">
            <a:avLst>
              <a:gd name="adj" fmla="val 2445"/>
            </a:avLst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3FB604-00D5-20CA-884C-B7E7987C3681}"/>
              </a:ext>
            </a:extLst>
          </p:cNvPr>
          <p:cNvSpPr/>
          <p:nvPr/>
        </p:nvSpPr>
        <p:spPr>
          <a:xfrm>
            <a:off x="103238" y="73742"/>
            <a:ext cx="12024852" cy="6710516"/>
          </a:xfrm>
          <a:prstGeom prst="roundRect">
            <a:avLst>
              <a:gd name="adj" fmla="val 1429"/>
            </a:avLst>
          </a:prstGeom>
          <a:gradFill flip="none" rotWithShape="1">
            <a:gsLst>
              <a:gs pos="100000">
                <a:srgbClr val="006D77"/>
              </a:gs>
              <a:gs pos="100000">
                <a:srgbClr val="83C5BE">
                  <a:tint val="44500"/>
                  <a:satMod val="160000"/>
                </a:srgbClr>
              </a:gs>
              <a:gs pos="3000">
                <a:schemeClr val="accent5">
                  <a:lumMod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EA15B0-AD11-B342-1956-3C1AB11FE2B1}"/>
              </a:ext>
            </a:extLst>
          </p:cNvPr>
          <p:cNvSpPr/>
          <p:nvPr/>
        </p:nvSpPr>
        <p:spPr>
          <a:xfrm>
            <a:off x="250723" y="204019"/>
            <a:ext cx="2118852" cy="6449961"/>
          </a:xfrm>
          <a:prstGeom prst="roundRect">
            <a:avLst>
              <a:gd name="adj" fmla="val 7047"/>
            </a:avLst>
          </a:prstGeom>
          <a:solidFill>
            <a:srgbClr val="1B43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82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DDC994-B050-44AA-20E9-5650AFE90B04}"/>
              </a:ext>
            </a:extLst>
          </p:cNvPr>
          <p:cNvSpPr/>
          <p:nvPr/>
        </p:nvSpPr>
        <p:spPr>
          <a:xfrm>
            <a:off x="115746" y="105735"/>
            <a:ext cx="2016796" cy="6646529"/>
          </a:xfrm>
          <a:prstGeom prst="roundRect">
            <a:avLst>
              <a:gd name="adj" fmla="val 9347"/>
            </a:avLst>
          </a:prstGeom>
          <a:gradFill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8DC541-7A46-BAF3-2FDD-3B0CBDCA6689}"/>
              </a:ext>
            </a:extLst>
          </p:cNvPr>
          <p:cNvSpPr/>
          <p:nvPr/>
        </p:nvSpPr>
        <p:spPr>
          <a:xfrm flipV="1">
            <a:off x="2241755" y="132893"/>
            <a:ext cx="8613059" cy="634021"/>
          </a:xfrm>
          <a:prstGeom prst="roundRect">
            <a:avLst>
              <a:gd name="adj" fmla="val 32609"/>
            </a:avLst>
          </a:prstGeom>
          <a:gradFill flip="none" rotWithShape="1"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AC20798-289C-61A3-7D17-8DFE16AF5199}"/>
              </a:ext>
            </a:extLst>
          </p:cNvPr>
          <p:cNvSpPr/>
          <p:nvPr/>
        </p:nvSpPr>
        <p:spPr>
          <a:xfrm>
            <a:off x="10955252" y="132893"/>
            <a:ext cx="1121002" cy="634021"/>
          </a:xfrm>
          <a:prstGeom prst="roundRect">
            <a:avLst>
              <a:gd name="adj" fmla="val 32609"/>
            </a:avLst>
          </a:prstGeom>
          <a:gradFill flip="none" rotWithShape="1"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1D9C1D-1631-5B81-CC1D-23AE30D1E953}"/>
              </a:ext>
            </a:extLst>
          </p:cNvPr>
          <p:cNvSpPr/>
          <p:nvPr/>
        </p:nvSpPr>
        <p:spPr>
          <a:xfrm>
            <a:off x="2241756" y="855406"/>
            <a:ext cx="3205316" cy="2900517"/>
          </a:xfrm>
          <a:prstGeom prst="roundRect">
            <a:avLst>
              <a:gd name="adj" fmla="val 3460"/>
            </a:avLst>
          </a:prstGeom>
          <a:gradFill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CD9F9B-975F-F792-E45C-97BD0713FFF2}"/>
              </a:ext>
            </a:extLst>
          </p:cNvPr>
          <p:cNvSpPr/>
          <p:nvPr/>
        </p:nvSpPr>
        <p:spPr>
          <a:xfrm>
            <a:off x="2241756" y="3864240"/>
            <a:ext cx="4485752" cy="2870779"/>
          </a:xfrm>
          <a:prstGeom prst="roundRect">
            <a:avLst>
              <a:gd name="adj" fmla="val 3460"/>
            </a:avLst>
          </a:prstGeom>
          <a:gradFill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F85267-3B07-6CD2-F985-D7E8310A79FF}"/>
              </a:ext>
            </a:extLst>
          </p:cNvPr>
          <p:cNvSpPr/>
          <p:nvPr/>
        </p:nvSpPr>
        <p:spPr>
          <a:xfrm>
            <a:off x="7590503" y="855406"/>
            <a:ext cx="4485750" cy="2900517"/>
          </a:xfrm>
          <a:prstGeom prst="roundRect">
            <a:avLst>
              <a:gd name="adj" fmla="val 3460"/>
            </a:avLst>
          </a:prstGeom>
          <a:gradFill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AB8708-0C7E-AAEF-7E78-0AC2823D8C31}"/>
              </a:ext>
            </a:extLst>
          </p:cNvPr>
          <p:cNvSpPr/>
          <p:nvPr/>
        </p:nvSpPr>
        <p:spPr>
          <a:xfrm>
            <a:off x="6836723" y="3874114"/>
            <a:ext cx="5239530" cy="2850993"/>
          </a:xfrm>
          <a:prstGeom prst="roundRect">
            <a:avLst>
              <a:gd name="adj" fmla="val 3460"/>
            </a:avLst>
          </a:prstGeom>
          <a:gradFill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8102AA-3786-BE57-4003-9FFBD63CA661}"/>
              </a:ext>
            </a:extLst>
          </p:cNvPr>
          <p:cNvSpPr/>
          <p:nvPr/>
        </p:nvSpPr>
        <p:spPr>
          <a:xfrm>
            <a:off x="5536621" y="865319"/>
            <a:ext cx="1944670" cy="1356771"/>
          </a:xfrm>
          <a:prstGeom prst="roundRect">
            <a:avLst>
              <a:gd name="adj" fmla="val 11432"/>
            </a:avLst>
          </a:prstGeom>
          <a:gradFill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1F32257-B604-C617-12D5-1CCE77FCB36E}"/>
              </a:ext>
            </a:extLst>
          </p:cNvPr>
          <p:cNvSpPr/>
          <p:nvPr/>
        </p:nvSpPr>
        <p:spPr>
          <a:xfrm>
            <a:off x="5571562" y="2349868"/>
            <a:ext cx="1944670" cy="1406055"/>
          </a:xfrm>
          <a:prstGeom prst="roundRect">
            <a:avLst>
              <a:gd name="adj" fmla="val 9966"/>
            </a:avLst>
          </a:prstGeom>
          <a:gradFill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81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72DE1-2841-9002-54F7-660155E21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74B37C-8F40-E0F1-91C4-D2749F366201}"/>
              </a:ext>
            </a:extLst>
          </p:cNvPr>
          <p:cNvSpPr/>
          <p:nvPr/>
        </p:nvSpPr>
        <p:spPr>
          <a:xfrm>
            <a:off x="115746" y="105735"/>
            <a:ext cx="2016796" cy="6646529"/>
          </a:xfrm>
          <a:prstGeom prst="roundRect">
            <a:avLst>
              <a:gd name="adj" fmla="val 9347"/>
            </a:avLst>
          </a:prstGeom>
          <a:gradFill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1122F3-BD5A-C7D4-979F-443440D8B4B4}"/>
              </a:ext>
            </a:extLst>
          </p:cNvPr>
          <p:cNvSpPr/>
          <p:nvPr/>
        </p:nvSpPr>
        <p:spPr>
          <a:xfrm flipV="1">
            <a:off x="2241755" y="132893"/>
            <a:ext cx="8613059" cy="634021"/>
          </a:xfrm>
          <a:prstGeom prst="roundRect">
            <a:avLst>
              <a:gd name="adj" fmla="val 32609"/>
            </a:avLst>
          </a:prstGeom>
          <a:gradFill flip="none" rotWithShape="1"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A73A01-3D76-DCDE-0949-29CDD8A2630A}"/>
              </a:ext>
            </a:extLst>
          </p:cNvPr>
          <p:cNvSpPr/>
          <p:nvPr/>
        </p:nvSpPr>
        <p:spPr>
          <a:xfrm>
            <a:off x="10955252" y="132893"/>
            <a:ext cx="1121002" cy="634021"/>
          </a:xfrm>
          <a:prstGeom prst="roundRect">
            <a:avLst>
              <a:gd name="adj" fmla="val 32609"/>
            </a:avLst>
          </a:prstGeom>
          <a:gradFill flip="none" rotWithShape="1"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960422-D2E6-FCFD-83A2-338A3386C4F5}"/>
              </a:ext>
            </a:extLst>
          </p:cNvPr>
          <p:cNvSpPr/>
          <p:nvPr/>
        </p:nvSpPr>
        <p:spPr>
          <a:xfrm>
            <a:off x="2241754" y="894692"/>
            <a:ext cx="2703872" cy="2821902"/>
          </a:xfrm>
          <a:prstGeom prst="roundRect">
            <a:avLst>
              <a:gd name="adj" fmla="val 3460"/>
            </a:avLst>
          </a:prstGeom>
          <a:gradFill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CF0491-0B27-9337-6265-45575A3A0107}"/>
              </a:ext>
            </a:extLst>
          </p:cNvPr>
          <p:cNvSpPr/>
          <p:nvPr/>
        </p:nvSpPr>
        <p:spPr>
          <a:xfrm>
            <a:off x="7867922" y="875050"/>
            <a:ext cx="4208331" cy="1347040"/>
          </a:xfrm>
          <a:prstGeom prst="roundRect">
            <a:avLst>
              <a:gd name="adj" fmla="val 12190"/>
            </a:avLst>
          </a:prstGeom>
          <a:gradFill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1C6D71-AC50-00C1-7E3A-4D106B373343}"/>
              </a:ext>
            </a:extLst>
          </p:cNvPr>
          <p:cNvSpPr/>
          <p:nvPr/>
        </p:nvSpPr>
        <p:spPr>
          <a:xfrm>
            <a:off x="2241755" y="3883701"/>
            <a:ext cx="9834498" cy="2868563"/>
          </a:xfrm>
          <a:prstGeom prst="roundRect">
            <a:avLst>
              <a:gd name="adj" fmla="val 3460"/>
            </a:avLst>
          </a:prstGeom>
          <a:gradFill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C45B35F-0334-DB2C-52FE-BC26C86D9B25}"/>
              </a:ext>
            </a:extLst>
          </p:cNvPr>
          <p:cNvSpPr/>
          <p:nvPr/>
        </p:nvSpPr>
        <p:spPr>
          <a:xfrm>
            <a:off x="5054838" y="894692"/>
            <a:ext cx="2703872" cy="2821902"/>
          </a:xfrm>
          <a:prstGeom prst="roundRect">
            <a:avLst>
              <a:gd name="adj" fmla="val 3460"/>
            </a:avLst>
          </a:prstGeom>
          <a:gradFill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886A90-AEB2-EC95-C362-6F270ADA6F0D}"/>
              </a:ext>
            </a:extLst>
          </p:cNvPr>
          <p:cNvSpPr/>
          <p:nvPr/>
        </p:nvSpPr>
        <p:spPr>
          <a:xfrm>
            <a:off x="7846080" y="2389196"/>
            <a:ext cx="4208330" cy="1327398"/>
          </a:xfrm>
          <a:prstGeom prst="roundRect">
            <a:avLst>
              <a:gd name="adj" fmla="val 12190"/>
            </a:avLst>
          </a:prstGeom>
          <a:gradFill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5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5DB62-ABD5-A496-ADCF-702A3888E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109CAF8-3F58-8F14-E8B3-D126FF48EA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460"/>
            </a:avLst>
          </a:prstGeom>
          <a:gradFill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387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C8766-7224-1FB4-56D5-9A748FFF9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1762A1-834F-014F-872B-BFA67017CB19}"/>
              </a:ext>
            </a:extLst>
          </p:cNvPr>
          <p:cNvSpPr/>
          <p:nvPr/>
        </p:nvSpPr>
        <p:spPr>
          <a:xfrm>
            <a:off x="115747" y="88490"/>
            <a:ext cx="2016796" cy="6646529"/>
          </a:xfrm>
          <a:prstGeom prst="roundRect">
            <a:avLst>
              <a:gd name="adj" fmla="val 9347"/>
            </a:avLst>
          </a:prstGeom>
          <a:gradFill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63CF1D-27A7-7767-65E0-5497800E1B1F}"/>
              </a:ext>
            </a:extLst>
          </p:cNvPr>
          <p:cNvSpPr/>
          <p:nvPr/>
        </p:nvSpPr>
        <p:spPr>
          <a:xfrm flipV="1">
            <a:off x="2241755" y="132892"/>
            <a:ext cx="8613060" cy="634021"/>
          </a:xfrm>
          <a:prstGeom prst="roundRect">
            <a:avLst>
              <a:gd name="adj" fmla="val 32609"/>
            </a:avLst>
          </a:prstGeom>
          <a:gradFill flip="none" rotWithShape="1"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78D274-00ED-97C2-6937-331460D307BC}"/>
              </a:ext>
            </a:extLst>
          </p:cNvPr>
          <p:cNvSpPr/>
          <p:nvPr/>
        </p:nvSpPr>
        <p:spPr>
          <a:xfrm>
            <a:off x="10955252" y="132893"/>
            <a:ext cx="1121002" cy="634021"/>
          </a:xfrm>
          <a:prstGeom prst="roundRect">
            <a:avLst>
              <a:gd name="adj" fmla="val 32609"/>
            </a:avLst>
          </a:prstGeom>
          <a:gradFill flip="none" rotWithShape="1"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CA8807-23F5-4346-2EFB-A59F49602011}"/>
              </a:ext>
            </a:extLst>
          </p:cNvPr>
          <p:cNvSpPr/>
          <p:nvPr/>
        </p:nvSpPr>
        <p:spPr>
          <a:xfrm>
            <a:off x="2241754" y="2128607"/>
            <a:ext cx="4473678" cy="2305742"/>
          </a:xfrm>
          <a:prstGeom prst="roundRect">
            <a:avLst>
              <a:gd name="adj" fmla="val 3460"/>
            </a:avLst>
          </a:prstGeom>
          <a:gradFill>
            <a:gsLst>
              <a:gs pos="39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77C773-294A-2E99-64B9-60C9BF996A0A}"/>
              </a:ext>
            </a:extLst>
          </p:cNvPr>
          <p:cNvSpPr/>
          <p:nvPr/>
        </p:nvSpPr>
        <p:spPr>
          <a:xfrm>
            <a:off x="6824643" y="2113893"/>
            <a:ext cx="5249342" cy="2320456"/>
          </a:xfrm>
          <a:prstGeom prst="roundRect">
            <a:avLst>
              <a:gd name="adj" fmla="val 3460"/>
            </a:avLst>
          </a:prstGeom>
          <a:gradFill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68234F-F8C2-EB49-F301-DF69D468AC77}"/>
              </a:ext>
            </a:extLst>
          </p:cNvPr>
          <p:cNvSpPr/>
          <p:nvPr/>
        </p:nvSpPr>
        <p:spPr>
          <a:xfrm>
            <a:off x="6248782" y="841479"/>
            <a:ext cx="2826392" cy="1150112"/>
          </a:xfrm>
          <a:prstGeom prst="roundRect">
            <a:avLst>
              <a:gd name="adj" fmla="val 3460"/>
            </a:avLst>
          </a:prstGeom>
          <a:gradFill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867FCA7-6449-18CD-F9CB-52E1D3D7DBEE}"/>
              </a:ext>
            </a:extLst>
          </p:cNvPr>
          <p:cNvSpPr/>
          <p:nvPr/>
        </p:nvSpPr>
        <p:spPr>
          <a:xfrm>
            <a:off x="6824643" y="4556650"/>
            <a:ext cx="5229705" cy="2168456"/>
          </a:xfrm>
          <a:prstGeom prst="roundRect">
            <a:avLst>
              <a:gd name="adj" fmla="val 3460"/>
            </a:avLst>
          </a:prstGeom>
          <a:gradFill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AE49FF-4FC2-7126-7886-7379A89124C8}"/>
              </a:ext>
            </a:extLst>
          </p:cNvPr>
          <p:cNvSpPr/>
          <p:nvPr/>
        </p:nvSpPr>
        <p:spPr>
          <a:xfrm>
            <a:off x="2241754" y="836542"/>
            <a:ext cx="1838632" cy="1121355"/>
          </a:xfrm>
          <a:prstGeom prst="roundRect">
            <a:avLst>
              <a:gd name="adj" fmla="val 3460"/>
            </a:avLst>
          </a:prstGeom>
          <a:gradFill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99F5E9-1DD8-606F-6781-54137B269897}"/>
              </a:ext>
            </a:extLst>
          </p:cNvPr>
          <p:cNvSpPr/>
          <p:nvPr/>
        </p:nvSpPr>
        <p:spPr>
          <a:xfrm>
            <a:off x="4245268" y="836542"/>
            <a:ext cx="1838633" cy="1155049"/>
          </a:xfrm>
          <a:prstGeom prst="roundRect">
            <a:avLst>
              <a:gd name="adj" fmla="val 3460"/>
            </a:avLst>
          </a:prstGeom>
          <a:gradFill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9ECB596-5EED-6FBE-7BFC-7B32AEC35BBF}"/>
              </a:ext>
            </a:extLst>
          </p:cNvPr>
          <p:cNvSpPr/>
          <p:nvPr/>
        </p:nvSpPr>
        <p:spPr>
          <a:xfrm>
            <a:off x="9240055" y="836542"/>
            <a:ext cx="2814293" cy="1155049"/>
          </a:xfrm>
          <a:prstGeom prst="roundRect">
            <a:avLst>
              <a:gd name="adj" fmla="val 3460"/>
            </a:avLst>
          </a:prstGeom>
          <a:gradFill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90DA76-3871-C897-A7B1-AF22B11F5CCE}"/>
              </a:ext>
            </a:extLst>
          </p:cNvPr>
          <p:cNvSpPr/>
          <p:nvPr/>
        </p:nvSpPr>
        <p:spPr>
          <a:xfrm>
            <a:off x="2241754" y="4556650"/>
            <a:ext cx="4473678" cy="2168457"/>
          </a:xfrm>
          <a:prstGeom prst="roundRect">
            <a:avLst>
              <a:gd name="adj" fmla="val 3460"/>
            </a:avLst>
          </a:prstGeom>
          <a:gradFill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46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D4889-0B1A-416B-E8BC-A21C4419A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C4C862-61A5-5E84-4FA7-D7243F3B5072}"/>
              </a:ext>
            </a:extLst>
          </p:cNvPr>
          <p:cNvSpPr/>
          <p:nvPr/>
        </p:nvSpPr>
        <p:spPr>
          <a:xfrm>
            <a:off x="115747" y="88490"/>
            <a:ext cx="2016796" cy="6646529"/>
          </a:xfrm>
          <a:prstGeom prst="roundRect">
            <a:avLst>
              <a:gd name="adj" fmla="val 9347"/>
            </a:avLst>
          </a:prstGeom>
          <a:gradFill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DD832B-C8BA-C37C-E6FB-592A7234287A}"/>
              </a:ext>
            </a:extLst>
          </p:cNvPr>
          <p:cNvSpPr/>
          <p:nvPr/>
        </p:nvSpPr>
        <p:spPr>
          <a:xfrm flipV="1">
            <a:off x="2241755" y="132892"/>
            <a:ext cx="8613060" cy="634021"/>
          </a:xfrm>
          <a:prstGeom prst="roundRect">
            <a:avLst>
              <a:gd name="adj" fmla="val 32609"/>
            </a:avLst>
          </a:prstGeom>
          <a:gradFill flip="none" rotWithShape="1"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B17A45-C9D1-0C68-CE99-C8EF8B51E387}"/>
              </a:ext>
            </a:extLst>
          </p:cNvPr>
          <p:cNvSpPr/>
          <p:nvPr/>
        </p:nvSpPr>
        <p:spPr>
          <a:xfrm>
            <a:off x="10955252" y="132893"/>
            <a:ext cx="1121002" cy="634021"/>
          </a:xfrm>
          <a:prstGeom prst="roundRect">
            <a:avLst>
              <a:gd name="adj" fmla="val 32609"/>
            </a:avLst>
          </a:prstGeom>
          <a:gradFill flip="none" rotWithShape="1"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  <a:tileRect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9B7CEB-A88B-B02A-250E-97C7FEAF384B}"/>
              </a:ext>
            </a:extLst>
          </p:cNvPr>
          <p:cNvSpPr/>
          <p:nvPr/>
        </p:nvSpPr>
        <p:spPr>
          <a:xfrm>
            <a:off x="2281083" y="2061218"/>
            <a:ext cx="3500285" cy="2235845"/>
          </a:xfrm>
          <a:prstGeom prst="roundRect">
            <a:avLst>
              <a:gd name="adj" fmla="val 3460"/>
            </a:avLst>
          </a:prstGeom>
          <a:gradFill>
            <a:gsLst>
              <a:gs pos="39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99E8E1-6BE3-A6F2-A820-124987D06FE9}"/>
              </a:ext>
            </a:extLst>
          </p:cNvPr>
          <p:cNvSpPr/>
          <p:nvPr/>
        </p:nvSpPr>
        <p:spPr>
          <a:xfrm>
            <a:off x="7570838" y="2061218"/>
            <a:ext cx="4493341" cy="2235845"/>
          </a:xfrm>
          <a:prstGeom prst="roundRect">
            <a:avLst>
              <a:gd name="adj" fmla="val 3460"/>
            </a:avLst>
          </a:prstGeom>
          <a:gradFill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C81099-DFC1-4310-D6A0-DB351FAD0E6B}"/>
              </a:ext>
            </a:extLst>
          </p:cNvPr>
          <p:cNvSpPr/>
          <p:nvPr/>
        </p:nvSpPr>
        <p:spPr>
          <a:xfrm>
            <a:off x="6248782" y="841479"/>
            <a:ext cx="2826392" cy="1150112"/>
          </a:xfrm>
          <a:prstGeom prst="roundRect">
            <a:avLst>
              <a:gd name="adj" fmla="val 3460"/>
            </a:avLst>
          </a:prstGeom>
          <a:gradFill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34EBA5-F991-C3E9-1C8C-736499575130}"/>
              </a:ext>
            </a:extLst>
          </p:cNvPr>
          <p:cNvSpPr/>
          <p:nvPr/>
        </p:nvSpPr>
        <p:spPr>
          <a:xfrm>
            <a:off x="6844280" y="4365332"/>
            <a:ext cx="5229705" cy="2369686"/>
          </a:xfrm>
          <a:prstGeom prst="roundRect">
            <a:avLst>
              <a:gd name="adj" fmla="val 3460"/>
            </a:avLst>
          </a:prstGeom>
          <a:gradFill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6806D9-D053-F220-EFF7-9762B15B1708}"/>
              </a:ext>
            </a:extLst>
          </p:cNvPr>
          <p:cNvSpPr/>
          <p:nvPr/>
        </p:nvSpPr>
        <p:spPr>
          <a:xfrm>
            <a:off x="2241754" y="836542"/>
            <a:ext cx="1838632" cy="1121355"/>
          </a:xfrm>
          <a:prstGeom prst="roundRect">
            <a:avLst>
              <a:gd name="adj" fmla="val 3460"/>
            </a:avLst>
          </a:prstGeom>
          <a:gradFill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486A9A-670D-D0D9-E707-38E5E76B06EE}"/>
              </a:ext>
            </a:extLst>
          </p:cNvPr>
          <p:cNvSpPr/>
          <p:nvPr/>
        </p:nvSpPr>
        <p:spPr>
          <a:xfrm>
            <a:off x="4245268" y="836542"/>
            <a:ext cx="1838633" cy="1155049"/>
          </a:xfrm>
          <a:prstGeom prst="roundRect">
            <a:avLst>
              <a:gd name="adj" fmla="val 3460"/>
            </a:avLst>
          </a:prstGeom>
          <a:gradFill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3D330B6-FAEB-56F8-D37D-516DE1C3B6A5}"/>
              </a:ext>
            </a:extLst>
          </p:cNvPr>
          <p:cNvSpPr/>
          <p:nvPr/>
        </p:nvSpPr>
        <p:spPr>
          <a:xfrm>
            <a:off x="9240055" y="836542"/>
            <a:ext cx="2814293" cy="1155049"/>
          </a:xfrm>
          <a:prstGeom prst="roundRect">
            <a:avLst>
              <a:gd name="adj" fmla="val 3460"/>
            </a:avLst>
          </a:prstGeom>
          <a:gradFill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C54B0F-CA66-2617-ECEC-67127FE036E5}"/>
              </a:ext>
            </a:extLst>
          </p:cNvPr>
          <p:cNvSpPr/>
          <p:nvPr/>
        </p:nvSpPr>
        <p:spPr>
          <a:xfrm>
            <a:off x="2241754" y="4365332"/>
            <a:ext cx="4473678" cy="2369687"/>
          </a:xfrm>
          <a:prstGeom prst="roundRect">
            <a:avLst>
              <a:gd name="adj" fmla="val 3460"/>
            </a:avLst>
          </a:prstGeom>
          <a:gradFill>
            <a:gsLst>
              <a:gs pos="37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B7C0DE-7AB7-638E-039A-533D57CE8E8A}"/>
              </a:ext>
            </a:extLst>
          </p:cNvPr>
          <p:cNvSpPr/>
          <p:nvPr/>
        </p:nvSpPr>
        <p:spPr>
          <a:xfrm>
            <a:off x="5860027" y="2059860"/>
            <a:ext cx="1612490" cy="2235845"/>
          </a:xfrm>
          <a:prstGeom prst="roundRect">
            <a:avLst>
              <a:gd name="adj" fmla="val 3460"/>
            </a:avLst>
          </a:prstGeom>
          <a:gradFill>
            <a:gsLst>
              <a:gs pos="39000">
                <a:srgbClr val="1B4438"/>
              </a:gs>
              <a:gs pos="100000">
                <a:srgbClr val="184E77"/>
              </a:gs>
              <a:gs pos="0">
                <a:srgbClr val="1B4332"/>
              </a:gs>
            </a:gsLst>
            <a:lin ang="2700000" scaled="1"/>
          </a:gra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30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6</Words>
  <Application>Microsoft Office PowerPoint</Application>
  <PresentationFormat>Widescreen</PresentationFormat>
  <Paragraphs>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Priyanka Sahu</dc:creator>
  <cp:lastModifiedBy>Priyanka Sahu</cp:lastModifiedBy>
  <cp:revision>9</cp:revision>
  <dcterms:created xsi:type="dcterms:W3CDTF">2025-03-15T06:19:45Z</dcterms:created>
  <dcterms:modified xsi:type="dcterms:W3CDTF">2025-03-18T08:00:26Z</dcterms:modified>
</cp:coreProperties>
</file>