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6" r:id="rId11"/>
    <p:sldId id="275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yanka Sejwal" initials="PS" lastIdx="5" clrIdx="0">
    <p:extLst>
      <p:ext uri="{19B8F6BF-5375-455C-9EA6-DF929625EA0E}">
        <p15:presenceInfo xmlns:p15="http://schemas.microsoft.com/office/powerpoint/2012/main" userId="2fab9bce95ac7f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Model</a:t>
            </a:r>
            <a:r>
              <a:rPr lang="en-US" baseline="0" dirty="0"/>
              <a:t> Scores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Random Forest Classifier</c:v>
                </c:pt>
                <c:pt idx="1">
                  <c:v>Logisitc Regression</c:v>
                </c:pt>
                <c:pt idx="2">
                  <c:v>SVC</c:v>
                </c:pt>
                <c:pt idx="3">
                  <c:v>Decsion Tree Classifier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95.28</c:v>
                </c:pt>
                <c:pt idx="1">
                  <c:v>77.239999999999995</c:v>
                </c:pt>
                <c:pt idx="2">
                  <c:v>86.59</c:v>
                </c:pt>
                <c:pt idx="3">
                  <c:v>91.75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7D-42F7-892A-A6DF3F10E92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F1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Random Forest Classifier</c:v>
                </c:pt>
                <c:pt idx="1">
                  <c:v>Logisitc Regression</c:v>
                </c:pt>
                <c:pt idx="2">
                  <c:v>SVC</c:v>
                </c:pt>
                <c:pt idx="3">
                  <c:v>Decsion Tree Classifier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95.28</c:v>
                </c:pt>
                <c:pt idx="1">
                  <c:v>76.819999999999993</c:v>
                </c:pt>
                <c:pt idx="2">
                  <c:v>86.32</c:v>
                </c:pt>
                <c:pt idx="3">
                  <c:v>91.69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7D-42F7-892A-A6DF3F10E92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Cross_Val_Score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Random Forest Classifier</c:v>
                </c:pt>
                <c:pt idx="1">
                  <c:v>Logisitc Regression</c:v>
                </c:pt>
                <c:pt idx="2">
                  <c:v>SVC</c:v>
                </c:pt>
                <c:pt idx="3">
                  <c:v>Decsion Tree Classifier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92.16</c:v>
                </c:pt>
                <c:pt idx="1">
                  <c:v>88.29</c:v>
                </c:pt>
                <c:pt idx="2">
                  <c:v>91.36</c:v>
                </c:pt>
                <c:pt idx="3">
                  <c:v>88.52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7D-42F7-892A-A6DF3F10E92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ROC_AUC_Score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Random Forest Classifier</c:v>
                </c:pt>
                <c:pt idx="1">
                  <c:v>Logisitc Regression</c:v>
                </c:pt>
                <c:pt idx="2">
                  <c:v>SVC</c:v>
                </c:pt>
                <c:pt idx="3">
                  <c:v>Decsion Tree Classifier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95.28</c:v>
                </c:pt>
                <c:pt idx="1">
                  <c:v>77.239999999999995</c:v>
                </c:pt>
                <c:pt idx="2">
                  <c:v>86.59</c:v>
                </c:pt>
                <c:pt idx="3">
                  <c:v>91.75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47D-42F7-892A-A6DF3F10E9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6194623"/>
        <c:axId val="2006218335"/>
      </c:barChart>
      <c:catAx>
        <c:axId val="2006194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6218335"/>
        <c:crosses val="autoZero"/>
        <c:auto val="1"/>
        <c:lblAlgn val="ctr"/>
        <c:lblOffset val="100"/>
        <c:noMultiLvlLbl val="0"/>
      </c:catAx>
      <c:valAx>
        <c:axId val="2006218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619462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D34484-B8FC-4E54-8A66-CCD97E06BBC4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0F1D354-37B9-4883-9448-CA8D71C3A500}">
      <dgm:prSet phldrT="[Text]" phldr="1"/>
      <dgm:spPr/>
      <dgm:t>
        <a:bodyPr/>
        <a:lstStyle/>
        <a:p>
          <a:endParaRPr lang="en-IN" dirty="0"/>
        </a:p>
      </dgm:t>
    </dgm:pt>
    <dgm:pt modelId="{1FBC6F0E-7C2D-4090-8C2F-422F2612922E}" type="parTrans" cxnId="{08E1E5CF-9B59-4594-9708-DE6EB997C8C6}">
      <dgm:prSet/>
      <dgm:spPr/>
      <dgm:t>
        <a:bodyPr/>
        <a:lstStyle/>
        <a:p>
          <a:endParaRPr lang="en-IN"/>
        </a:p>
      </dgm:t>
    </dgm:pt>
    <dgm:pt modelId="{5BCC1DE7-0108-405A-B5AE-B8ECF23B81F0}" type="sibTrans" cxnId="{08E1E5CF-9B59-4594-9708-DE6EB997C8C6}">
      <dgm:prSet/>
      <dgm:spPr/>
      <dgm:t>
        <a:bodyPr/>
        <a:lstStyle/>
        <a:p>
          <a:endParaRPr lang="en-IN"/>
        </a:p>
      </dgm:t>
    </dgm:pt>
    <dgm:pt modelId="{A91F92BC-3136-42C4-81A0-27571AD9FF6C}">
      <dgm:prSet phldrT="[Text]"/>
      <dgm:spPr/>
      <dgm:t>
        <a:bodyPr/>
        <a:lstStyle/>
        <a:p>
          <a:r>
            <a:rPr lang="en-US" dirty="0"/>
            <a:t>Negative entries in few features</a:t>
          </a:r>
          <a:endParaRPr lang="en-IN" dirty="0"/>
        </a:p>
      </dgm:t>
    </dgm:pt>
    <dgm:pt modelId="{FD72E5B6-92BD-4A47-BD2C-27BEE4DC1602}" type="parTrans" cxnId="{DE3C2C24-8C32-4E3F-8F07-5FD0AE7FF08E}">
      <dgm:prSet/>
      <dgm:spPr/>
      <dgm:t>
        <a:bodyPr/>
        <a:lstStyle/>
        <a:p>
          <a:endParaRPr lang="en-IN"/>
        </a:p>
      </dgm:t>
    </dgm:pt>
    <dgm:pt modelId="{A78CBB19-CF12-4328-A212-76E22526B1E7}" type="sibTrans" cxnId="{DE3C2C24-8C32-4E3F-8F07-5FD0AE7FF08E}">
      <dgm:prSet/>
      <dgm:spPr/>
      <dgm:t>
        <a:bodyPr/>
        <a:lstStyle/>
        <a:p>
          <a:endParaRPr lang="en-IN"/>
        </a:p>
      </dgm:t>
    </dgm:pt>
    <dgm:pt modelId="{06E153EF-AD3D-4F33-850B-D73E969DB685}">
      <dgm:prSet phldrT="[Text]"/>
      <dgm:spPr/>
      <dgm:t>
        <a:bodyPr/>
        <a:lstStyle/>
        <a:p>
          <a:r>
            <a:rPr lang="en-US" dirty="0"/>
            <a:t>Presence of outliers</a:t>
          </a:r>
          <a:endParaRPr lang="en-IN" dirty="0"/>
        </a:p>
      </dgm:t>
    </dgm:pt>
    <dgm:pt modelId="{694BE4C6-9E31-4BC2-8E3C-A8133C065EBC}" type="parTrans" cxnId="{66ABC2E2-60C6-4322-ADBA-65DF5497ACAC}">
      <dgm:prSet/>
      <dgm:spPr/>
      <dgm:t>
        <a:bodyPr/>
        <a:lstStyle/>
        <a:p>
          <a:endParaRPr lang="en-IN"/>
        </a:p>
      </dgm:t>
    </dgm:pt>
    <dgm:pt modelId="{CFFE3131-5AC9-4E12-9AB2-F37814CED463}" type="sibTrans" cxnId="{66ABC2E2-60C6-4322-ADBA-65DF5497ACAC}">
      <dgm:prSet/>
      <dgm:spPr/>
      <dgm:t>
        <a:bodyPr/>
        <a:lstStyle/>
        <a:p>
          <a:endParaRPr lang="en-IN"/>
        </a:p>
      </dgm:t>
    </dgm:pt>
    <dgm:pt modelId="{00D2696C-7FE3-48B4-98A9-CF4BD74F2418}">
      <dgm:prSet phldrT="[Text]"/>
      <dgm:spPr/>
      <dgm:t>
        <a:bodyPr/>
        <a:lstStyle/>
        <a:p>
          <a:r>
            <a:rPr lang="en-US" dirty="0"/>
            <a:t>Few redundant features</a:t>
          </a:r>
          <a:endParaRPr lang="en-IN" dirty="0"/>
        </a:p>
      </dgm:t>
    </dgm:pt>
    <dgm:pt modelId="{CC8526EB-7862-4243-8193-1FEA6EEB7D67}" type="parTrans" cxnId="{88120ACC-16CF-498A-9BF7-C4856F1FD91E}">
      <dgm:prSet/>
      <dgm:spPr/>
      <dgm:t>
        <a:bodyPr/>
        <a:lstStyle/>
        <a:p>
          <a:endParaRPr lang="en-IN"/>
        </a:p>
      </dgm:t>
    </dgm:pt>
    <dgm:pt modelId="{61D9BC79-EC76-45F5-B7BD-7F916B734F1A}" type="sibTrans" cxnId="{88120ACC-16CF-498A-9BF7-C4856F1FD91E}">
      <dgm:prSet/>
      <dgm:spPr/>
      <dgm:t>
        <a:bodyPr/>
        <a:lstStyle/>
        <a:p>
          <a:endParaRPr lang="en-IN"/>
        </a:p>
      </dgm:t>
    </dgm:pt>
    <dgm:pt modelId="{98F2AD07-B35C-4526-95EF-6BD20EF1BD25}">
      <dgm:prSet/>
      <dgm:spPr/>
      <dgm:t>
        <a:bodyPr/>
        <a:lstStyle/>
        <a:p>
          <a:r>
            <a:rPr lang="en-US" dirty="0"/>
            <a:t>Imbalanced label class</a:t>
          </a:r>
          <a:endParaRPr lang="en-IN" dirty="0"/>
        </a:p>
      </dgm:t>
    </dgm:pt>
    <dgm:pt modelId="{F861D215-B972-4A37-B543-ECFB6B80612B}" type="parTrans" cxnId="{55F569DD-6E41-4D29-A378-AE3E061FB1EC}">
      <dgm:prSet/>
      <dgm:spPr/>
      <dgm:t>
        <a:bodyPr/>
        <a:lstStyle/>
        <a:p>
          <a:endParaRPr lang="en-IN"/>
        </a:p>
      </dgm:t>
    </dgm:pt>
    <dgm:pt modelId="{A0A50FAB-A1AB-4FEB-8030-FBB35A626F3E}" type="sibTrans" cxnId="{55F569DD-6E41-4D29-A378-AE3E061FB1EC}">
      <dgm:prSet/>
      <dgm:spPr/>
      <dgm:t>
        <a:bodyPr/>
        <a:lstStyle/>
        <a:p>
          <a:endParaRPr lang="en-IN"/>
        </a:p>
      </dgm:t>
    </dgm:pt>
    <dgm:pt modelId="{58CA0C90-D15E-405F-BF85-F711C75A4090}" type="pres">
      <dgm:prSet presAssocID="{32D34484-B8FC-4E54-8A66-CCD97E06BBC4}" presName="composite" presStyleCnt="0">
        <dgm:presLayoutVars>
          <dgm:chMax val="1"/>
          <dgm:dir/>
          <dgm:resizeHandles val="exact"/>
        </dgm:presLayoutVars>
      </dgm:prSet>
      <dgm:spPr/>
    </dgm:pt>
    <dgm:pt modelId="{D2B3865C-FA4F-4D5B-A655-A17A6E3F52A0}" type="pres">
      <dgm:prSet presAssocID="{32D34484-B8FC-4E54-8A66-CCD97E06BBC4}" presName="radial" presStyleCnt="0">
        <dgm:presLayoutVars>
          <dgm:animLvl val="ctr"/>
        </dgm:presLayoutVars>
      </dgm:prSet>
      <dgm:spPr/>
    </dgm:pt>
    <dgm:pt modelId="{A5A0DE48-E44E-4162-947C-1F520EC7B5E9}" type="pres">
      <dgm:prSet presAssocID="{A0F1D354-37B9-4883-9448-CA8D71C3A500}" presName="centerShape" presStyleLbl="vennNode1" presStyleIdx="0" presStyleCnt="5" custLinFactNeighborX="0"/>
      <dgm:spPr/>
    </dgm:pt>
    <dgm:pt modelId="{4F58FD63-1217-43E3-BB7A-900B539A5590}" type="pres">
      <dgm:prSet presAssocID="{A91F92BC-3136-42C4-81A0-27571AD9FF6C}" presName="node" presStyleLbl="vennNode1" presStyleIdx="1" presStyleCnt="5">
        <dgm:presLayoutVars>
          <dgm:bulletEnabled val="1"/>
        </dgm:presLayoutVars>
      </dgm:prSet>
      <dgm:spPr/>
    </dgm:pt>
    <dgm:pt modelId="{34122B1E-B8F7-45EC-840D-B7EE35A04B2C}" type="pres">
      <dgm:prSet presAssocID="{06E153EF-AD3D-4F33-850B-D73E969DB685}" presName="node" presStyleLbl="vennNode1" presStyleIdx="2" presStyleCnt="5">
        <dgm:presLayoutVars>
          <dgm:bulletEnabled val="1"/>
        </dgm:presLayoutVars>
      </dgm:prSet>
      <dgm:spPr/>
    </dgm:pt>
    <dgm:pt modelId="{7E6EF13B-84AC-437B-B4F3-84F4362C4B56}" type="pres">
      <dgm:prSet presAssocID="{00D2696C-7FE3-48B4-98A9-CF4BD74F2418}" presName="node" presStyleLbl="vennNode1" presStyleIdx="3" presStyleCnt="5">
        <dgm:presLayoutVars>
          <dgm:bulletEnabled val="1"/>
        </dgm:presLayoutVars>
      </dgm:prSet>
      <dgm:spPr/>
    </dgm:pt>
    <dgm:pt modelId="{91AFD50D-8583-473E-8A4D-EAB332A13B69}" type="pres">
      <dgm:prSet presAssocID="{98F2AD07-B35C-4526-95EF-6BD20EF1BD25}" presName="node" presStyleLbl="vennNode1" presStyleIdx="4" presStyleCnt="5" custScaleX="106193" custScaleY="103780">
        <dgm:presLayoutVars>
          <dgm:bulletEnabled val="1"/>
        </dgm:presLayoutVars>
      </dgm:prSet>
      <dgm:spPr/>
    </dgm:pt>
  </dgm:ptLst>
  <dgm:cxnLst>
    <dgm:cxn modelId="{1E92B50C-37FE-4BBB-A82C-FDE5FBC0D33F}" type="presOf" srcId="{98F2AD07-B35C-4526-95EF-6BD20EF1BD25}" destId="{91AFD50D-8583-473E-8A4D-EAB332A13B69}" srcOrd="0" destOrd="0" presId="urn:microsoft.com/office/officeart/2005/8/layout/radial3"/>
    <dgm:cxn modelId="{B3C3DA0E-4720-4E6E-9F7E-BAB48B424B5E}" type="presOf" srcId="{00D2696C-7FE3-48B4-98A9-CF4BD74F2418}" destId="{7E6EF13B-84AC-437B-B4F3-84F4362C4B56}" srcOrd="0" destOrd="0" presId="urn:microsoft.com/office/officeart/2005/8/layout/radial3"/>
    <dgm:cxn modelId="{238FA81C-23CD-4187-9AC2-A67D572B6F78}" type="presOf" srcId="{32D34484-B8FC-4E54-8A66-CCD97E06BBC4}" destId="{58CA0C90-D15E-405F-BF85-F711C75A4090}" srcOrd="0" destOrd="0" presId="urn:microsoft.com/office/officeart/2005/8/layout/radial3"/>
    <dgm:cxn modelId="{DE3C2C24-8C32-4E3F-8F07-5FD0AE7FF08E}" srcId="{A0F1D354-37B9-4883-9448-CA8D71C3A500}" destId="{A91F92BC-3136-42C4-81A0-27571AD9FF6C}" srcOrd="0" destOrd="0" parTransId="{FD72E5B6-92BD-4A47-BD2C-27BEE4DC1602}" sibTransId="{A78CBB19-CF12-4328-A212-76E22526B1E7}"/>
    <dgm:cxn modelId="{5112D43E-69B0-45D6-8082-697C81557976}" type="presOf" srcId="{A0F1D354-37B9-4883-9448-CA8D71C3A500}" destId="{A5A0DE48-E44E-4162-947C-1F520EC7B5E9}" srcOrd="0" destOrd="0" presId="urn:microsoft.com/office/officeart/2005/8/layout/radial3"/>
    <dgm:cxn modelId="{5D9E225E-2C17-4E5F-BB21-A6C087449DD6}" type="presOf" srcId="{A91F92BC-3136-42C4-81A0-27571AD9FF6C}" destId="{4F58FD63-1217-43E3-BB7A-900B539A5590}" srcOrd="0" destOrd="0" presId="urn:microsoft.com/office/officeart/2005/8/layout/radial3"/>
    <dgm:cxn modelId="{3184C8BA-CA19-4107-A44D-1A84FCA6B82D}" type="presOf" srcId="{06E153EF-AD3D-4F33-850B-D73E969DB685}" destId="{34122B1E-B8F7-45EC-840D-B7EE35A04B2C}" srcOrd="0" destOrd="0" presId="urn:microsoft.com/office/officeart/2005/8/layout/radial3"/>
    <dgm:cxn modelId="{88120ACC-16CF-498A-9BF7-C4856F1FD91E}" srcId="{A0F1D354-37B9-4883-9448-CA8D71C3A500}" destId="{00D2696C-7FE3-48B4-98A9-CF4BD74F2418}" srcOrd="2" destOrd="0" parTransId="{CC8526EB-7862-4243-8193-1FEA6EEB7D67}" sibTransId="{61D9BC79-EC76-45F5-B7BD-7F916B734F1A}"/>
    <dgm:cxn modelId="{08E1E5CF-9B59-4594-9708-DE6EB997C8C6}" srcId="{32D34484-B8FC-4E54-8A66-CCD97E06BBC4}" destId="{A0F1D354-37B9-4883-9448-CA8D71C3A500}" srcOrd="0" destOrd="0" parTransId="{1FBC6F0E-7C2D-4090-8C2F-422F2612922E}" sibTransId="{5BCC1DE7-0108-405A-B5AE-B8ECF23B81F0}"/>
    <dgm:cxn modelId="{55F569DD-6E41-4D29-A378-AE3E061FB1EC}" srcId="{A0F1D354-37B9-4883-9448-CA8D71C3A500}" destId="{98F2AD07-B35C-4526-95EF-6BD20EF1BD25}" srcOrd="3" destOrd="0" parTransId="{F861D215-B972-4A37-B543-ECFB6B80612B}" sibTransId="{A0A50FAB-A1AB-4FEB-8030-FBB35A626F3E}"/>
    <dgm:cxn modelId="{66ABC2E2-60C6-4322-ADBA-65DF5497ACAC}" srcId="{A0F1D354-37B9-4883-9448-CA8D71C3A500}" destId="{06E153EF-AD3D-4F33-850B-D73E969DB685}" srcOrd="1" destOrd="0" parTransId="{694BE4C6-9E31-4BC2-8E3C-A8133C065EBC}" sibTransId="{CFFE3131-5AC9-4E12-9AB2-F37814CED463}"/>
    <dgm:cxn modelId="{77A84DBF-8617-4BD7-8B0B-AAF0E79090E7}" type="presParOf" srcId="{58CA0C90-D15E-405F-BF85-F711C75A4090}" destId="{D2B3865C-FA4F-4D5B-A655-A17A6E3F52A0}" srcOrd="0" destOrd="0" presId="urn:microsoft.com/office/officeart/2005/8/layout/radial3"/>
    <dgm:cxn modelId="{78783786-0C81-4F43-8F95-1948A8E350E8}" type="presParOf" srcId="{D2B3865C-FA4F-4D5B-A655-A17A6E3F52A0}" destId="{A5A0DE48-E44E-4162-947C-1F520EC7B5E9}" srcOrd="0" destOrd="0" presId="urn:microsoft.com/office/officeart/2005/8/layout/radial3"/>
    <dgm:cxn modelId="{9B9BD018-451D-485E-A80D-4C070B66493F}" type="presParOf" srcId="{D2B3865C-FA4F-4D5B-A655-A17A6E3F52A0}" destId="{4F58FD63-1217-43E3-BB7A-900B539A5590}" srcOrd="1" destOrd="0" presId="urn:microsoft.com/office/officeart/2005/8/layout/radial3"/>
    <dgm:cxn modelId="{B018D5BB-4599-4DCE-BEA8-833C7359D9B3}" type="presParOf" srcId="{D2B3865C-FA4F-4D5B-A655-A17A6E3F52A0}" destId="{34122B1E-B8F7-45EC-840D-B7EE35A04B2C}" srcOrd="2" destOrd="0" presId="urn:microsoft.com/office/officeart/2005/8/layout/radial3"/>
    <dgm:cxn modelId="{44D35018-892C-4E6E-AAC3-5DC1E2FCE9B1}" type="presParOf" srcId="{D2B3865C-FA4F-4D5B-A655-A17A6E3F52A0}" destId="{7E6EF13B-84AC-437B-B4F3-84F4362C4B56}" srcOrd="3" destOrd="0" presId="urn:microsoft.com/office/officeart/2005/8/layout/radial3"/>
    <dgm:cxn modelId="{329448F7-1EE7-4C6F-A88C-7609AAE9A304}" type="presParOf" srcId="{D2B3865C-FA4F-4D5B-A655-A17A6E3F52A0}" destId="{91AFD50D-8583-473E-8A4D-EAB332A13B69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997C80-97BE-41CF-85AA-7A1B2C4351A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FB20E2C-EEA0-486D-A832-CB93CFE8DBE7}">
      <dgm:prSet phldrT="[Text]"/>
      <dgm:spPr/>
      <dgm:t>
        <a:bodyPr/>
        <a:lstStyle/>
        <a:p>
          <a:r>
            <a:rPr lang="en-US" dirty="0"/>
            <a:t>2,09,593 users</a:t>
          </a:r>
          <a:endParaRPr lang="en-IN" dirty="0"/>
        </a:p>
      </dgm:t>
    </dgm:pt>
    <dgm:pt modelId="{1E30AF93-4532-4921-A9EB-8B0F3E4CE951}" type="parTrans" cxnId="{60266B24-ECE3-415E-81CE-4F51149223CB}">
      <dgm:prSet/>
      <dgm:spPr/>
      <dgm:t>
        <a:bodyPr/>
        <a:lstStyle/>
        <a:p>
          <a:endParaRPr lang="en-IN"/>
        </a:p>
      </dgm:t>
    </dgm:pt>
    <dgm:pt modelId="{6C246D93-EF53-4530-9CB7-6687A3D4A6C0}" type="sibTrans" cxnId="{60266B24-ECE3-415E-81CE-4F51149223CB}">
      <dgm:prSet/>
      <dgm:spPr/>
      <dgm:t>
        <a:bodyPr/>
        <a:lstStyle/>
        <a:p>
          <a:endParaRPr lang="en-IN"/>
        </a:p>
      </dgm:t>
    </dgm:pt>
    <dgm:pt modelId="{1788331C-E9E7-49E1-8611-FC734D8CE098}">
      <dgm:prSet phldrT="[Text]"/>
      <dgm:spPr/>
      <dgm:t>
        <a:bodyPr/>
        <a:lstStyle/>
        <a:p>
          <a:r>
            <a:rPr lang="en-US" dirty="0"/>
            <a:t>Dependent feature</a:t>
          </a:r>
          <a:endParaRPr lang="en-IN" dirty="0"/>
        </a:p>
      </dgm:t>
    </dgm:pt>
    <dgm:pt modelId="{5C2E36C5-395A-4C7A-93BD-86ACFDC84340}" type="parTrans" cxnId="{45971953-6C10-41CE-95F4-C8361772C233}">
      <dgm:prSet/>
      <dgm:spPr/>
      <dgm:t>
        <a:bodyPr/>
        <a:lstStyle/>
        <a:p>
          <a:endParaRPr lang="en-IN"/>
        </a:p>
      </dgm:t>
    </dgm:pt>
    <dgm:pt modelId="{DE33A45F-BAFE-4164-9F43-6F484A30CA17}" type="sibTrans" cxnId="{45971953-6C10-41CE-95F4-C8361772C233}">
      <dgm:prSet/>
      <dgm:spPr/>
      <dgm:t>
        <a:bodyPr/>
        <a:lstStyle/>
        <a:p>
          <a:endParaRPr lang="en-IN"/>
        </a:p>
      </dgm:t>
    </dgm:pt>
    <dgm:pt modelId="{B852C6AC-20E3-47E6-B9C7-C6F0674A4B75}">
      <dgm:prSet phldrT="[Text]"/>
      <dgm:spPr/>
      <dgm:t>
        <a:bodyPr/>
        <a:lstStyle/>
        <a:p>
          <a:r>
            <a:rPr lang="en-US" dirty="0"/>
            <a:t>0- Defaulter</a:t>
          </a:r>
          <a:endParaRPr lang="en-IN" dirty="0"/>
        </a:p>
      </dgm:t>
    </dgm:pt>
    <dgm:pt modelId="{36F92DF0-C5A1-4B61-8105-C3DBAB7D4BB3}" type="parTrans" cxnId="{101EF192-CC83-48B9-904D-5A9A31792067}">
      <dgm:prSet/>
      <dgm:spPr/>
      <dgm:t>
        <a:bodyPr/>
        <a:lstStyle/>
        <a:p>
          <a:endParaRPr lang="en-IN"/>
        </a:p>
      </dgm:t>
    </dgm:pt>
    <dgm:pt modelId="{8C26E82A-F4E0-4C54-AA64-51DB56044FC3}" type="sibTrans" cxnId="{101EF192-CC83-48B9-904D-5A9A31792067}">
      <dgm:prSet/>
      <dgm:spPr/>
      <dgm:t>
        <a:bodyPr/>
        <a:lstStyle/>
        <a:p>
          <a:endParaRPr lang="en-IN"/>
        </a:p>
      </dgm:t>
    </dgm:pt>
    <dgm:pt modelId="{EB4E4ABA-A82A-49B5-A704-BAC41433EDA2}">
      <dgm:prSet phldrT="[Text]"/>
      <dgm:spPr/>
      <dgm:t>
        <a:bodyPr/>
        <a:lstStyle/>
        <a:p>
          <a:r>
            <a:rPr lang="en-US" dirty="0"/>
            <a:t>1-Non-Defaulter</a:t>
          </a:r>
          <a:endParaRPr lang="en-IN" dirty="0"/>
        </a:p>
      </dgm:t>
    </dgm:pt>
    <dgm:pt modelId="{9AD80735-7A3B-4F85-BE2F-9D0301921BD5}" type="parTrans" cxnId="{50BC7CBB-5D87-4600-B3D0-85E2370EC42F}">
      <dgm:prSet/>
      <dgm:spPr/>
      <dgm:t>
        <a:bodyPr/>
        <a:lstStyle/>
        <a:p>
          <a:endParaRPr lang="en-IN"/>
        </a:p>
      </dgm:t>
    </dgm:pt>
    <dgm:pt modelId="{6F84BDF0-DFE9-4FC6-8F0C-1B66DCD7DE0D}" type="sibTrans" cxnId="{50BC7CBB-5D87-4600-B3D0-85E2370EC42F}">
      <dgm:prSet/>
      <dgm:spPr/>
      <dgm:t>
        <a:bodyPr/>
        <a:lstStyle/>
        <a:p>
          <a:endParaRPr lang="en-IN"/>
        </a:p>
      </dgm:t>
    </dgm:pt>
    <dgm:pt modelId="{0D998511-C0EE-4B9F-B07A-76BAD81AFA58}">
      <dgm:prSet phldrT="[Text]"/>
      <dgm:spPr/>
      <dgm:t>
        <a:bodyPr/>
        <a:lstStyle/>
        <a:p>
          <a:r>
            <a:rPr lang="en-US" dirty="0"/>
            <a:t>36 Independent feature</a:t>
          </a:r>
          <a:endParaRPr lang="en-IN" dirty="0"/>
        </a:p>
      </dgm:t>
    </dgm:pt>
    <dgm:pt modelId="{3D03F4CD-FE5D-4A1A-95F3-943EB2FB5A32}" type="parTrans" cxnId="{A293A6CD-DFAB-46DE-A386-943A12B731DE}">
      <dgm:prSet/>
      <dgm:spPr/>
      <dgm:t>
        <a:bodyPr/>
        <a:lstStyle/>
        <a:p>
          <a:endParaRPr lang="en-IN"/>
        </a:p>
      </dgm:t>
    </dgm:pt>
    <dgm:pt modelId="{573D35C4-FA20-465D-8AD2-E741714E72D5}" type="sibTrans" cxnId="{A293A6CD-DFAB-46DE-A386-943A12B731DE}">
      <dgm:prSet/>
      <dgm:spPr/>
      <dgm:t>
        <a:bodyPr/>
        <a:lstStyle/>
        <a:p>
          <a:endParaRPr lang="en-IN"/>
        </a:p>
      </dgm:t>
    </dgm:pt>
    <dgm:pt modelId="{7D438F42-2518-462E-92E2-924DE629CA91}">
      <dgm:prSet phldrT="[Text]"/>
      <dgm:spPr/>
      <dgm:t>
        <a:bodyPr/>
        <a:lstStyle/>
        <a:p>
          <a:r>
            <a:rPr lang="en-US" dirty="0"/>
            <a:t>User’s recharge and rental information</a:t>
          </a:r>
          <a:endParaRPr lang="en-IN" dirty="0"/>
        </a:p>
      </dgm:t>
    </dgm:pt>
    <dgm:pt modelId="{714DCDED-4110-467E-A243-5E2723F3A191}" type="parTrans" cxnId="{1B60806F-DB87-4FB3-B30C-2985684FB133}">
      <dgm:prSet/>
      <dgm:spPr/>
      <dgm:t>
        <a:bodyPr/>
        <a:lstStyle/>
        <a:p>
          <a:endParaRPr lang="en-IN"/>
        </a:p>
      </dgm:t>
    </dgm:pt>
    <dgm:pt modelId="{06E07A63-CEDE-4D20-BBA2-E31EC671C711}" type="sibTrans" cxnId="{1B60806F-DB87-4FB3-B30C-2985684FB133}">
      <dgm:prSet/>
      <dgm:spPr/>
      <dgm:t>
        <a:bodyPr/>
        <a:lstStyle/>
        <a:p>
          <a:endParaRPr lang="en-IN"/>
        </a:p>
      </dgm:t>
    </dgm:pt>
    <dgm:pt modelId="{B38741ED-405C-4F4C-AAF3-7CB6340EDCCE}">
      <dgm:prSet phldrT="[Text]"/>
      <dgm:spPr/>
      <dgm:t>
        <a:bodyPr/>
        <a:lstStyle/>
        <a:p>
          <a:r>
            <a:rPr lang="en-US" dirty="0"/>
            <a:t>Data</a:t>
          </a:r>
          <a:endParaRPr lang="en-IN" dirty="0"/>
        </a:p>
      </dgm:t>
    </dgm:pt>
    <dgm:pt modelId="{7B7EA164-EDF3-47FE-99C3-09D2092FB355}" type="parTrans" cxnId="{D7B86D02-BBA8-4291-BBCA-3C886DB1418F}">
      <dgm:prSet/>
      <dgm:spPr/>
      <dgm:t>
        <a:bodyPr/>
        <a:lstStyle/>
        <a:p>
          <a:endParaRPr lang="en-IN"/>
        </a:p>
      </dgm:t>
    </dgm:pt>
    <dgm:pt modelId="{CE5317CC-6CFD-4089-9047-88CD83049C7B}" type="sibTrans" cxnId="{D7B86D02-BBA8-4291-BBCA-3C886DB1418F}">
      <dgm:prSet/>
      <dgm:spPr/>
      <dgm:t>
        <a:bodyPr/>
        <a:lstStyle/>
        <a:p>
          <a:endParaRPr lang="en-IN"/>
        </a:p>
      </dgm:t>
    </dgm:pt>
    <dgm:pt modelId="{5B4D710D-8CCF-4F63-88AB-106581F94146}">
      <dgm:prSet phldrT="[Text]"/>
      <dgm:spPr/>
      <dgm:t>
        <a:bodyPr/>
        <a:lstStyle/>
        <a:p>
          <a:r>
            <a:rPr lang="en-US" dirty="0"/>
            <a:t>Classification</a:t>
          </a:r>
          <a:endParaRPr lang="en-IN" dirty="0"/>
        </a:p>
      </dgm:t>
    </dgm:pt>
    <dgm:pt modelId="{7D57864B-4E6C-480A-BF69-FAFF4D69D24F}" type="parTrans" cxnId="{916D7C13-FBE9-4441-8F1B-FA41DD8EB7E3}">
      <dgm:prSet/>
      <dgm:spPr/>
      <dgm:t>
        <a:bodyPr/>
        <a:lstStyle/>
        <a:p>
          <a:endParaRPr lang="en-IN"/>
        </a:p>
      </dgm:t>
    </dgm:pt>
    <dgm:pt modelId="{61F1F0F1-9AF6-4FAE-A40B-CCB9DB5E6FBD}" type="sibTrans" cxnId="{916D7C13-FBE9-4441-8F1B-FA41DD8EB7E3}">
      <dgm:prSet/>
      <dgm:spPr/>
      <dgm:t>
        <a:bodyPr/>
        <a:lstStyle/>
        <a:p>
          <a:endParaRPr lang="en-IN"/>
        </a:p>
      </dgm:t>
    </dgm:pt>
    <dgm:pt modelId="{80AED908-98A5-41A5-9B44-AB251EC63585}">
      <dgm:prSet phldrT="[Text]"/>
      <dgm:spPr/>
      <dgm:t>
        <a:bodyPr/>
        <a:lstStyle/>
        <a:p>
          <a:r>
            <a:rPr lang="en-US" dirty="0"/>
            <a:t>Information</a:t>
          </a:r>
          <a:endParaRPr lang="en-IN" dirty="0"/>
        </a:p>
      </dgm:t>
    </dgm:pt>
    <dgm:pt modelId="{6FD00B82-818F-4B74-9C76-5D4CE7FD17D4}" type="parTrans" cxnId="{8B93D0A0-E54C-4B80-98CE-D7C74127A5A6}">
      <dgm:prSet/>
      <dgm:spPr/>
      <dgm:t>
        <a:bodyPr/>
        <a:lstStyle/>
        <a:p>
          <a:endParaRPr lang="en-IN"/>
        </a:p>
      </dgm:t>
    </dgm:pt>
    <dgm:pt modelId="{966216DF-C5FE-45D5-B88C-4182B7F73A15}" type="sibTrans" cxnId="{8B93D0A0-E54C-4B80-98CE-D7C74127A5A6}">
      <dgm:prSet/>
      <dgm:spPr/>
      <dgm:t>
        <a:bodyPr/>
        <a:lstStyle/>
        <a:p>
          <a:endParaRPr lang="en-IN"/>
        </a:p>
      </dgm:t>
    </dgm:pt>
    <dgm:pt modelId="{2988307B-8DCD-462C-9EA0-0F01593D1132}" type="pres">
      <dgm:prSet presAssocID="{9D997C80-97BE-41CF-85AA-7A1B2C4351A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143474D-8552-40D3-B29F-1FA407F40907}" type="pres">
      <dgm:prSet presAssocID="{9D997C80-97BE-41CF-85AA-7A1B2C4351A9}" presName="hierFlow" presStyleCnt="0"/>
      <dgm:spPr/>
    </dgm:pt>
    <dgm:pt modelId="{106B5BDB-BE5D-4906-A954-69BC3E97FAB0}" type="pres">
      <dgm:prSet presAssocID="{9D997C80-97BE-41CF-85AA-7A1B2C4351A9}" presName="firstBuf" presStyleCnt="0"/>
      <dgm:spPr/>
    </dgm:pt>
    <dgm:pt modelId="{D4C328FA-284F-4EB5-9CD9-C30A2823FA2C}" type="pres">
      <dgm:prSet presAssocID="{9D997C80-97BE-41CF-85AA-7A1B2C4351A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23EFA29-C136-4D26-91B7-79C1E14E36F4}" type="pres">
      <dgm:prSet presAssocID="{4FB20E2C-EEA0-486D-A832-CB93CFE8DBE7}" presName="Name14" presStyleCnt="0"/>
      <dgm:spPr/>
    </dgm:pt>
    <dgm:pt modelId="{81775412-F7B1-4A38-B19D-1DE8979A9D33}" type="pres">
      <dgm:prSet presAssocID="{4FB20E2C-EEA0-486D-A832-CB93CFE8DBE7}" presName="level1Shape" presStyleLbl="node0" presStyleIdx="0" presStyleCnt="1">
        <dgm:presLayoutVars>
          <dgm:chPref val="3"/>
        </dgm:presLayoutVars>
      </dgm:prSet>
      <dgm:spPr/>
    </dgm:pt>
    <dgm:pt modelId="{228B249E-5345-4BEA-9AE8-5DA4DD33CF9E}" type="pres">
      <dgm:prSet presAssocID="{4FB20E2C-EEA0-486D-A832-CB93CFE8DBE7}" presName="hierChild2" presStyleCnt="0"/>
      <dgm:spPr/>
    </dgm:pt>
    <dgm:pt modelId="{FB062A55-973F-4FE0-990C-4304810B4177}" type="pres">
      <dgm:prSet presAssocID="{5C2E36C5-395A-4C7A-93BD-86ACFDC84340}" presName="Name19" presStyleLbl="parChTrans1D2" presStyleIdx="0" presStyleCnt="2"/>
      <dgm:spPr/>
    </dgm:pt>
    <dgm:pt modelId="{AD7CA230-BE9D-40BB-8871-E4985416862E}" type="pres">
      <dgm:prSet presAssocID="{1788331C-E9E7-49E1-8611-FC734D8CE098}" presName="Name21" presStyleCnt="0"/>
      <dgm:spPr/>
    </dgm:pt>
    <dgm:pt modelId="{F2ECF9A7-44C9-4785-891A-53AF3E9C9CF1}" type="pres">
      <dgm:prSet presAssocID="{1788331C-E9E7-49E1-8611-FC734D8CE098}" presName="level2Shape" presStyleLbl="node2" presStyleIdx="0" presStyleCnt="2"/>
      <dgm:spPr/>
    </dgm:pt>
    <dgm:pt modelId="{C6A33CC4-3B71-49F4-B22F-878A221D0C48}" type="pres">
      <dgm:prSet presAssocID="{1788331C-E9E7-49E1-8611-FC734D8CE098}" presName="hierChild3" presStyleCnt="0"/>
      <dgm:spPr/>
    </dgm:pt>
    <dgm:pt modelId="{F67B134F-592A-42A1-A137-9CA9A11BCD0F}" type="pres">
      <dgm:prSet presAssocID="{36F92DF0-C5A1-4B61-8105-C3DBAB7D4BB3}" presName="Name19" presStyleLbl="parChTrans1D3" presStyleIdx="0" presStyleCnt="3"/>
      <dgm:spPr/>
    </dgm:pt>
    <dgm:pt modelId="{4592672F-5A6A-4C60-8F15-B8654D79E64D}" type="pres">
      <dgm:prSet presAssocID="{B852C6AC-20E3-47E6-B9C7-C6F0674A4B75}" presName="Name21" presStyleCnt="0"/>
      <dgm:spPr/>
    </dgm:pt>
    <dgm:pt modelId="{1C659A15-07F7-4C96-94EA-7AF7F1B89027}" type="pres">
      <dgm:prSet presAssocID="{B852C6AC-20E3-47E6-B9C7-C6F0674A4B75}" presName="level2Shape" presStyleLbl="node3" presStyleIdx="0" presStyleCnt="3"/>
      <dgm:spPr/>
    </dgm:pt>
    <dgm:pt modelId="{1958F71C-F81C-4935-9DA1-8B0B2B7C71F9}" type="pres">
      <dgm:prSet presAssocID="{B852C6AC-20E3-47E6-B9C7-C6F0674A4B75}" presName="hierChild3" presStyleCnt="0"/>
      <dgm:spPr/>
    </dgm:pt>
    <dgm:pt modelId="{C35F4CBF-23B5-46D1-9043-9FF96D4E144A}" type="pres">
      <dgm:prSet presAssocID="{9AD80735-7A3B-4F85-BE2F-9D0301921BD5}" presName="Name19" presStyleLbl="parChTrans1D3" presStyleIdx="1" presStyleCnt="3"/>
      <dgm:spPr/>
    </dgm:pt>
    <dgm:pt modelId="{59B607BD-8334-4431-AE84-94329C96DF5C}" type="pres">
      <dgm:prSet presAssocID="{EB4E4ABA-A82A-49B5-A704-BAC41433EDA2}" presName="Name21" presStyleCnt="0"/>
      <dgm:spPr/>
    </dgm:pt>
    <dgm:pt modelId="{8CB66A9B-A002-48C4-BEB7-41FF95B399A1}" type="pres">
      <dgm:prSet presAssocID="{EB4E4ABA-A82A-49B5-A704-BAC41433EDA2}" presName="level2Shape" presStyleLbl="node3" presStyleIdx="1" presStyleCnt="3"/>
      <dgm:spPr/>
    </dgm:pt>
    <dgm:pt modelId="{CE9821A7-C1F0-4EEE-ABF5-C7A645B5E6D3}" type="pres">
      <dgm:prSet presAssocID="{EB4E4ABA-A82A-49B5-A704-BAC41433EDA2}" presName="hierChild3" presStyleCnt="0"/>
      <dgm:spPr/>
    </dgm:pt>
    <dgm:pt modelId="{241A47B6-EA2E-400C-BCE5-CC505970A787}" type="pres">
      <dgm:prSet presAssocID="{3D03F4CD-FE5D-4A1A-95F3-943EB2FB5A32}" presName="Name19" presStyleLbl="parChTrans1D2" presStyleIdx="1" presStyleCnt="2"/>
      <dgm:spPr/>
    </dgm:pt>
    <dgm:pt modelId="{25FE6876-5360-46FB-B6B7-E450BB58344E}" type="pres">
      <dgm:prSet presAssocID="{0D998511-C0EE-4B9F-B07A-76BAD81AFA58}" presName="Name21" presStyleCnt="0"/>
      <dgm:spPr/>
    </dgm:pt>
    <dgm:pt modelId="{7A01F978-728D-4840-9361-83D89B8160E3}" type="pres">
      <dgm:prSet presAssocID="{0D998511-C0EE-4B9F-B07A-76BAD81AFA58}" presName="level2Shape" presStyleLbl="node2" presStyleIdx="1" presStyleCnt="2"/>
      <dgm:spPr/>
    </dgm:pt>
    <dgm:pt modelId="{4F1BBACD-BF8C-4CB2-8D3E-A6A2DBAA2A79}" type="pres">
      <dgm:prSet presAssocID="{0D998511-C0EE-4B9F-B07A-76BAD81AFA58}" presName="hierChild3" presStyleCnt="0"/>
      <dgm:spPr/>
    </dgm:pt>
    <dgm:pt modelId="{51985566-6F0C-48E4-A897-9A145C46DCC5}" type="pres">
      <dgm:prSet presAssocID="{714DCDED-4110-467E-A243-5E2723F3A191}" presName="Name19" presStyleLbl="parChTrans1D3" presStyleIdx="2" presStyleCnt="3"/>
      <dgm:spPr/>
    </dgm:pt>
    <dgm:pt modelId="{CCF036EE-DE5D-49A2-9E43-2D831EDE06FB}" type="pres">
      <dgm:prSet presAssocID="{7D438F42-2518-462E-92E2-924DE629CA91}" presName="Name21" presStyleCnt="0"/>
      <dgm:spPr/>
    </dgm:pt>
    <dgm:pt modelId="{E462FBBA-4871-4434-AE7C-4C97A58336EA}" type="pres">
      <dgm:prSet presAssocID="{7D438F42-2518-462E-92E2-924DE629CA91}" presName="level2Shape" presStyleLbl="node3" presStyleIdx="2" presStyleCnt="3"/>
      <dgm:spPr/>
    </dgm:pt>
    <dgm:pt modelId="{A1C71D05-3089-4DAE-96F7-062FC7B30527}" type="pres">
      <dgm:prSet presAssocID="{7D438F42-2518-462E-92E2-924DE629CA91}" presName="hierChild3" presStyleCnt="0"/>
      <dgm:spPr/>
    </dgm:pt>
    <dgm:pt modelId="{0F57A43D-BE7D-4C53-80B9-4BBB2F71835D}" type="pres">
      <dgm:prSet presAssocID="{9D997C80-97BE-41CF-85AA-7A1B2C4351A9}" presName="bgShapesFlow" presStyleCnt="0"/>
      <dgm:spPr/>
    </dgm:pt>
    <dgm:pt modelId="{C779BCE0-1C55-431F-AEC6-C56806B54197}" type="pres">
      <dgm:prSet presAssocID="{B38741ED-405C-4F4C-AAF3-7CB6340EDCCE}" presName="rectComp" presStyleCnt="0"/>
      <dgm:spPr/>
    </dgm:pt>
    <dgm:pt modelId="{F92D970C-E741-45F2-914C-3C8A47F6E6C7}" type="pres">
      <dgm:prSet presAssocID="{B38741ED-405C-4F4C-AAF3-7CB6340EDCCE}" presName="bgRect" presStyleLbl="bgShp" presStyleIdx="0" presStyleCnt="3" custLinFactNeighborY="2894"/>
      <dgm:spPr/>
    </dgm:pt>
    <dgm:pt modelId="{A6A4B337-A530-45B1-AE77-A8CC7C8E1AB1}" type="pres">
      <dgm:prSet presAssocID="{B38741ED-405C-4F4C-AAF3-7CB6340EDCCE}" presName="bgRectTx" presStyleLbl="bgShp" presStyleIdx="0" presStyleCnt="3">
        <dgm:presLayoutVars>
          <dgm:bulletEnabled val="1"/>
        </dgm:presLayoutVars>
      </dgm:prSet>
      <dgm:spPr/>
    </dgm:pt>
    <dgm:pt modelId="{E08ECA6D-9B17-4CEE-AA6C-63AA4CED7EDD}" type="pres">
      <dgm:prSet presAssocID="{B38741ED-405C-4F4C-AAF3-7CB6340EDCCE}" presName="spComp" presStyleCnt="0"/>
      <dgm:spPr/>
    </dgm:pt>
    <dgm:pt modelId="{7A2DD05B-E4B8-4500-93D5-C5BD92DA3B90}" type="pres">
      <dgm:prSet presAssocID="{B38741ED-405C-4F4C-AAF3-7CB6340EDCCE}" presName="vSp" presStyleCnt="0"/>
      <dgm:spPr/>
    </dgm:pt>
    <dgm:pt modelId="{E8B6B03E-594B-4251-9701-DAA9F040C5C8}" type="pres">
      <dgm:prSet presAssocID="{5B4D710D-8CCF-4F63-88AB-106581F94146}" presName="rectComp" presStyleCnt="0"/>
      <dgm:spPr/>
    </dgm:pt>
    <dgm:pt modelId="{15F5D37A-C3E5-44F9-B7EB-6318C0713B90}" type="pres">
      <dgm:prSet presAssocID="{5B4D710D-8CCF-4F63-88AB-106581F94146}" presName="bgRect" presStyleLbl="bgShp" presStyleIdx="1" presStyleCnt="3"/>
      <dgm:spPr/>
    </dgm:pt>
    <dgm:pt modelId="{599DFCE4-2632-405E-9E92-DF1FE926D8D7}" type="pres">
      <dgm:prSet presAssocID="{5B4D710D-8CCF-4F63-88AB-106581F94146}" presName="bgRectTx" presStyleLbl="bgShp" presStyleIdx="1" presStyleCnt="3">
        <dgm:presLayoutVars>
          <dgm:bulletEnabled val="1"/>
        </dgm:presLayoutVars>
      </dgm:prSet>
      <dgm:spPr/>
    </dgm:pt>
    <dgm:pt modelId="{DFE94E8D-6651-43C4-8083-E0E5C2A9EA37}" type="pres">
      <dgm:prSet presAssocID="{5B4D710D-8CCF-4F63-88AB-106581F94146}" presName="spComp" presStyleCnt="0"/>
      <dgm:spPr/>
    </dgm:pt>
    <dgm:pt modelId="{0AAEDC7E-6A2D-4905-B37B-85D881F3DCDC}" type="pres">
      <dgm:prSet presAssocID="{5B4D710D-8CCF-4F63-88AB-106581F94146}" presName="vSp" presStyleCnt="0"/>
      <dgm:spPr/>
    </dgm:pt>
    <dgm:pt modelId="{C5C2DF29-CBCA-4722-9543-83C6151996FC}" type="pres">
      <dgm:prSet presAssocID="{80AED908-98A5-41A5-9B44-AB251EC63585}" presName="rectComp" presStyleCnt="0"/>
      <dgm:spPr/>
    </dgm:pt>
    <dgm:pt modelId="{DCFBF14B-C544-4A14-9EA3-A0540A1D2766}" type="pres">
      <dgm:prSet presAssocID="{80AED908-98A5-41A5-9B44-AB251EC63585}" presName="bgRect" presStyleLbl="bgShp" presStyleIdx="2" presStyleCnt="3"/>
      <dgm:spPr/>
    </dgm:pt>
    <dgm:pt modelId="{5F09F3CA-B845-4B0E-9526-870E09983A2F}" type="pres">
      <dgm:prSet presAssocID="{80AED908-98A5-41A5-9B44-AB251EC63585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D7B86D02-BBA8-4291-BBCA-3C886DB1418F}" srcId="{9D997C80-97BE-41CF-85AA-7A1B2C4351A9}" destId="{B38741ED-405C-4F4C-AAF3-7CB6340EDCCE}" srcOrd="1" destOrd="0" parTransId="{7B7EA164-EDF3-47FE-99C3-09D2092FB355}" sibTransId="{CE5317CC-6CFD-4089-9047-88CD83049C7B}"/>
    <dgm:cxn modelId="{916D7C13-FBE9-4441-8F1B-FA41DD8EB7E3}" srcId="{9D997C80-97BE-41CF-85AA-7A1B2C4351A9}" destId="{5B4D710D-8CCF-4F63-88AB-106581F94146}" srcOrd="2" destOrd="0" parTransId="{7D57864B-4E6C-480A-BF69-FAFF4D69D24F}" sibTransId="{61F1F0F1-9AF6-4FAE-A40B-CCB9DB5E6FBD}"/>
    <dgm:cxn modelId="{D8176814-829F-44DF-B3B2-4A810647DAA4}" type="presOf" srcId="{5B4D710D-8CCF-4F63-88AB-106581F94146}" destId="{15F5D37A-C3E5-44F9-B7EB-6318C0713B90}" srcOrd="0" destOrd="0" presId="urn:microsoft.com/office/officeart/2005/8/layout/hierarchy6"/>
    <dgm:cxn modelId="{78F0FD1C-6E6F-443E-A8A4-19ED3D9E21C3}" type="presOf" srcId="{5C2E36C5-395A-4C7A-93BD-86ACFDC84340}" destId="{FB062A55-973F-4FE0-990C-4304810B4177}" srcOrd="0" destOrd="0" presId="urn:microsoft.com/office/officeart/2005/8/layout/hierarchy6"/>
    <dgm:cxn modelId="{E2DBD021-1229-4A22-A362-9B413CDEB897}" type="presOf" srcId="{7D438F42-2518-462E-92E2-924DE629CA91}" destId="{E462FBBA-4871-4434-AE7C-4C97A58336EA}" srcOrd="0" destOrd="0" presId="urn:microsoft.com/office/officeart/2005/8/layout/hierarchy6"/>
    <dgm:cxn modelId="{60266B24-ECE3-415E-81CE-4F51149223CB}" srcId="{9D997C80-97BE-41CF-85AA-7A1B2C4351A9}" destId="{4FB20E2C-EEA0-486D-A832-CB93CFE8DBE7}" srcOrd="0" destOrd="0" parTransId="{1E30AF93-4532-4921-A9EB-8B0F3E4CE951}" sibTransId="{6C246D93-EF53-4530-9CB7-6687A3D4A6C0}"/>
    <dgm:cxn modelId="{F6992D2A-1FF3-4661-8487-DEAFB6611927}" type="presOf" srcId="{3D03F4CD-FE5D-4A1A-95F3-943EB2FB5A32}" destId="{241A47B6-EA2E-400C-BCE5-CC505970A787}" srcOrd="0" destOrd="0" presId="urn:microsoft.com/office/officeart/2005/8/layout/hierarchy6"/>
    <dgm:cxn modelId="{07EFF12F-1E0B-46E8-B8BA-ED99B2B249CD}" type="presOf" srcId="{5B4D710D-8CCF-4F63-88AB-106581F94146}" destId="{599DFCE4-2632-405E-9E92-DF1FE926D8D7}" srcOrd="1" destOrd="0" presId="urn:microsoft.com/office/officeart/2005/8/layout/hierarchy6"/>
    <dgm:cxn modelId="{C4522D45-C83F-47C1-9BF7-EB2EEC9A05D5}" type="presOf" srcId="{9AD80735-7A3B-4F85-BE2F-9D0301921BD5}" destId="{C35F4CBF-23B5-46D1-9043-9FF96D4E144A}" srcOrd="0" destOrd="0" presId="urn:microsoft.com/office/officeart/2005/8/layout/hierarchy6"/>
    <dgm:cxn modelId="{031F646C-2218-4F5B-A065-7CD02E8E38CA}" type="presOf" srcId="{36F92DF0-C5A1-4B61-8105-C3DBAB7D4BB3}" destId="{F67B134F-592A-42A1-A137-9CA9A11BCD0F}" srcOrd="0" destOrd="0" presId="urn:microsoft.com/office/officeart/2005/8/layout/hierarchy6"/>
    <dgm:cxn modelId="{1B60806F-DB87-4FB3-B30C-2985684FB133}" srcId="{0D998511-C0EE-4B9F-B07A-76BAD81AFA58}" destId="{7D438F42-2518-462E-92E2-924DE629CA91}" srcOrd="0" destOrd="0" parTransId="{714DCDED-4110-467E-A243-5E2723F3A191}" sibTransId="{06E07A63-CEDE-4D20-BBA2-E31EC671C711}"/>
    <dgm:cxn modelId="{45971953-6C10-41CE-95F4-C8361772C233}" srcId="{4FB20E2C-EEA0-486D-A832-CB93CFE8DBE7}" destId="{1788331C-E9E7-49E1-8611-FC734D8CE098}" srcOrd="0" destOrd="0" parTransId="{5C2E36C5-395A-4C7A-93BD-86ACFDC84340}" sibTransId="{DE33A45F-BAFE-4164-9F43-6F484A30CA17}"/>
    <dgm:cxn modelId="{57F88B55-A8E7-4C9A-8E69-493A73BA8EB7}" type="presOf" srcId="{1788331C-E9E7-49E1-8611-FC734D8CE098}" destId="{F2ECF9A7-44C9-4785-891A-53AF3E9C9CF1}" srcOrd="0" destOrd="0" presId="urn:microsoft.com/office/officeart/2005/8/layout/hierarchy6"/>
    <dgm:cxn modelId="{101EF192-CC83-48B9-904D-5A9A31792067}" srcId="{1788331C-E9E7-49E1-8611-FC734D8CE098}" destId="{B852C6AC-20E3-47E6-B9C7-C6F0674A4B75}" srcOrd="0" destOrd="0" parTransId="{36F92DF0-C5A1-4B61-8105-C3DBAB7D4BB3}" sibTransId="{8C26E82A-F4E0-4C54-AA64-51DB56044FC3}"/>
    <dgm:cxn modelId="{0BBAD99B-DC6E-4A1C-91B1-B3BADADFC6B2}" type="presOf" srcId="{B852C6AC-20E3-47E6-B9C7-C6F0674A4B75}" destId="{1C659A15-07F7-4C96-94EA-7AF7F1B89027}" srcOrd="0" destOrd="0" presId="urn:microsoft.com/office/officeart/2005/8/layout/hierarchy6"/>
    <dgm:cxn modelId="{8B93D0A0-E54C-4B80-98CE-D7C74127A5A6}" srcId="{9D997C80-97BE-41CF-85AA-7A1B2C4351A9}" destId="{80AED908-98A5-41A5-9B44-AB251EC63585}" srcOrd="3" destOrd="0" parTransId="{6FD00B82-818F-4B74-9C76-5D4CE7FD17D4}" sibTransId="{966216DF-C5FE-45D5-B88C-4182B7F73A15}"/>
    <dgm:cxn modelId="{8E5163A2-1C99-4E56-A89A-8901853FE08F}" type="presOf" srcId="{B38741ED-405C-4F4C-AAF3-7CB6340EDCCE}" destId="{F92D970C-E741-45F2-914C-3C8A47F6E6C7}" srcOrd="0" destOrd="0" presId="urn:microsoft.com/office/officeart/2005/8/layout/hierarchy6"/>
    <dgm:cxn modelId="{773BC4A7-BFCD-4262-B94A-84BA8B1BD38B}" type="presOf" srcId="{9D997C80-97BE-41CF-85AA-7A1B2C4351A9}" destId="{2988307B-8DCD-462C-9EA0-0F01593D1132}" srcOrd="0" destOrd="0" presId="urn:microsoft.com/office/officeart/2005/8/layout/hierarchy6"/>
    <dgm:cxn modelId="{B66E34A8-CE5C-4AC8-8FF2-52713FA0FE73}" type="presOf" srcId="{EB4E4ABA-A82A-49B5-A704-BAC41433EDA2}" destId="{8CB66A9B-A002-48C4-BEB7-41FF95B399A1}" srcOrd="0" destOrd="0" presId="urn:microsoft.com/office/officeart/2005/8/layout/hierarchy6"/>
    <dgm:cxn modelId="{9DDD72B8-1B6B-42B1-A469-0314620A7DA0}" type="presOf" srcId="{80AED908-98A5-41A5-9B44-AB251EC63585}" destId="{5F09F3CA-B845-4B0E-9526-870E09983A2F}" srcOrd="1" destOrd="0" presId="urn:microsoft.com/office/officeart/2005/8/layout/hierarchy6"/>
    <dgm:cxn modelId="{7222A7B8-0726-48B3-9837-EB4DE8A9F168}" type="presOf" srcId="{0D998511-C0EE-4B9F-B07A-76BAD81AFA58}" destId="{7A01F978-728D-4840-9361-83D89B8160E3}" srcOrd="0" destOrd="0" presId="urn:microsoft.com/office/officeart/2005/8/layout/hierarchy6"/>
    <dgm:cxn modelId="{50BC7CBB-5D87-4600-B3D0-85E2370EC42F}" srcId="{1788331C-E9E7-49E1-8611-FC734D8CE098}" destId="{EB4E4ABA-A82A-49B5-A704-BAC41433EDA2}" srcOrd="1" destOrd="0" parTransId="{9AD80735-7A3B-4F85-BE2F-9D0301921BD5}" sibTransId="{6F84BDF0-DFE9-4FC6-8F0C-1B66DCD7DE0D}"/>
    <dgm:cxn modelId="{A293A6CD-DFAB-46DE-A386-943A12B731DE}" srcId="{4FB20E2C-EEA0-486D-A832-CB93CFE8DBE7}" destId="{0D998511-C0EE-4B9F-B07A-76BAD81AFA58}" srcOrd="1" destOrd="0" parTransId="{3D03F4CD-FE5D-4A1A-95F3-943EB2FB5A32}" sibTransId="{573D35C4-FA20-465D-8AD2-E741714E72D5}"/>
    <dgm:cxn modelId="{95F9D3DE-1BD1-4570-AF27-5940EFD29CF1}" type="presOf" srcId="{B38741ED-405C-4F4C-AAF3-7CB6340EDCCE}" destId="{A6A4B337-A530-45B1-AE77-A8CC7C8E1AB1}" srcOrd="1" destOrd="0" presId="urn:microsoft.com/office/officeart/2005/8/layout/hierarchy6"/>
    <dgm:cxn modelId="{3990F0F0-504C-4E76-B0AD-3658E1F81EAC}" type="presOf" srcId="{714DCDED-4110-467E-A243-5E2723F3A191}" destId="{51985566-6F0C-48E4-A897-9A145C46DCC5}" srcOrd="0" destOrd="0" presId="urn:microsoft.com/office/officeart/2005/8/layout/hierarchy6"/>
    <dgm:cxn modelId="{1F75FBF4-8B6E-40ED-9BB8-0AE96C7B0A98}" type="presOf" srcId="{4FB20E2C-EEA0-486D-A832-CB93CFE8DBE7}" destId="{81775412-F7B1-4A38-B19D-1DE8979A9D33}" srcOrd="0" destOrd="0" presId="urn:microsoft.com/office/officeart/2005/8/layout/hierarchy6"/>
    <dgm:cxn modelId="{948953F6-C28A-4424-B178-92AA82BF78EC}" type="presOf" srcId="{80AED908-98A5-41A5-9B44-AB251EC63585}" destId="{DCFBF14B-C544-4A14-9EA3-A0540A1D2766}" srcOrd="0" destOrd="0" presId="urn:microsoft.com/office/officeart/2005/8/layout/hierarchy6"/>
    <dgm:cxn modelId="{19712D4C-C69E-46ED-B98B-2D5FB7E04455}" type="presParOf" srcId="{2988307B-8DCD-462C-9EA0-0F01593D1132}" destId="{7143474D-8552-40D3-B29F-1FA407F40907}" srcOrd="0" destOrd="0" presId="urn:microsoft.com/office/officeart/2005/8/layout/hierarchy6"/>
    <dgm:cxn modelId="{1F7E2A86-A186-4311-B525-FCF71C79F8BD}" type="presParOf" srcId="{7143474D-8552-40D3-B29F-1FA407F40907}" destId="{106B5BDB-BE5D-4906-A954-69BC3E97FAB0}" srcOrd="0" destOrd="0" presId="urn:microsoft.com/office/officeart/2005/8/layout/hierarchy6"/>
    <dgm:cxn modelId="{19A9BB9A-CE31-4BBF-944E-0C9BD56E560B}" type="presParOf" srcId="{7143474D-8552-40D3-B29F-1FA407F40907}" destId="{D4C328FA-284F-4EB5-9CD9-C30A2823FA2C}" srcOrd="1" destOrd="0" presId="urn:microsoft.com/office/officeart/2005/8/layout/hierarchy6"/>
    <dgm:cxn modelId="{FEDD453A-F80D-4AB0-BE63-8367136E43CB}" type="presParOf" srcId="{D4C328FA-284F-4EB5-9CD9-C30A2823FA2C}" destId="{423EFA29-C136-4D26-91B7-79C1E14E36F4}" srcOrd="0" destOrd="0" presId="urn:microsoft.com/office/officeart/2005/8/layout/hierarchy6"/>
    <dgm:cxn modelId="{73C2FB5E-3BB2-4A12-A8C9-851581D586C0}" type="presParOf" srcId="{423EFA29-C136-4D26-91B7-79C1E14E36F4}" destId="{81775412-F7B1-4A38-B19D-1DE8979A9D33}" srcOrd="0" destOrd="0" presId="urn:microsoft.com/office/officeart/2005/8/layout/hierarchy6"/>
    <dgm:cxn modelId="{DF754365-BA9E-453D-9E28-BE563B8D29E6}" type="presParOf" srcId="{423EFA29-C136-4D26-91B7-79C1E14E36F4}" destId="{228B249E-5345-4BEA-9AE8-5DA4DD33CF9E}" srcOrd="1" destOrd="0" presId="urn:microsoft.com/office/officeart/2005/8/layout/hierarchy6"/>
    <dgm:cxn modelId="{D0A1A6CD-EEE4-40DB-812D-898C4D097EA0}" type="presParOf" srcId="{228B249E-5345-4BEA-9AE8-5DA4DD33CF9E}" destId="{FB062A55-973F-4FE0-990C-4304810B4177}" srcOrd="0" destOrd="0" presId="urn:microsoft.com/office/officeart/2005/8/layout/hierarchy6"/>
    <dgm:cxn modelId="{0E7E6400-2EC9-4032-B255-B8A5A9725F8E}" type="presParOf" srcId="{228B249E-5345-4BEA-9AE8-5DA4DD33CF9E}" destId="{AD7CA230-BE9D-40BB-8871-E4985416862E}" srcOrd="1" destOrd="0" presId="urn:microsoft.com/office/officeart/2005/8/layout/hierarchy6"/>
    <dgm:cxn modelId="{84FA77A4-AD7D-41A3-A6E1-DF41BA6637A2}" type="presParOf" srcId="{AD7CA230-BE9D-40BB-8871-E4985416862E}" destId="{F2ECF9A7-44C9-4785-891A-53AF3E9C9CF1}" srcOrd="0" destOrd="0" presId="urn:microsoft.com/office/officeart/2005/8/layout/hierarchy6"/>
    <dgm:cxn modelId="{B927A621-AC64-4C53-920A-0DB6C364B0FB}" type="presParOf" srcId="{AD7CA230-BE9D-40BB-8871-E4985416862E}" destId="{C6A33CC4-3B71-49F4-B22F-878A221D0C48}" srcOrd="1" destOrd="0" presId="urn:microsoft.com/office/officeart/2005/8/layout/hierarchy6"/>
    <dgm:cxn modelId="{2EA53CA6-795E-4C70-8D50-8CFF9F1B0713}" type="presParOf" srcId="{C6A33CC4-3B71-49F4-B22F-878A221D0C48}" destId="{F67B134F-592A-42A1-A137-9CA9A11BCD0F}" srcOrd="0" destOrd="0" presId="urn:microsoft.com/office/officeart/2005/8/layout/hierarchy6"/>
    <dgm:cxn modelId="{4E60B397-0B59-4087-A83B-0B457020D41A}" type="presParOf" srcId="{C6A33CC4-3B71-49F4-B22F-878A221D0C48}" destId="{4592672F-5A6A-4C60-8F15-B8654D79E64D}" srcOrd="1" destOrd="0" presId="urn:microsoft.com/office/officeart/2005/8/layout/hierarchy6"/>
    <dgm:cxn modelId="{ABD5A56E-FE6E-4370-BE92-0FD1F9855242}" type="presParOf" srcId="{4592672F-5A6A-4C60-8F15-B8654D79E64D}" destId="{1C659A15-07F7-4C96-94EA-7AF7F1B89027}" srcOrd="0" destOrd="0" presId="urn:microsoft.com/office/officeart/2005/8/layout/hierarchy6"/>
    <dgm:cxn modelId="{7B771D33-562C-4EA7-8D84-24A02496931B}" type="presParOf" srcId="{4592672F-5A6A-4C60-8F15-B8654D79E64D}" destId="{1958F71C-F81C-4935-9DA1-8B0B2B7C71F9}" srcOrd="1" destOrd="0" presId="urn:microsoft.com/office/officeart/2005/8/layout/hierarchy6"/>
    <dgm:cxn modelId="{CB1E0DF0-1DF9-499E-8862-54C81CB219F9}" type="presParOf" srcId="{C6A33CC4-3B71-49F4-B22F-878A221D0C48}" destId="{C35F4CBF-23B5-46D1-9043-9FF96D4E144A}" srcOrd="2" destOrd="0" presId="urn:microsoft.com/office/officeart/2005/8/layout/hierarchy6"/>
    <dgm:cxn modelId="{E04029A2-99C7-4106-8B6C-051C59FE02A8}" type="presParOf" srcId="{C6A33CC4-3B71-49F4-B22F-878A221D0C48}" destId="{59B607BD-8334-4431-AE84-94329C96DF5C}" srcOrd="3" destOrd="0" presId="urn:microsoft.com/office/officeart/2005/8/layout/hierarchy6"/>
    <dgm:cxn modelId="{85C2300E-92BA-4F76-A12B-DF3BD6B2A33E}" type="presParOf" srcId="{59B607BD-8334-4431-AE84-94329C96DF5C}" destId="{8CB66A9B-A002-48C4-BEB7-41FF95B399A1}" srcOrd="0" destOrd="0" presId="urn:microsoft.com/office/officeart/2005/8/layout/hierarchy6"/>
    <dgm:cxn modelId="{32E0CFA0-F448-4E90-82F4-6F0FF9DB96C1}" type="presParOf" srcId="{59B607BD-8334-4431-AE84-94329C96DF5C}" destId="{CE9821A7-C1F0-4EEE-ABF5-C7A645B5E6D3}" srcOrd="1" destOrd="0" presId="urn:microsoft.com/office/officeart/2005/8/layout/hierarchy6"/>
    <dgm:cxn modelId="{AF77C217-9461-4883-B3EC-F0D04E88D4BD}" type="presParOf" srcId="{228B249E-5345-4BEA-9AE8-5DA4DD33CF9E}" destId="{241A47B6-EA2E-400C-BCE5-CC505970A787}" srcOrd="2" destOrd="0" presId="urn:microsoft.com/office/officeart/2005/8/layout/hierarchy6"/>
    <dgm:cxn modelId="{B01DE2C7-5FF8-47B6-BFDA-5E2EED6D1137}" type="presParOf" srcId="{228B249E-5345-4BEA-9AE8-5DA4DD33CF9E}" destId="{25FE6876-5360-46FB-B6B7-E450BB58344E}" srcOrd="3" destOrd="0" presId="urn:microsoft.com/office/officeart/2005/8/layout/hierarchy6"/>
    <dgm:cxn modelId="{F9E3970C-092E-46E8-9098-A60A994204A6}" type="presParOf" srcId="{25FE6876-5360-46FB-B6B7-E450BB58344E}" destId="{7A01F978-728D-4840-9361-83D89B8160E3}" srcOrd="0" destOrd="0" presId="urn:microsoft.com/office/officeart/2005/8/layout/hierarchy6"/>
    <dgm:cxn modelId="{BF6BBC06-B6BD-45E0-B042-8F06B871CF4C}" type="presParOf" srcId="{25FE6876-5360-46FB-B6B7-E450BB58344E}" destId="{4F1BBACD-BF8C-4CB2-8D3E-A6A2DBAA2A79}" srcOrd="1" destOrd="0" presId="urn:microsoft.com/office/officeart/2005/8/layout/hierarchy6"/>
    <dgm:cxn modelId="{65ABB047-16D5-4CA8-81DE-ADF915468FC0}" type="presParOf" srcId="{4F1BBACD-BF8C-4CB2-8D3E-A6A2DBAA2A79}" destId="{51985566-6F0C-48E4-A897-9A145C46DCC5}" srcOrd="0" destOrd="0" presId="urn:microsoft.com/office/officeart/2005/8/layout/hierarchy6"/>
    <dgm:cxn modelId="{45E8BC03-5B21-43F9-85B2-4DB2EFADD839}" type="presParOf" srcId="{4F1BBACD-BF8C-4CB2-8D3E-A6A2DBAA2A79}" destId="{CCF036EE-DE5D-49A2-9E43-2D831EDE06FB}" srcOrd="1" destOrd="0" presId="urn:microsoft.com/office/officeart/2005/8/layout/hierarchy6"/>
    <dgm:cxn modelId="{852CBB13-572C-4B0A-81B4-8B534E1451B6}" type="presParOf" srcId="{CCF036EE-DE5D-49A2-9E43-2D831EDE06FB}" destId="{E462FBBA-4871-4434-AE7C-4C97A58336EA}" srcOrd="0" destOrd="0" presId="urn:microsoft.com/office/officeart/2005/8/layout/hierarchy6"/>
    <dgm:cxn modelId="{31FDFEB4-3071-4B01-900D-41AC6F287E39}" type="presParOf" srcId="{CCF036EE-DE5D-49A2-9E43-2D831EDE06FB}" destId="{A1C71D05-3089-4DAE-96F7-062FC7B30527}" srcOrd="1" destOrd="0" presId="urn:microsoft.com/office/officeart/2005/8/layout/hierarchy6"/>
    <dgm:cxn modelId="{02743A8D-EDF4-4620-BA92-9D12819D412B}" type="presParOf" srcId="{2988307B-8DCD-462C-9EA0-0F01593D1132}" destId="{0F57A43D-BE7D-4C53-80B9-4BBB2F71835D}" srcOrd="1" destOrd="0" presId="urn:microsoft.com/office/officeart/2005/8/layout/hierarchy6"/>
    <dgm:cxn modelId="{2D7960A9-AE4D-49A8-8CC2-E174E47E1F86}" type="presParOf" srcId="{0F57A43D-BE7D-4C53-80B9-4BBB2F71835D}" destId="{C779BCE0-1C55-431F-AEC6-C56806B54197}" srcOrd="0" destOrd="0" presId="urn:microsoft.com/office/officeart/2005/8/layout/hierarchy6"/>
    <dgm:cxn modelId="{305D23CE-CDD9-4275-9DD8-0E946DCEC3CB}" type="presParOf" srcId="{C779BCE0-1C55-431F-AEC6-C56806B54197}" destId="{F92D970C-E741-45F2-914C-3C8A47F6E6C7}" srcOrd="0" destOrd="0" presId="urn:microsoft.com/office/officeart/2005/8/layout/hierarchy6"/>
    <dgm:cxn modelId="{D8424CE8-82AE-4A18-AD4B-5C7565068251}" type="presParOf" srcId="{C779BCE0-1C55-431F-AEC6-C56806B54197}" destId="{A6A4B337-A530-45B1-AE77-A8CC7C8E1AB1}" srcOrd="1" destOrd="0" presId="urn:microsoft.com/office/officeart/2005/8/layout/hierarchy6"/>
    <dgm:cxn modelId="{CBE7364D-44D3-4EA2-9E00-4FD45DDCBA57}" type="presParOf" srcId="{0F57A43D-BE7D-4C53-80B9-4BBB2F71835D}" destId="{E08ECA6D-9B17-4CEE-AA6C-63AA4CED7EDD}" srcOrd="1" destOrd="0" presId="urn:microsoft.com/office/officeart/2005/8/layout/hierarchy6"/>
    <dgm:cxn modelId="{167F490F-A43A-4DC3-8A5E-01203B5F3CAE}" type="presParOf" srcId="{E08ECA6D-9B17-4CEE-AA6C-63AA4CED7EDD}" destId="{7A2DD05B-E4B8-4500-93D5-C5BD92DA3B90}" srcOrd="0" destOrd="0" presId="urn:microsoft.com/office/officeart/2005/8/layout/hierarchy6"/>
    <dgm:cxn modelId="{E6B3828B-49B3-4E9F-9B9C-27658E01D937}" type="presParOf" srcId="{0F57A43D-BE7D-4C53-80B9-4BBB2F71835D}" destId="{E8B6B03E-594B-4251-9701-DAA9F040C5C8}" srcOrd="2" destOrd="0" presId="urn:microsoft.com/office/officeart/2005/8/layout/hierarchy6"/>
    <dgm:cxn modelId="{D0F12F15-4CEB-4DAF-B55D-FB9BA8E51A24}" type="presParOf" srcId="{E8B6B03E-594B-4251-9701-DAA9F040C5C8}" destId="{15F5D37A-C3E5-44F9-B7EB-6318C0713B90}" srcOrd="0" destOrd="0" presId="urn:microsoft.com/office/officeart/2005/8/layout/hierarchy6"/>
    <dgm:cxn modelId="{CF9944AB-7973-4392-8D09-E62489DFACD8}" type="presParOf" srcId="{E8B6B03E-594B-4251-9701-DAA9F040C5C8}" destId="{599DFCE4-2632-405E-9E92-DF1FE926D8D7}" srcOrd="1" destOrd="0" presId="urn:microsoft.com/office/officeart/2005/8/layout/hierarchy6"/>
    <dgm:cxn modelId="{07AFCCFA-8EB0-4237-8B32-12E940ABE0A0}" type="presParOf" srcId="{0F57A43D-BE7D-4C53-80B9-4BBB2F71835D}" destId="{DFE94E8D-6651-43C4-8083-E0E5C2A9EA37}" srcOrd="3" destOrd="0" presId="urn:microsoft.com/office/officeart/2005/8/layout/hierarchy6"/>
    <dgm:cxn modelId="{07C42A5C-CB14-4EF9-B9D6-9E1EE1383D63}" type="presParOf" srcId="{DFE94E8D-6651-43C4-8083-E0E5C2A9EA37}" destId="{0AAEDC7E-6A2D-4905-B37B-85D881F3DCDC}" srcOrd="0" destOrd="0" presId="urn:microsoft.com/office/officeart/2005/8/layout/hierarchy6"/>
    <dgm:cxn modelId="{A53760F6-7960-4C34-B59B-831CA9639264}" type="presParOf" srcId="{0F57A43D-BE7D-4C53-80B9-4BBB2F71835D}" destId="{C5C2DF29-CBCA-4722-9543-83C6151996FC}" srcOrd="4" destOrd="0" presId="urn:microsoft.com/office/officeart/2005/8/layout/hierarchy6"/>
    <dgm:cxn modelId="{856B6C35-DE6B-4997-891F-9F02880B4924}" type="presParOf" srcId="{C5C2DF29-CBCA-4722-9543-83C6151996FC}" destId="{DCFBF14B-C544-4A14-9EA3-A0540A1D2766}" srcOrd="0" destOrd="0" presId="urn:microsoft.com/office/officeart/2005/8/layout/hierarchy6"/>
    <dgm:cxn modelId="{5D782DE7-69C3-41A7-855B-9C07A07E705E}" type="presParOf" srcId="{C5C2DF29-CBCA-4722-9543-83C6151996FC}" destId="{5F09F3CA-B845-4B0E-9526-870E09983A2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ED88C8-2204-48BF-BA4D-C85A9D51DDD6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557C501-309F-4294-AFD4-7834B9C82BCD}">
      <dgm:prSet phldrT="[Text]" custT="1"/>
      <dgm:spPr/>
      <dgm:t>
        <a:bodyPr/>
        <a:lstStyle/>
        <a:p>
          <a:r>
            <a:rPr lang="en-US" sz="1600" dirty="0"/>
            <a:t>Null- Values</a:t>
          </a:r>
          <a:endParaRPr lang="en-IN" sz="1600" dirty="0"/>
        </a:p>
      </dgm:t>
    </dgm:pt>
    <dgm:pt modelId="{8B229697-404B-42A7-AB7A-F3BA8B3315C1}" type="parTrans" cxnId="{EEEC48F7-5488-4B38-9F0E-183EFD79C285}">
      <dgm:prSet/>
      <dgm:spPr/>
      <dgm:t>
        <a:bodyPr/>
        <a:lstStyle/>
        <a:p>
          <a:endParaRPr lang="en-IN"/>
        </a:p>
      </dgm:t>
    </dgm:pt>
    <dgm:pt modelId="{CC648EFB-7DA6-4710-937A-78AE201025DD}" type="sibTrans" cxnId="{EEEC48F7-5488-4B38-9F0E-183EFD79C285}">
      <dgm:prSet/>
      <dgm:spPr/>
      <dgm:t>
        <a:bodyPr/>
        <a:lstStyle/>
        <a:p>
          <a:endParaRPr lang="en-IN"/>
        </a:p>
      </dgm:t>
    </dgm:pt>
    <dgm:pt modelId="{0B89F237-0BF6-40B1-85C3-A3EBC3EF8DD7}">
      <dgm:prSet phldrT="[Text]" custT="1"/>
      <dgm:spPr/>
      <dgm:t>
        <a:bodyPr/>
        <a:lstStyle/>
        <a:p>
          <a:r>
            <a:rPr lang="en-US" sz="1600" dirty="0"/>
            <a:t>Data types</a:t>
          </a:r>
          <a:endParaRPr lang="en-IN" sz="1600" dirty="0"/>
        </a:p>
      </dgm:t>
    </dgm:pt>
    <dgm:pt modelId="{70D374BC-5E37-49DC-AD64-0F7C5BE32EB0}" type="parTrans" cxnId="{D28DA700-9F42-4407-B232-CE64B675ED7A}">
      <dgm:prSet/>
      <dgm:spPr/>
      <dgm:t>
        <a:bodyPr/>
        <a:lstStyle/>
        <a:p>
          <a:endParaRPr lang="en-IN"/>
        </a:p>
      </dgm:t>
    </dgm:pt>
    <dgm:pt modelId="{1CF1B2D5-EC4F-4D08-8A1F-0509D46FA701}" type="sibTrans" cxnId="{D28DA700-9F42-4407-B232-CE64B675ED7A}">
      <dgm:prSet/>
      <dgm:spPr/>
      <dgm:t>
        <a:bodyPr/>
        <a:lstStyle/>
        <a:p>
          <a:endParaRPr lang="en-IN"/>
        </a:p>
      </dgm:t>
    </dgm:pt>
    <dgm:pt modelId="{C2672FC2-9231-4F28-8DF9-CA627FE93A11}">
      <dgm:prSet phldrT="[Text]"/>
      <dgm:spPr/>
      <dgm:t>
        <a:bodyPr/>
        <a:lstStyle/>
        <a:p>
          <a:r>
            <a:rPr lang="en-US" dirty="0"/>
            <a:t>Int</a:t>
          </a:r>
          <a:endParaRPr lang="en-IN" dirty="0"/>
        </a:p>
      </dgm:t>
    </dgm:pt>
    <dgm:pt modelId="{3A8FF6D0-82C5-4AA1-B2CA-B03A62F2979A}" type="parTrans" cxnId="{DE325F99-F269-4A19-9CBE-04E0CD051FC0}">
      <dgm:prSet/>
      <dgm:spPr/>
      <dgm:t>
        <a:bodyPr/>
        <a:lstStyle/>
        <a:p>
          <a:endParaRPr lang="en-IN"/>
        </a:p>
      </dgm:t>
    </dgm:pt>
    <dgm:pt modelId="{4B8F0DE6-DB47-4B7A-9440-3CA48002F2EF}" type="sibTrans" cxnId="{DE325F99-F269-4A19-9CBE-04E0CD051FC0}">
      <dgm:prSet/>
      <dgm:spPr/>
      <dgm:t>
        <a:bodyPr/>
        <a:lstStyle/>
        <a:p>
          <a:endParaRPr lang="en-IN"/>
        </a:p>
      </dgm:t>
    </dgm:pt>
    <dgm:pt modelId="{F85EAD09-2CEF-40BD-B7EC-5730FEA4BA56}">
      <dgm:prSet phldrT="[Text]" custT="1"/>
      <dgm:spPr/>
      <dgm:t>
        <a:bodyPr/>
        <a:lstStyle/>
        <a:p>
          <a:r>
            <a:rPr lang="en-US" sz="1600" dirty="0"/>
            <a:t>Label</a:t>
          </a:r>
          <a:endParaRPr lang="en-IN" sz="1600" dirty="0"/>
        </a:p>
      </dgm:t>
    </dgm:pt>
    <dgm:pt modelId="{32533383-A0A9-429B-82AD-E47E5C506CC4}" type="parTrans" cxnId="{D2BF7E8A-3BCE-4122-9722-8503BC9834EC}">
      <dgm:prSet/>
      <dgm:spPr/>
      <dgm:t>
        <a:bodyPr/>
        <a:lstStyle/>
        <a:p>
          <a:endParaRPr lang="en-IN"/>
        </a:p>
      </dgm:t>
    </dgm:pt>
    <dgm:pt modelId="{51C77AEC-1ECA-41D4-90D9-CCFCFD569B1A}" type="sibTrans" cxnId="{D2BF7E8A-3BCE-4122-9722-8503BC9834EC}">
      <dgm:prSet/>
      <dgm:spPr/>
      <dgm:t>
        <a:bodyPr/>
        <a:lstStyle/>
        <a:p>
          <a:endParaRPr lang="en-IN"/>
        </a:p>
      </dgm:t>
    </dgm:pt>
    <dgm:pt modelId="{C2D4D0CC-9CC8-4572-B81F-AF1AA65D2DD9}">
      <dgm:prSet phldrT="[Text]"/>
      <dgm:spPr/>
      <dgm:t>
        <a:bodyPr/>
        <a:lstStyle/>
        <a:p>
          <a:r>
            <a:rPr lang="en-US" dirty="0"/>
            <a:t>Binary feature</a:t>
          </a:r>
          <a:endParaRPr lang="en-IN" dirty="0"/>
        </a:p>
      </dgm:t>
    </dgm:pt>
    <dgm:pt modelId="{48BAD0C7-F983-4F49-8216-D17D2FFCD249}" type="parTrans" cxnId="{B6071E8D-22F8-466E-AAE8-AFA4731927F3}">
      <dgm:prSet/>
      <dgm:spPr/>
      <dgm:t>
        <a:bodyPr/>
        <a:lstStyle/>
        <a:p>
          <a:endParaRPr lang="en-IN"/>
        </a:p>
      </dgm:t>
    </dgm:pt>
    <dgm:pt modelId="{988C10B1-672A-48D4-A4D3-AF3E8A3869F4}" type="sibTrans" cxnId="{B6071E8D-22F8-466E-AAE8-AFA4731927F3}">
      <dgm:prSet/>
      <dgm:spPr/>
      <dgm:t>
        <a:bodyPr/>
        <a:lstStyle/>
        <a:p>
          <a:endParaRPr lang="en-IN"/>
        </a:p>
      </dgm:t>
    </dgm:pt>
    <dgm:pt modelId="{CDBCF0BD-53FB-4588-AA26-A5F3DF93DB2B}">
      <dgm:prSet phldrT="[Text]" custT="1"/>
      <dgm:spPr/>
      <dgm:t>
        <a:bodyPr/>
        <a:lstStyle/>
        <a:p>
          <a:r>
            <a:rPr lang="en-US" sz="1600" dirty="0" err="1"/>
            <a:t>Imbalan</a:t>
          </a:r>
          <a:r>
            <a:rPr lang="en-US" sz="1600" dirty="0"/>
            <a:t>--</a:t>
          </a:r>
          <a:r>
            <a:rPr lang="en-US" sz="1600" dirty="0" err="1"/>
            <a:t>ced</a:t>
          </a:r>
          <a:r>
            <a:rPr lang="en-US" sz="1600" dirty="0"/>
            <a:t> Dataset</a:t>
          </a:r>
          <a:endParaRPr lang="en-IN" sz="1600" dirty="0"/>
        </a:p>
      </dgm:t>
    </dgm:pt>
    <dgm:pt modelId="{6754A01E-2355-45BB-A37F-07292CAB5721}" type="parTrans" cxnId="{F1AE425C-74E1-476A-AEA1-2BC9BD6A8A89}">
      <dgm:prSet/>
      <dgm:spPr/>
      <dgm:t>
        <a:bodyPr/>
        <a:lstStyle/>
        <a:p>
          <a:endParaRPr lang="en-IN"/>
        </a:p>
      </dgm:t>
    </dgm:pt>
    <dgm:pt modelId="{F4EBB36E-CA91-4560-9252-F52697AD795A}" type="sibTrans" cxnId="{F1AE425C-74E1-476A-AEA1-2BC9BD6A8A89}">
      <dgm:prSet/>
      <dgm:spPr/>
      <dgm:t>
        <a:bodyPr/>
        <a:lstStyle/>
        <a:p>
          <a:endParaRPr lang="en-IN"/>
        </a:p>
      </dgm:t>
    </dgm:pt>
    <dgm:pt modelId="{3799134C-7BFF-4F37-A987-E1D7232FA30D}">
      <dgm:prSet phldrT="[Text]"/>
      <dgm:spPr/>
      <dgm:t>
        <a:bodyPr/>
        <a:lstStyle/>
        <a:p>
          <a:r>
            <a:rPr lang="en-US" dirty="0"/>
            <a:t>88% non-defaulter data</a:t>
          </a:r>
          <a:endParaRPr lang="en-IN" dirty="0"/>
        </a:p>
      </dgm:t>
    </dgm:pt>
    <dgm:pt modelId="{551D5A36-ACB6-4F71-8043-BB1460C1C4EF}" type="parTrans" cxnId="{18D6A511-8FD0-4CD6-8E92-7E9DFE9D18A1}">
      <dgm:prSet/>
      <dgm:spPr/>
      <dgm:t>
        <a:bodyPr/>
        <a:lstStyle/>
        <a:p>
          <a:endParaRPr lang="en-IN"/>
        </a:p>
      </dgm:t>
    </dgm:pt>
    <dgm:pt modelId="{21515CFB-B38D-47D6-AF56-83FC8CC65DDA}" type="sibTrans" cxnId="{18D6A511-8FD0-4CD6-8E92-7E9DFE9D18A1}">
      <dgm:prSet/>
      <dgm:spPr/>
      <dgm:t>
        <a:bodyPr/>
        <a:lstStyle/>
        <a:p>
          <a:endParaRPr lang="en-IN"/>
        </a:p>
      </dgm:t>
    </dgm:pt>
    <dgm:pt modelId="{C0759D3C-E7FF-460B-9F07-0F40AA622E1F}">
      <dgm:prSet phldrT="[Text]"/>
      <dgm:spPr/>
      <dgm:t>
        <a:bodyPr/>
        <a:lstStyle/>
        <a:p>
          <a:r>
            <a:rPr lang="en-US" dirty="0"/>
            <a:t>Float</a:t>
          </a:r>
          <a:endParaRPr lang="en-IN" dirty="0"/>
        </a:p>
      </dgm:t>
    </dgm:pt>
    <dgm:pt modelId="{7E5342B1-BEF1-4161-BB3C-E883EC2EE668}" type="parTrans" cxnId="{EC37F1B9-9F5C-4E49-9CF6-D6F16BD97ECF}">
      <dgm:prSet/>
      <dgm:spPr/>
      <dgm:t>
        <a:bodyPr/>
        <a:lstStyle/>
        <a:p>
          <a:endParaRPr lang="en-IN"/>
        </a:p>
      </dgm:t>
    </dgm:pt>
    <dgm:pt modelId="{539E68FC-98CA-4C45-B899-94CEF34D5DC1}" type="sibTrans" cxnId="{EC37F1B9-9F5C-4E49-9CF6-D6F16BD97ECF}">
      <dgm:prSet/>
      <dgm:spPr/>
      <dgm:t>
        <a:bodyPr/>
        <a:lstStyle/>
        <a:p>
          <a:endParaRPr lang="en-IN"/>
        </a:p>
      </dgm:t>
    </dgm:pt>
    <dgm:pt modelId="{428071B9-FED2-4064-85A9-ECA69F3CFBA5}">
      <dgm:prSet phldrT="[Text]"/>
      <dgm:spPr/>
      <dgm:t>
        <a:bodyPr/>
        <a:lstStyle/>
        <a:p>
          <a:r>
            <a:rPr lang="en-US" dirty="0"/>
            <a:t>object</a:t>
          </a:r>
          <a:endParaRPr lang="en-IN" dirty="0"/>
        </a:p>
      </dgm:t>
    </dgm:pt>
    <dgm:pt modelId="{84E9570A-BE73-4213-9307-415CE872EB22}" type="parTrans" cxnId="{98C8D202-3619-4324-85F2-C17B229DB91D}">
      <dgm:prSet/>
      <dgm:spPr/>
      <dgm:t>
        <a:bodyPr/>
        <a:lstStyle/>
        <a:p>
          <a:endParaRPr lang="en-IN"/>
        </a:p>
      </dgm:t>
    </dgm:pt>
    <dgm:pt modelId="{8D0AF320-6F88-439E-8D95-51AD5A2AD8FD}" type="sibTrans" cxnId="{98C8D202-3619-4324-85F2-C17B229DB91D}">
      <dgm:prSet/>
      <dgm:spPr/>
      <dgm:t>
        <a:bodyPr/>
        <a:lstStyle/>
        <a:p>
          <a:endParaRPr lang="en-IN"/>
        </a:p>
      </dgm:t>
    </dgm:pt>
    <dgm:pt modelId="{BF8A3DBB-FD3D-44A5-B86A-748A93EA34DC}">
      <dgm:prSet phldrT="[Text]"/>
      <dgm:spPr/>
      <dgm:t>
        <a:bodyPr/>
        <a:lstStyle/>
        <a:p>
          <a:r>
            <a:rPr lang="en-US" dirty="0"/>
            <a:t>12% defaulter’s data</a:t>
          </a:r>
          <a:endParaRPr lang="en-IN" dirty="0"/>
        </a:p>
      </dgm:t>
    </dgm:pt>
    <dgm:pt modelId="{FD68A035-ED40-417E-88BB-FE3EB75CBE2D}" type="parTrans" cxnId="{C747FB11-C443-4F97-81B0-A8FA9BC2D7E8}">
      <dgm:prSet/>
      <dgm:spPr/>
      <dgm:t>
        <a:bodyPr/>
        <a:lstStyle/>
        <a:p>
          <a:endParaRPr lang="en-IN"/>
        </a:p>
      </dgm:t>
    </dgm:pt>
    <dgm:pt modelId="{B8EF25FC-0D37-4DDA-A626-22A437466E7A}" type="sibTrans" cxnId="{C747FB11-C443-4F97-81B0-A8FA9BC2D7E8}">
      <dgm:prSet/>
      <dgm:spPr/>
      <dgm:t>
        <a:bodyPr/>
        <a:lstStyle/>
        <a:p>
          <a:endParaRPr lang="en-IN"/>
        </a:p>
      </dgm:t>
    </dgm:pt>
    <dgm:pt modelId="{344FD61D-F236-4367-8E98-2F14AC3E1F8F}">
      <dgm:prSet phldrT="[Text]"/>
      <dgm:spPr/>
      <dgm:t>
        <a:bodyPr/>
        <a:lstStyle/>
        <a:p>
          <a:endParaRPr lang="en-IN" dirty="0"/>
        </a:p>
      </dgm:t>
    </dgm:pt>
    <dgm:pt modelId="{EDDC3208-2BCB-40C6-912A-FF73BEB0F56A}" type="parTrans" cxnId="{62DC5F2F-4603-45D9-BFBF-0D7A921F73DC}">
      <dgm:prSet/>
      <dgm:spPr/>
      <dgm:t>
        <a:bodyPr/>
        <a:lstStyle/>
        <a:p>
          <a:endParaRPr lang="en-IN"/>
        </a:p>
      </dgm:t>
    </dgm:pt>
    <dgm:pt modelId="{0BF7B280-32E2-4BA2-B292-68478460B973}" type="sibTrans" cxnId="{62DC5F2F-4603-45D9-BFBF-0D7A921F73DC}">
      <dgm:prSet/>
      <dgm:spPr/>
      <dgm:t>
        <a:bodyPr/>
        <a:lstStyle/>
        <a:p>
          <a:endParaRPr lang="en-IN"/>
        </a:p>
      </dgm:t>
    </dgm:pt>
    <dgm:pt modelId="{07833940-81B4-4D52-8CD8-CF5153745ED0}">
      <dgm:prSet phldrT="[Text]"/>
      <dgm:spPr/>
      <dgm:t>
        <a:bodyPr/>
        <a:lstStyle/>
        <a:p>
          <a:r>
            <a:rPr lang="en-US" dirty="0"/>
            <a:t>No null-values in dataset</a:t>
          </a:r>
          <a:endParaRPr lang="en-IN" dirty="0"/>
        </a:p>
      </dgm:t>
    </dgm:pt>
    <dgm:pt modelId="{B02958B6-BD6F-433B-95B6-5B79FA4738EA}" type="parTrans" cxnId="{17EA7AF6-756C-4D2E-8C73-2E91A7D7DFF1}">
      <dgm:prSet/>
      <dgm:spPr/>
      <dgm:t>
        <a:bodyPr/>
        <a:lstStyle/>
        <a:p>
          <a:endParaRPr lang="en-IN"/>
        </a:p>
      </dgm:t>
    </dgm:pt>
    <dgm:pt modelId="{530AF44A-4CA2-40AF-BE80-CB9ABB4375FA}" type="sibTrans" cxnId="{17EA7AF6-756C-4D2E-8C73-2E91A7D7DFF1}">
      <dgm:prSet/>
      <dgm:spPr/>
      <dgm:t>
        <a:bodyPr/>
        <a:lstStyle/>
        <a:p>
          <a:endParaRPr lang="en-IN"/>
        </a:p>
      </dgm:t>
    </dgm:pt>
    <dgm:pt modelId="{8A3BEEF1-409B-486C-BEBB-192ADF26859E}">
      <dgm:prSet phldrT="[Text]"/>
      <dgm:spPr/>
      <dgm:t>
        <a:bodyPr/>
        <a:lstStyle/>
        <a:p>
          <a:r>
            <a:rPr lang="en-US" dirty="0"/>
            <a:t> Value – 0 or 1</a:t>
          </a:r>
          <a:endParaRPr lang="en-IN" dirty="0"/>
        </a:p>
      </dgm:t>
    </dgm:pt>
    <dgm:pt modelId="{BE996779-5838-441F-B942-5706A15DCB39}" type="parTrans" cxnId="{13243F71-3FB3-47CD-8B57-57D4E90ED16E}">
      <dgm:prSet/>
      <dgm:spPr/>
      <dgm:t>
        <a:bodyPr/>
        <a:lstStyle/>
        <a:p>
          <a:endParaRPr lang="en-IN"/>
        </a:p>
      </dgm:t>
    </dgm:pt>
    <dgm:pt modelId="{523376BC-A146-44E0-9D0B-BDF14604F19A}" type="sibTrans" cxnId="{13243F71-3FB3-47CD-8B57-57D4E90ED16E}">
      <dgm:prSet/>
      <dgm:spPr/>
      <dgm:t>
        <a:bodyPr/>
        <a:lstStyle/>
        <a:p>
          <a:endParaRPr lang="en-IN"/>
        </a:p>
      </dgm:t>
    </dgm:pt>
    <dgm:pt modelId="{2577D309-45C7-43AB-B297-54BF07FA3AC3}" type="pres">
      <dgm:prSet presAssocID="{53ED88C8-2204-48BF-BA4D-C85A9D51DDD6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138316CF-EC75-4386-9BF6-24923498E226}" type="pres">
      <dgm:prSet presAssocID="{53ED88C8-2204-48BF-BA4D-C85A9D51DDD6}" presName="children" presStyleCnt="0"/>
      <dgm:spPr/>
    </dgm:pt>
    <dgm:pt modelId="{86D6B47A-074E-4B2D-BBA0-BEE45DCB304F}" type="pres">
      <dgm:prSet presAssocID="{53ED88C8-2204-48BF-BA4D-C85A9D51DDD6}" presName="child1group" presStyleCnt="0"/>
      <dgm:spPr/>
    </dgm:pt>
    <dgm:pt modelId="{84C1A44C-879F-44F5-94A9-5AD8AB212305}" type="pres">
      <dgm:prSet presAssocID="{53ED88C8-2204-48BF-BA4D-C85A9D51DDD6}" presName="child1" presStyleLbl="bgAcc1" presStyleIdx="0" presStyleCnt="4" custLinFactNeighborX="9914" custLinFactNeighborY="24813"/>
      <dgm:spPr/>
    </dgm:pt>
    <dgm:pt modelId="{76B4938C-3D6C-4A0B-BFF8-52234E8BD584}" type="pres">
      <dgm:prSet presAssocID="{53ED88C8-2204-48BF-BA4D-C85A9D51DDD6}" presName="child1Text" presStyleLbl="bgAcc1" presStyleIdx="0" presStyleCnt="4">
        <dgm:presLayoutVars>
          <dgm:bulletEnabled val="1"/>
        </dgm:presLayoutVars>
      </dgm:prSet>
      <dgm:spPr/>
    </dgm:pt>
    <dgm:pt modelId="{BE03034A-AA51-4FF1-B899-1143C2A10BB3}" type="pres">
      <dgm:prSet presAssocID="{53ED88C8-2204-48BF-BA4D-C85A9D51DDD6}" presName="child2group" presStyleCnt="0"/>
      <dgm:spPr/>
    </dgm:pt>
    <dgm:pt modelId="{211DBE55-948A-4737-8731-5D366A7E9595}" type="pres">
      <dgm:prSet presAssocID="{53ED88C8-2204-48BF-BA4D-C85A9D51DDD6}" presName="child2" presStyleLbl="bgAcc1" presStyleIdx="1" presStyleCnt="4" custLinFactNeighborX="-1144" custLinFactNeighborY="24813"/>
      <dgm:spPr/>
    </dgm:pt>
    <dgm:pt modelId="{2931039A-E4E1-4ECA-9898-C1D9BA356D86}" type="pres">
      <dgm:prSet presAssocID="{53ED88C8-2204-48BF-BA4D-C85A9D51DDD6}" presName="child2Text" presStyleLbl="bgAcc1" presStyleIdx="1" presStyleCnt="4">
        <dgm:presLayoutVars>
          <dgm:bulletEnabled val="1"/>
        </dgm:presLayoutVars>
      </dgm:prSet>
      <dgm:spPr/>
    </dgm:pt>
    <dgm:pt modelId="{965B8C1F-80C1-4FA2-9E16-FFEBC5E80CFE}" type="pres">
      <dgm:prSet presAssocID="{53ED88C8-2204-48BF-BA4D-C85A9D51DDD6}" presName="child3group" presStyleCnt="0"/>
      <dgm:spPr/>
    </dgm:pt>
    <dgm:pt modelId="{1079E15F-4AFB-4850-BC62-62B609EF3E0C}" type="pres">
      <dgm:prSet presAssocID="{53ED88C8-2204-48BF-BA4D-C85A9D51DDD6}" presName="child3" presStyleLbl="bgAcc1" presStyleIdx="2" presStyleCnt="4" custLinFactNeighborX="381" custLinFactNeighborY="-20467"/>
      <dgm:spPr/>
    </dgm:pt>
    <dgm:pt modelId="{D50576DA-FE33-4046-B6C9-1F90E3222515}" type="pres">
      <dgm:prSet presAssocID="{53ED88C8-2204-48BF-BA4D-C85A9D51DDD6}" presName="child3Text" presStyleLbl="bgAcc1" presStyleIdx="2" presStyleCnt="4">
        <dgm:presLayoutVars>
          <dgm:bulletEnabled val="1"/>
        </dgm:presLayoutVars>
      </dgm:prSet>
      <dgm:spPr/>
    </dgm:pt>
    <dgm:pt modelId="{5973FD30-79F0-47B1-9725-3992D2720946}" type="pres">
      <dgm:prSet presAssocID="{53ED88C8-2204-48BF-BA4D-C85A9D51DDD6}" presName="child4group" presStyleCnt="0"/>
      <dgm:spPr/>
    </dgm:pt>
    <dgm:pt modelId="{13F382D8-7DFC-4F98-8E23-7F97AAAF810A}" type="pres">
      <dgm:prSet presAssocID="{53ED88C8-2204-48BF-BA4D-C85A9D51DDD6}" presName="child4" presStyleLbl="bgAcc1" presStyleIdx="3" presStyleCnt="4" custLinFactNeighborX="8769" custLinFactNeighborY="-21190"/>
      <dgm:spPr/>
    </dgm:pt>
    <dgm:pt modelId="{506F0DA5-6EA6-4DCD-B148-6B10FB27AEEB}" type="pres">
      <dgm:prSet presAssocID="{53ED88C8-2204-48BF-BA4D-C85A9D51DDD6}" presName="child4Text" presStyleLbl="bgAcc1" presStyleIdx="3" presStyleCnt="4">
        <dgm:presLayoutVars>
          <dgm:bulletEnabled val="1"/>
        </dgm:presLayoutVars>
      </dgm:prSet>
      <dgm:spPr/>
    </dgm:pt>
    <dgm:pt modelId="{57B3D08B-7051-400E-8053-5718F7AA18FE}" type="pres">
      <dgm:prSet presAssocID="{53ED88C8-2204-48BF-BA4D-C85A9D51DDD6}" presName="childPlaceholder" presStyleCnt="0"/>
      <dgm:spPr/>
    </dgm:pt>
    <dgm:pt modelId="{EBE895AF-0761-48B1-A228-B366164B6D6D}" type="pres">
      <dgm:prSet presAssocID="{53ED88C8-2204-48BF-BA4D-C85A9D51DDD6}" presName="circle" presStyleCnt="0"/>
      <dgm:spPr/>
    </dgm:pt>
    <dgm:pt modelId="{22D36A91-317B-4F7A-9218-4773196CBBFF}" type="pres">
      <dgm:prSet presAssocID="{53ED88C8-2204-48BF-BA4D-C85A9D51DDD6}" presName="quadrant1" presStyleLbl="node1" presStyleIdx="0" presStyleCnt="4" custScaleX="78894" custScaleY="78537" custLinFactNeighborX="10874" custLinFactNeighborY="10440">
        <dgm:presLayoutVars>
          <dgm:chMax val="1"/>
          <dgm:bulletEnabled val="1"/>
        </dgm:presLayoutVars>
      </dgm:prSet>
      <dgm:spPr/>
    </dgm:pt>
    <dgm:pt modelId="{4A4CAA95-4C32-4524-87C3-F0EA6E162B11}" type="pres">
      <dgm:prSet presAssocID="{53ED88C8-2204-48BF-BA4D-C85A9D51DDD6}" presName="quadrant2" presStyleLbl="node1" presStyleIdx="1" presStyleCnt="4" custScaleX="76091" custScaleY="76796" custLinFactNeighborX="-10874" custLinFactNeighborY="9570">
        <dgm:presLayoutVars>
          <dgm:chMax val="1"/>
          <dgm:bulletEnabled val="1"/>
        </dgm:presLayoutVars>
      </dgm:prSet>
      <dgm:spPr/>
    </dgm:pt>
    <dgm:pt modelId="{930B88CA-03B5-41E1-B288-8F955E94D530}" type="pres">
      <dgm:prSet presAssocID="{53ED88C8-2204-48BF-BA4D-C85A9D51DDD6}" presName="quadrant3" presStyleLbl="node1" presStyleIdx="2" presStyleCnt="4" custScaleX="72902" custScaleY="83700" custLinFactNeighborX="-12469" custLinFactNeighborY="-7830">
        <dgm:presLayoutVars>
          <dgm:chMax val="1"/>
          <dgm:bulletEnabled val="1"/>
        </dgm:presLayoutVars>
      </dgm:prSet>
      <dgm:spPr/>
    </dgm:pt>
    <dgm:pt modelId="{0B7A3474-15AC-48AC-8E21-9DFFEB8194D9}" type="pres">
      <dgm:prSet presAssocID="{53ED88C8-2204-48BF-BA4D-C85A9D51DDD6}" presName="quadrant4" presStyleLbl="node1" presStyleIdx="3" presStyleCnt="4" custScaleX="77156" custScaleY="83701" custLinFactNeighborX="11310" custLinFactNeighborY="-7830">
        <dgm:presLayoutVars>
          <dgm:chMax val="1"/>
          <dgm:bulletEnabled val="1"/>
        </dgm:presLayoutVars>
      </dgm:prSet>
      <dgm:spPr/>
    </dgm:pt>
    <dgm:pt modelId="{91B86904-FA05-4483-86E6-AB51C31EB334}" type="pres">
      <dgm:prSet presAssocID="{53ED88C8-2204-48BF-BA4D-C85A9D51DDD6}" presName="quadrantPlaceholder" presStyleCnt="0"/>
      <dgm:spPr/>
    </dgm:pt>
    <dgm:pt modelId="{FF6E29C9-2906-463F-B168-3A5E18ACCC35}" type="pres">
      <dgm:prSet presAssocID="{53ED88C8-2204-48BF-BA4D-C85A9D51DDD6}" presName="center1" presStyleLbl="fgShp" presStyleIdx="0" presStyleCnt="2"/>
      <dgm:spPr/>
    </dgm:pt>
    <dgm:pt modelId="{940EB41A-943A-4B2F-9A14-29C132C19CF3}" type="pres">
      <dgm:prSet presAssocID="{53ED88C8-2204-48BF-BA4D-C85A9D51DDD6}" presName="center2" presStyleLbl="fgShp" presStyleIdx="1" presStyleCnt="2"/>
      <dgm:spPr/>
    </dgm:pt>
  </dgm:ptLst>
  <dgm:cxnLst>
    <dgm:cxn modelId="{D28DA700-9F42-4407-B232-CE64B675ED7A}" srcId="{53ED88C8-2204-48BF-BA4D-C85A9D51DDD6}" destId="{0B89F237-0BF6-40B1-85C3-A3EBC3EF8DD7}" srcOrd="1" destOrd="0" parTransId="{70D374BC-5E37-49DC-AD64-0F7C5BE32EB0}" sibTransId="{1CF1B2D5-EC4F-4D08-8A1F-0509D46FA701}"/>
    <dgm:cxn modelId="{98C8D202-3619-4324-85F2-C17B229DB91D}" srcId="{0B89F237-0BF6-40B1-85C3-A3EBC3EF8DD7}" destId="{428071B9-FED2-4064-85A9-ECA69F3CFBA5}" srcOrd="2" destOrd="0" parTransId="{84E9570A-BE73-4213-9307-415CE872EB22}" sibTransId="{8D0AF320-6F88-439E-8D95-51AD5A2AD8FD}"/>
    <dgm:cxn modelId="{43563203-2F0A-4936-9565-4379C40193E6}" type="presOf" srcId="{07833940-81B4-4D52-8CD8-CF5153745ED0}" destId="{84C1A44C-879F-44F5-94A9-5AD8AB212305}" srcOrd="0" destOrd="0" presId="urn:microsoft.com/office/officeart/2005/8/layout/cycle4"/>
    <dgm:cxn modelId="{7236AF07-E86C-4FE5-BC18-E8FCFA0AE5A8}" type="presOf" srcId="{A557C501-309F-4294-AFD4-7834B9C82BCD}" destId="{22D36A91-317B-4F7A-9218-4773196CBBFF}" srcOrd="0" destOrd="0" presId="urn:microsoft.com/office/officeart/2005/8/layout/cycle4"/>
    <dgm:cxn modelId="{E207C208-D989-44C3-BEC8-8CB1A2D33E1B}" type="presOf" srcId="{BF8A3DBB-FD3D-44A5-B86A-748A93EA34DC}" destId="{506F0DA5-6EA6-4DCD-B148-6B10FB27AEEB}" srcOrd="1" destOrd="1" presId="urn:microsoft.com/office/officeart/2005/8/layout/cycle4"/>
    <dgm:cxn modelId="{18D6A511-8FD0-4CD6-8E92-7E9DFE9D18A1}" srcId="{CDBCF0BD-53FB-4588-AA26-A5F3DF93DB2B}" destId="{3799134C-7BFF-4F37-A987-E1D7232FA30D}" srcOrd="0" destOrd="0" parTransId="{551D5A36-ACB6-4F71-8043-BB1460C1C4EF}" sibTransId="{21515CFB-B38D-47D6-AF56-83FC8CC65DDA}"/>
    <dgm:cxn modelId="{C747FB11-C443-4F97-81B0-A8FA9BC2D7E8}" srcId="{CDBCF0BD-53FB-4588-AA26-A5F3DF93DB2B}" destId="{BF8A3DBB-FD3D-44A5-B86A-748A93EA34DC}" srcOrd="1" destOrd="0" parTransId="{FD68A035-ED40-417E-88BB-FE3EB75CBE2D}" sibTransId="{B8EF25FC-0D37-4DDA-A626-22A437466E7A}"/>
    <dgm:cxn modelId="{496E8215-C3A0-4692-93F4-D14858BBA4CF}" type="presOf" srcId="{0B89F237-0BF6-40B1-85C3-A3EBC3EF8DD7}" destId="{4A4CAA95-4C32-4524-87C3-F0EA6E162B11}" srcOrd="0" destOrd="0" presId="urn:microsoft.com/office/officeart/2005/8/layout/cycle4"/>
    <dgm:cxn modelId="{1A0A6519-95F8-4835-A4B0-0F750BDD9996}" type="presOf" srcId="{C2672FC2-9231-4F28-8DF9-CA627FE93A11}" destId="{211DBE55-948A-4737-8731-5D366A7E9595}" srcOrd="0" destOrd="0" presId="urn:microsoft.com/office/officeart/2005/8/layout/cycle4"/>
    <dgm:cxn modelId="{28B57E1E-B0F0-40D0-A3DC-91C4ED0D8ABD}" type="presOf" srcId="{3799134C-7BFF-4F37-A987-E1D7232FA30D}" destId="{13F382D8-7DFC-4F98-8E23-7F97AAAF810A}" srcOrd="0" destOrd="0" presId="urn:microsoft.com/office/officeart/2005/8/layout/cycle4"/>
    <dgm:cxn modelId="{F467AF22-FE24-4382-A062-F7C1A7B66FFB}" type="presOf" srcId="{C2672FC2-9231-4F28-8DF9-CA627FE93A11}" destId="{2931039A-E4E1-4ECA-9898-C1D9BA356D86}" srcOrd="1" destOrd="0" presId="urn:microsoft.com/office/officeart/2005/8/layout/cycle4"/>
    <dgm:cxn modelId="{593FF425-4C3B-4984-9D1B-E41745F63C15}" type="presOf" srcId="{C0759D3C-E7FF-460B-9F07-0F40AA622E1F}" destId="{2931039A-E4E1-4ECA-9898-C1D9BA356D86}" srcOrd="1" destOrd="1" presId="urn:microsoft.com/office/officeart/2005/8/layout/cycle4"/>
    <dgm:cxn modelId="{FE7B3F2D-ED0D-412B-A4EE-13A3E3BDC09D}" type="presOf" srcId="{428071B9-FED2-4064-85A9-ECA69F3CFBA5}" destId="{211DBE55-948A-4737-8731-5D366A7E9595}" srcOrd="0" destOrd="2" presId="urn:microsoft.com/office/officeart/2005/8/layout/cycle4"/>
    <dgm:cxn modelId="{62DC5F2F-4603-45D9-BFBF-0D7A921F73DC}" srcId="{F85EAD09-2CEF-40BD-B7EC-5730FEA4BA56}" destId="{344FD61D-F236-4367-8E98-2F14AC3E1F8F}" srcOrd="0" destOrd="0" parTransId="{EDDC3208-2BCB-40C6-912A-FF73BEB0F56A}" sibTransId="{0BF7B280-32E2-4BA2-B292-68478460B973}"/>
    <dgm:cxn modelId="{9E41343B-E7F4-4CE6-85C5-BF3549BB3004}" type="presOf" srcId="{8A3BEEF1-409B-486C-BEBB-192ADF26859E}" destId="{1079E15F-4AFB-4850-BC62-62B609EF3E0C}" srcOrd="0" destOrd="2" presId="urn:microsoft.com/office/officeart/2005/8/layout/cycle4"/>
    <dgm:cxn modelId="{F1AE425C-74E1-476A-AEA1-2BC9BD6A8A89}" srcId="{53ED88C8-2204-48BF-BA4D-C85A9D51DDD6}" destId="{CDBCF0BD-53FB-4588-AA26-A5F3DF93DB2B}" srcOrd="3" destOrd="0" parTransId="{6754A01E-2355-45BB-A37F-07292CAB5721}" sibTransId="{F4EBB36E-CA91-4560-9252-F52697AD795A}"/>
    <dgm:cxn modelId="{E5EED964-F7FF-486A-ABBD-262D4567DD02}" type="presOf" srcId="{8A3BEEF1-409B-486C-BEBB-192ADF26859E}" destId="{D50576DA-FE33-4046-B6C9-1F90E3222515}" srcOrd="1" destOrd="2" presId="urn:microsoft.com/office/officeart/2005/8/layout/cycle4"/>
    <dgm:cxn modelId="{855D8548-1A62-47FA-A547-F0EAA26BC241}" type="presOf" srcId="{53ED88C8-2204-48BF-BA4D-C85A9D51DDD6}" destId="{2577D309-45C7-43AB-B297-54BF07FA3AC3}" srcOrd="0" destOrd="0" presId="urn:microsoft.com/office/officeart/2005/8/layout/cycle4"/>
    <dgm:cxn modelId="{13243F71-3FB3-47CD-8B57-57D4E90ED16E}" srcId="{F85EAD09-2CEF-40BD-B7EC-5730FEA4BA56}" destId="{8A3BEEF1-409B-486C-BEBB-192ADF26859E}" srcOrd="2" destOrd="0" parTransId="{BE996779-5838-441F-B942-5706A15DCB39}" sibTransId="{523376BC-A146-44E0-9D0B-BDF14604F19A}"/>
    <dgm:cxn modelId="{2DCF6273-6EF4-4140-A9FC-434683E27401}" type="presOf" srcId="{BF8A3DBB-FD3D-44A5-B86A-748A93EA34DC}" destId="{13F382D8-7DFC-4F98-8E23-7F97AAAF810A}" srcOrd="0" destOrd="1" presId="urn:microsoft.com/office/officeart/2005/8/layout/cycle4"/>
    <dgm:cxn modelId="{DAFF8A78-CF97-46D3-BF3E-21782F463BF6}" type="presOf" srcId="{F85EAD09-2CEF-40BD-B7EC-5730FEA4BA56}" destId="{930B88CA-03B5-41E1-B288-8F955E94D530}" srcOrd="0" destOrd="0" presId="urn:microsoft.com/office/officeart/2005/8/layout/cycle4"/>
    <dgm:cxn modelId="{D2BF7E8A-3BCE-4122-9722-8503BC9834EC}" srcId="{53ED88C8-2204-48BF-BA4D-C85A9D51DDD6}" destId="{F85EAD09-2CEF-40BD-B7EC-5730FEA4BA56}" srcOrd="2" destOrd="0" parTransId="{32533383-A0A9-429B-82AD-E47E5C506CC4}" sibTransId="{51C77AEC-1ECA-41D4-90D9-CCFCFD569B1A}"/>
    <dgm:cxn modelId="{B6071E8D-22F8-466E-AAE8-AFA4731927F3}" srcId="{F85EAD09-2CEF-40BD-B7EC-5730FEA4BA56}" destId="{C2D4D0CC-9CC8-4572-B81F-AF1AA65D2DD9}" srcOrd="1" destOrd="0" parTransId="{48BAD0C7-F983-4F49-8216-D17D2FFCD249}" sibTransId="{988C10B1-672A-48D4-A4D3-AF3E8A3869F4}"/>
    <dgm:cxn modelId="{0551E78F-480C-4799-B78B-FABB2FDA1BE3}" type="presOf" srcId="{C0759D3C-E7FF-460B-9F07-0F40AA622E1F}" destId="{211DBE55-948A-4737-8731-5D366A7E9595}" srcOrd="0" destOrd="1" presId="urn:microsoft.com/office/officeart/2005/8/layout/cycle4"/>
    <dgm:cxn modelId="{DE325F99-F269-4A19-9CBE-04E0CD051FC0}" srcId="{0B89F237-0BF6-40B1-85C3-A3EBC3EF8DD7}" destId="{C2672FC2-9231-4F28-8DF9-CA627FE93A11}" srcOrd="0" destOrd="0" parTransId="{3A8FF6D0-82C5-4AA1-B2CA-B03A62F2979A}" sibTransId="{4B8F0DE6-DB47-4B7A-9440-3CA48002F2EF}"/>
    <dgm:cxn modelId="{009073B1-E037-4E28-90F1-2B513A6198EC}" type="presOf" srcId="{344FD61D-F236-4367-8E98-2F14AC3E1F8F}" destId="{1079E15F-4AFB-4850-BC62-62B609EF3E0C}" srcOrd="0" destOrd="0" presId="urn:microsoft.com/office/officeart/2005/8/layout/cycle4"/>
    <dgm:cxn modelId="{F322FCB2-C06A-4F5D-ADD0-ABFC8A782469}" type="presOf" srcId="{07833940-81B4-4D52-8CD8-CF5153745ED0}" destId="{76B4938C-3D6C-4A0B-BFF8-52234E8BD584}" srcOrd="1" destOrd="0" presId="urn:microsoft.com/office/officeart/2005/8/layout/cycle4"/>
    <dgm:cxn modelId="{6130F2B7-C7F6-47CD-8B33-BF8F0C813261}" type="presOf" srcId="{CDBCF0BD-53FB-4588-AA26-A5F3DF93DB2B}" destId="{0B7A3474-15AC-48AC-8E21-9DFFEB8194D9}" srcOrd="0" destOrd="0" presId="urn:microsoft.com/office/officeart/2005/8/layout/cycle4"/>
    <dgm:cxn modelId="{EC37F1B9-9F5C-4E49-9CF6-D6F16BD97ECF}" srcId="{0B89F237-0BF6-40B1-85C3-A3EBC3EF8DD7}" destId="{C0759D3C-E7FF-460B-9F07-0F40AA622E1F}" srcOrd="1" destOrd="0" parTransId="{7E5342B1-BEF1-4161-BB3C-E883EC2EE668}" sibTransId="{539E68FC-98CA-4C45-B899-94CEF34D5DC1}"/>
    <dgm:cxn modelId="{90C48BC7-99DE-4921-AE25-33BB778F5975}" type="presOf" srcId="{C2D4D0CC-9CC8-4572-B81F-AF1AA65D2DD9}" destId="{1079E15F-4AFB-4850-BC62-62B609EF3E0C}" srcOrd="0" destOrd="1" presId="urn:microsoft.com/office/officeart/2005/8/layout/cycle4"/>
    <dgm:cxn modelId="{26A7CFCA-4AA5-4419-A872-6C5B4F27DA9D}" type="presOf" srcId="{3799134C-7BFF-4F37-A987-E1D7232FA30D}" destId="{506F0DA5-6EA6-4DCD-B148-6B10FB27AEEB}" srcOrd="1" destOrd="0" presId="urn:microsoft.com/office/officeart/2005/8/layout/cycle4"/>
    <dgm:cxn modelId="{B02BEACB-1406-4BDA-AFF6-CCE23A81F33B}" type="presOf" srcId="{344FD61D-F236-4367-8E98-2F14AC3E1F8F}" destId="{D50576DA-FE33-4046-B6C9-1F90E3222515}" srcOrd="1" destOrd="0" presId="urn:microsoft.com/office/officeart/2005/8/layout/cycle4"/>
    <dgm:cxn modelId="{004B97F0-4B35-4E9D-B448-7ADA42D6D494}" type="presOf" srcId="{428071B9-FED2-4064-85A9-ECA69F3CFBA5}" destId="{2931039A-E4E1-4ECA-9898-C1D9BA356D86}" srcOrd="1" destOrd="2" presId="urn:microsoft.com/office/officeart/2005/8/layout/cycle4"/>
    <dgm:cxn modelId="{848679F1-F46C-4555-AA44-85C24F76CAAF}" type="presOf" srcId="{C2D4D0CC-9CC8-4572-B81F-AF1AA65D2DD9}" destId="{D50576DA-FE33-4046-B6C9-1F90E3222515}" srcOrd="1" destOrd="1" presId="urn:microsoft.com/office/officeart/2005/8/layout/cycle4"/>
    <dgm:cxn modelId="{17EA7AF6-756C-4D2E-8C73-2E91A7D7DFF1}" srcId="{A557C501-309F-4294-AFD4-7834B9C82BCD}" destId="{07833940-81B4-4D52-8CD8-CF5153745ED0}" srcOrd="0" destOrd="0" parTransId="{B02958B6-BD6F-433B-95B6-5B79FA4738EA}" sibTransId="{530AF44A-4CA2-40AF-BE80-CB9ABB4375FA}"/>
    <dgm:cxn modelId="{EEEC48F7-5488-4B38-9F0E-183EFD79C285}" srcId="{53ED88C8-2204-48BF-BA4D-C85A9D51DDD6}" destId="{A557C501-309F-4294-AFD4-7834B9C82BCD}" srcOrd="0" destOrd="0" parTransId="{8B229697-404B-42A7-AB7A-F3BA8B3315C1}" sibTransId="{CC648EFB-7DA6-4710-937A-78AE201025DD}"/>
    <dgm:cxn modelId="{310EC17B-0FA6-4235-8D40-7DB58A43AECF}" type="presParOf" srcId="{2577D309-45C7-43AB-B297-54BF07FA3AC3}" destId="{138316CF-EC75-4386-9BF6-24923498E226}" srcOrd="0" destOrd="0" presId="urn:microsoft.com/office/officeart/2005/8/layout/cycle4"/>
    <dgm:cxn modelId="{B2A2806B-422A-4C40-BE2D-94C329D780D7}" type="presParOf" srcId="{138316CF-EC75-4386-9BF6-24923498E226}" destId="{86D6B47A-074E-4B2D-BBA0-BEE45DCB304F}" srcOrd="0" destOrd="0" presId="urn:microsoft.com/office/officeart/2005/8/layout/cycle4"/>
    <dgm:cxn modelId="{645335AB-3BD8-45B2-BC9A-9C3707010F73}" type="presParOf" srcId="{86D6B47A-074E-4B2D-BBA0-BEE45DCB304F}" destId="{84C1A44C-879F-44F5-94A9-5AD8AB212305}" srcOrd="0" destOrd="0" presId="urn:microsoft.com/office/officeart/2005/8/layout/cycle4"/>
    <dgm:cxn modelId="{46F55308-8045-4553-A390-BB23EB14CDEB}" type="presParOf" srcId="{86D6B47A-074E-4B2D-BBA0-BEE45DCB304F}" destId="{76B4938C-3D6C-4A0B-BFF8-52234E8BD584}" srcOrd="1" destOrd="0" presId="urn:microsoft.com/office/officeart/2005/8/layout/cycle4"/>
    <dgm:cxn modelId="{97A4536F-6537-4064-AFF4-7742C8642A63}" type="presParOf" srcId="{138316CF-EC75-4386-9BF6-24923498E226}" destId="{BE03034A-AA51-4FF1-B899-1143C2A10BB3}" srcOrd="1" destOrd="0" presId="urn:microsoft.com/office/officeart/2005/8/layout/cycle4"/>
    <dgm:cxn modelId="{7CA85587-6DD8-47A9-BB35-EEBAC2FE91A7}" type="presParOf" srcId="{BE03034A-AA51-4FF1-B899-1143C2A10BB3}" destId="{211DBE55-948A-4737-8731-5D366A7E9595}" srcOrd="0" destOrd="0" presId="urn:microsoft.com/office/officeart/2005/8/layout/cycle4"/>
    <dgm:cxn modelId="{74CDF9D3-F5CE-4383-A389-B7A8181E5466}" type="presParOf" srcId="{BE03034A-AA51-4FF1-B899-1143C2A10BB3}" destId="{2931039A-E4E1-4ECA-9898-C1D9BA356D86}" srcOrd="1" destOrd="0" presId="urn:microsoft.com/office/officeart/2005/8/layout/cycle4"/>
    <dgm:cxn modelId="{01F77442-072E-4251-81FD-8E018C1503F1}" type="presParOf" srcId="{138316CF-EC75-4386-9BF6-24923498E226}" destId="{965B8C1F-80C1-4FA2-9E16-FFEBC5E80CFE}" srcOrd="2" destOrd="0" presId="urn:microsoft.com/office/officeart/2005/8/layout/cycle4"/>
    <dgm:cxn modelId="{58410515-A9B4-45A8-8B72-9F8332DCDE57}" type="presParOf" srcId="{965B8C1F-80C1-4FA2-9E16-FFEBC5E80CFE}" destId="{1079E15F-4AFB-4850-BC62-62B609EF3E0C}" srcOrd="0" destOrd="0" presId="urn:microsoft.com/office/officeart/2005/8/layout/cycle4"/>
    <dgm:cxn modelId="{7C43C946-529F-448B-AAC8-92C5E4E074C0}" type="presParOf" srcId="{965B8C1F-80C1-4FA2-9E16-FFEBC5E80CFE}" destId="{D50576DA-FE33-4046-B6C9-1F90E3222515}" srcOrd="1" destOrd="0" presId="urn:microsoft.com/office/officeart/2005/8/layout/cycle4"/>
    <dgm:cxn modelId="{B582536D-F9FA-4ED7-86A6-05D65F7006FC}" type="presParOf" srcId="{138316CF-EC75-4386-9BF6-24923498E226}" destId="{5973FD30-79F0-47B1-9725-3992D2720946}" srcOrd="3" destOrd="0" presId="urn:microsoft.com/office/officeart/2005/8/layout/cycle4"/>
    <dgm:cxn modelId="{07C2E5FE-2966-4DE7-9D12-9D5B96269CDD}" type="presParOf" srcId="{5973FD30-79F0-47B1-9725-3992D2720946}" destId="{13F382D8-7DFC-4F98-8E23-7F97AAAF810A}" srcOrd="0" destOrd="0" presId="urn:microsoft.com/office/officeart/2005/8/layout/cycle4"/>
    <dgm:cxn modelId="{3FE6274A-4487-40D9-A294-0562E69C263B}" type="presParOf" srcId="{5973FD30-79F0-47B1-9725-3992D2720946}" destId="{506F0DA5-6EA6-4DCD-B148-6B10FB27AEEB}" srcOrd="1" destOrd="0" presId="urn:microsoft.com/office/officeart/2005/8/layout/cycle4"/>
    <dgm:cxn modelId="{46BA0BE2-DFBF-402F-B942-8FFFBCDD07CB}" type="presParOf" srcId="{138316CF-EC75-4386-9BF6-24923498E226}" destId="{57B3D08B-7051-400E-8053-5718F7AA18FE}" srcOrd="4" destOrd="0" presId="urn:microsoft.com/office/officeart/2005/8/layout/cycle4"/>
    <dgm:cxn modelId="{156A4FF2-32EE-4707-BF2A-500098B2549A}" type="presParOf" srcId="{2577D309-45C7-43AB-B297-54BF07FA3AC3}" destId="{EBE895AF-0761-48B1-A228-B366164B6D6D}" srcOrd="1" destOrd="0" presId="urn:microsoft.com/office/officeart/2005/8/layout/cycle4"/>
    <dgm:cxn modelId="{0AEBA07F-C01F-4A7A-ACA7-149956178DF7}" type="presParOf" srcId="{EBE895AF-0761-48B1-A228-B366164B6D6D}" destId="{22D36A91-317B-4F7A-9218-4773196CBBFF}" srcOrd="0" destOrd="0" presId="urn:microsoft.com/office/officeart/2005/8/layout/cycle4"/>
    <dgm:cxn modelId="{B3DA1D7D-F912-40AD-9A20-1480A569B9ED}" type="presParOf" srcId="{EBE895AF-0761-48B1-A228-B366164B6D6D}" destId="{4A4CAA95-4C32-4524-87C3-F0EA6E162B11}" srcOrd="1" destOrd="0" presId="urn:microsoft.com/office/officeart/2005/8/layout/cycle4"/>
    <dgm:cxn modelId="{A1F1829D-38E2-42D7-804E-74C66F88FDEE}" type="presParOf" srcId="{EBE895AF-0761-48B1-A228-B366164B6D6D}" destId="{930B88CA-03B5-41E1-B288-8F955E94D530}" srcOrd="2" destOrd="0" presId="urn:microsoft.com/office/officeart/2005/8/layout/cycle4"/>
    <dgm:cxn modelId="{844959EF-DF69-4F11-AA42-69962621D7A2}" type="presParOf" srcId="{EBE895AF-0761-48B1-A228-B366164B6D6D}" destId="{0B7A3474-15AC-48AC-8E21-9DFFEB8194D9}" srcOrd="3" destOrd="0" presId="urn:microsoft.com/office/officeart/2005/8/layout/cycle4"/>
    <dgm:cxn modelId="{691F99A8-3DBC-4900-8A98-A9C7CBFC30B7}" type="presParOf" srcId="{EBE895AF-0761-48B1-A228-B366164B6D6D}" destId="{91B86904-FA05-4483-86E6-AB51C31EB334}" srcOrd="4" destOrd="0" presId="urn:microsoft.com/office/officeart/2005/8/layout/cycle4"/>
    <dgm:cxn modelId="{12BE26C9-E26B-47E4-981C-1AE0FD49EFAD}" type="presParOf" srcId="{2577D309-45C7-43AB-B297-54BF07FA3AC3}" destId="{FF6E29C9-2906-463F-B168-3A5E18ACCC35}" srcOrd="2" destOrd="0" presId="urn:microsoft.com/office/officeart/2005/8/layout/cycle4"/>
    <dgm:cxn modelId="{DE1A0F4A-4517-4EF0-A239-A3EE6AD3B3D0}" type="presParOf" srcId="{2577D309-45C7-43AB-B297-54BF07FA3AC3}" destId="{940EB41A-943A-4B2F-9A14-29C132C19CF3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08C540-87CA-4C73-93AB-762280184CB7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229CB91-D0FA-4F0F-831A-3EE0C96CD725}">
      <dgm:prSet phldrT="[Text]"/>
      <dgm:spPr/>
      <dgm:t>
        <a:bodyPr/>
        <a:lstStyle/>
        <a:p>
          <a:r>
            <a:rPr lang="en-US" dirty="0"/>
            <a:t>CLEANING</a:t>
          </a:r>
          <a:endParaRPr lang="en-IN" dirty="0"/>
        </a:p>
      </dgm:t>
    </dgm:pt>
    <dgm:pt modelId="{18D83A87-CE39-4CF7-AAC1-2EC016D7F15E}" type="parTrans" cxnId="{280F4119-6E58-45F5-BDFC-B16FEA5DEE0A}">
      <dgm:prSet/>
      <dgm:spPr/>
      <dgm:t>
        <a:bodyPr/>
        <a:lstStyle/>
        <a:p>
          <a:endParaRPr lang="en-IN"/>
        </a:p>
      </dgm:t>
    </dgm:pt>
    <dgm:pt modelId="{8661F5C2-FF02-48FC-B731-F3DF0047C726}" type="sibTrans" cxnId="{280F4119-6E58-45F5-BDFC-B16FEA5DEE0A}">
      <dgm:prSet/>
      <dgm:spPr/>
      <dgm:t>
        <a:bodyPr/>
        <a:lstStyle/>
        <a:p>
          <a:endParaRPr lang="en-IN"/>
        </a:p>
      </dgm:t>
    </dgm:pt>
    <dgm:pt modelId="{B0AC1DEE-3818-446F-816E-7EB6A4E0AED8}">
      <dgm:prSet phldrT="[Text]" custT="1"/>
      <dgm:spPr/>
      <dgm:t>
        <a:bodyPr/>
        <a:lstStyle/>
        <a:p>
          <a:pPr algn="l">
            <a:buFont typeface="+mj-lt"/>
            <a:buAutoNum type="arabicPeriod"/>
          </a:pPr>
          <a:endParaRPr lang="en-US" sz="1800" dirty="0"/>
        </a:p>
        <a:p>
          <a:pPr algn="l">
            <a:buFont typeface="+mj-lt"/>
            <a:buAutoNum type="arabicPeriod"/>
          </a:pPr>
          <a:r>
            <a:rPr lang="en-US" sz="1800" dirty="0"/>
            <a:t>Unrealistic negative values treated with absolute </a:t>
          </a:r>
          <a:r>
            <a:rPr lang="en-US" sz="1800" dirty="0" err="1"/>
            <a:t>func</a:t>
          </a:r>
          <a:r>
            <a:rPr lang="en-US" sz="1800" dirty="0"/>
            <a:t>.</a:t>
          </a:r>
          <a:endParaRPr lang="en-IN" sz="1800" dirty="0"/>
        </a:p>
      </dgm:t>
    </dgm:pt>
    <dgm:pt modelId="{4F7FA798-F810-433D-8F99-43163275E330}" type="parTrans" cxnId="{7C488365-A9CE-4782-B6C3-CCC4E4E2F297}">
      <dgm:prSet/>
      <dgm:spPr/>
      <dgm:t>
        <a:bodyPr/>
        <a:lstStyle/>
        <a:p>
          <a:endParaRPr lang="en-IN"/>
        </a:p>
      </dgm:t>
    </dgm:pt>
    <dgm:pt modelId="{152F672E-C72D-46DF-B7B7-55E6736AB7BA}" type="sibTrans" cxnId="{7C488365-A9CE-4782-B6C3-CCC4E4E2F297}">
      <dgm:prSet/>
      <dgm:spPr/>
      <dgm:t>
        <a:bodyPr/>
        <a:lstStyle/>
        <a:p>
          <a:endParaRPr lang="en-IN"/>
        </a:p>
      </dgm:t>
    </dgm:pt>
    <dgm:pt modelId="{502E2D76-9C09-4652-89B2-A97C402D3AA9}">
      <dgm:prSet phldrT="[Text]"/>
      <dgm:spPr/>
      <dgm:t>
        <a:bodyPr/>
        <a:lstStyle/>
        <a:p>
          <a:r>
            <a:rPr lang="en-US" dirty="0"/>
            <a:t>REDUCTION</a:t>
          </a:r>
        </a:p>
      </dgm:t>
    </dgm:pt>
    <dgm:pt modelId="{69AF319E-AFE7-456D-8025-C0D1B2F9C993}" type="parTrans" cxnId="{C3A804C0-6DB3-4929-8355-2756CDB36392}">
      <dgm:prSet/>
      <dgm:spPr/>
      <dgm:t>
        <a:bodyPr/>
        <a:lstStyle/>
        <a:p>
          <a:endParaRPr lang="en-IN"/>
        </a:p>
      </dgm:t>
    </dgm:pt>
    <dgm:pt modelId="{DDEE00E7-3442-42B3-AB19-132DE7C79A1C}" type="sibTrans" cxnId="{C3A804C0-6DB3-4929-8355-2756CDB36392}">
      <dgm:prSet/>
      <dgm:spPr/>
      <dgm:t>
        <a:bodyPr/>
        <a:lstStyle/>
        <a:p>
          <a:endParaRPr lang="en-IN"/>
        </a:p>
      </dgm:t>
    </dgm:pt>
    <dgm:pt modelId="{6B78F767-1461-45A5-B08F-94321AE05B51}">
      <dgm:prSet phldrT="[Text]" custT="1"/>
      <dgm:spPr/>
      <dgm:t>
        <a:bodyPr/>
        <a:lstStyle/>
        <a:p>
          <a:endParaRPr lang="en-US" sz="1800" dirty="0"/>
        </a:p>
        <a:p>
          <a:endParaRPr lang="en-US" sz="1800" dirty="0"/>
        </a:p>
        <a:p>
          <a:r>
            <a:rPr lang="en-US" sz="1800" dirty="0"/>
            <a:t>Redundant features: Unnamed 0:, </a:t>
          </a:r>
          <a:r>
            <a:rPr lang="en-US" sz="1800" dirty="0" err="1"/>
            <a:t>pcircle</a:t>
          </a:r>
          <a:r>
            <a:rPr lang="en-US" sz="1800" dirty="0"/>
            <a:t> dropped.</a:t>
          </a:r>
          <a:endParaRPr lang="en-IN" sz="1800" dirty="0"/>
        </a:p>
      </dgm:t>
    </dgm:pt>
    <dgm:pt modelId="{2316660A-1BC8-45CA-9D0B-1C2BD16C3FF3}" type="parTrans" cxnId="{2542B641-AFA8-40C1-9411-8987A06A6FD8}">
      <dgm:prSet/>
      <dgm:spPr/>
      <dgm:t>
        <a:bodyPr/>
        <a:lstStyle/>
        <a:p>
          <a:endParaRPr lang="en-IN"/>
        </a:p>
      </dgm:t>
    </dgm:pt>
    <dgm:pt modelId="{BE2DF3C5-668B-4FCB-8660-078C3DDB3767}" type="sibTrans" cxnId="{2542B641-AFA8-40C1-9411-8987A06A6FD8}">
      <dgm:prSet/>
      <dgm:spPr/>
      <dgm:t>
        <a:bodyPr/>
        <a:lstStyle/>
        <a:p>
          <a:endParaRPr lang="en-IN"/>
        </a:p>
      </dgm:t>
    </dgm:pt>
    <dgm:pt modelId="{320B6DBC-2717-4DFD-A939-6E8DF903D841}">
      <dgm:prSet phldrT="[Text]"/>
      <dgm:spPr/>
      <dgm:t>
        <a:bodyPr/>
        <a:lstStyle/>
        <a:p>
          <a:r>
            <a:rPr lang="en-US" dirty="0"/>
            <a:t>TRANSFORM</a:t>
          </a:r>
          <a:endParaRPr lang="en-IN" dirty="0"/>
        </a:p>
      </dgm:t>
    </dgm:pt>
    <dgm:pt modelId="{6D1F6302-C1BD-4C63-B00A-504A57802B2F}" type="parTrans" cxnId="{DDCB0263-788B-472D-A9C0-B0363DA4CB0C}">
      <dgm:prSet/>
      <dgm:spPr/>
      <dgm:t>
        <a:bodyPr/>
        <a:lstStyle/>
        <a:p>
          <a:endParaRPr lang="en-IN"/>
        </a:p>
      </dgm:t>
    </dgm:pt>
    <dgm:pt modelId="{EF1EFEBE-04A2-4A4E-8B30-BFC4F943CD99}" type="sibTrans" cxnId="{DDCB0263-788B-472D-A9C0-B0363DA4CB0C}">
      <dgm:prSet/>
      <dgm:spPr/>
      <dgm:t>
        <a:bodyPr/>
        <a:lstStyle/>
        <a:p>
          <a:endParaRPr lang="en-IN"/>
        </a:p>
      </dgm:t>
    </dgm:pt>
    <dgm:pt modelId="{EDF291C0-801F-4880-9663-B83D93DC00B2}">
      <dgm:prSet phldrT="[Text]" custT="1"/>
      <dgm:spPr/>
      <dgm:t>
        <a:bodyPr/>
        <a:lstStyle/>
        <a:p>
          <a:endParaRPr lang="en-US" sz="1800" dirty="0"/>
        </a:p>
        <a:p>
          <a:endParaRPr lang="en-US" sz="1800" dirty="0"/>
        </a:p>
        <a:p>
          <a:r>
            <a:rPr lang="en-US" sz="1800" dirty="0"/>
            <a:t>Normalization of data with </a:t>
          </a:r>
          <a:r>
            <a:rPr lang="en-US" sz="1800" dirty="0" err="1"/>
            <a:t>MinMaxScaler</a:t>
          </a:r>
          <a:endParaRPr lang="en-IN" sz="1800" dirty="0"/>
        </a:p>
      </dgm:t>
    </dgm:pt>
    <dgm:pt modelId="{F1EE0A9E-45B3-41E1-9BE0-F89CBB57C3A9}" type="parTrans" cxnId="{620D679E-E2E6-4938-916F-F8EC0714CE10}">
      <dgm:prSet/>
      <dgm:spPr/>
      <dgm:t>
        <a:bodyPr/>
        <a:lstStyle/>
        <a:p>
          <a:endParaRPr lang="en-IN"/>
        </a:p>
      </dgm:t>
    </dgm:pt>
    <dgm:pt modelId="{976C589C-5308-4C8A-84DE-1609208159E1}" type="sibTrans" cxnId="{620D679E-E2E6-4938-916F-F8EC0714CE10}">
      <dgm:prSet/>
      <dgm:spPr/>
      <dgm:t>
        <a:bodyPr/>
        <a:lstStyle/>
        <a:p>
          <a:endParaRPr lang="en-IN"/>
        </a:p>
      </dgm:t>
    </dgm:pt>
    <dgm:pt modelId="{16070212-AF18-46DB-997D-A8E6CCA11780}">
      <dgm:prSet custT="1"/>
      <dgm:spPr/>
      <dgm:t>
        <a:bodyPr/>
        <a:lstStyle/>
        <a:p>
          <a:pPr algn="l">
            <a:buNone/>
          </a:pPr>
          <a:r>
            <a:rPr lang="en-US" sz="1800" dirty="0"/>
            <a:t>outliers removed.</a:t>
          </a:r>
        </a:p>
      </dgm:t>
    </dgm:pt>
    <dgm:pt modelId="{CFD6CB4B-485E-4B94-85E9-127220FA227F}" type="parTrans" cxnId="{CD9CD178-F0F1-4805-92B0-5E1790050E4D}">
      <dgm:prSet/>
      <dgm:spPr/>
      <dgm:t>
        <a:bodyPr/>
        <a:lstStyle/>
        <a:p>
          <a:endParaRPr lang="en-IN"/>
        </a:p>
      </dgm:t>
    </dgm:pt>
    <dgm:pt modelId="{C068DA9B-BECF-4F97-92E8-6E928329A6A1}" type="sibTrans" cxnId="{CD9CD178-F0F1-4805-92B0-5E1790050E4D}">
      <dgm:prSet/>
      <dgm:spPr/>
      <dgm:t>
        <a:bodyPr/>
        <a:lstStyle/>
        <a:p>
          <a:endParaRPr lang="en-IN"/>
        </a:p>
      </dgm:t>
    </dgm:pt>
    <dgm:pt modelId="{C03341CD-8660-4ACE-98F6-83BBA34E47B4}">
      <dgm:prSet custT="1"/>
      <dgm:spPr/>
      <dgm:t>
        <a:bodyPr/>
        <a:lstStyle/>
        <a:p>
          <a:pPr algn="l">
            <a:buNone/>
          </a:pPr>
          <a:r>
            <a:rPr lang="en-US" sz="1800" dirty="0"/>
            <a:t>skewness treated</a:t>
          </a:r>
          <a:endParaRPr lang="en-IN" sz="1800" dirty="0"/>
        </a:p>
      </dgm:t>
    </dgm:pt>
    <dgm:pt modelId="{A482ED25-DA52-42A4-BCD0-8BB884761905}" type="parTrans" cxnId="{A8C8E583-D7F0-4BF1-A646-3041A451D551}">
      <dgm:prSet/>
      <dgm:spPr/>
      <dgm:t>
        <a:bodyPr/>
        <a:lstStyle/>
        <a:p>
          <a:endParaRPr lang="en-IN"/>
        </a:p>
      </dgm:t>
    </dgm:pt>
    <dgm:pt modelId="{DAD8245C-12E9-412D-9566-FB7BC2F148A5}" type="sibTrans" cxnId="{A8C8E583-D7F0-4BF1-A646-3041A451D551}">
      <dgm:prSet/>
      <dgm:spPr/>
      <dgm:t>
        <a:bodyPr/>
        <a:lstStyle/>
        <a:p>
          <a:endParaRPr lang="en-IN"/>
        </a:p>
      </dgm:t>
    </dgm:pt>
    <dgm:pt modelId="{84EBC4F2-5CBB-4C7A-B719-A15322E25AAB}" type="pres">
      <dgm:prSet presAssocID="{F108C540-87CA-4C73-93AB-762280184CB7}" presName="Name0" presStyleCnt="0">
        <dgm:presLayoutVars>
          <dgm:dir/>
          <dgm:animLvl val="lvl"/>
          <dgm:resizeHandles val="exact"/>
        </dgm:presLayoutVars>
      </dgm:prSet>
      <dgm:spPr/>
    </dgm:pt>
    <dgm:pt modelId="{90B571DE-844A-4EC6-BE1F-949070E29846}" type="pres">
      <dgm:prSet presAssocID="{3229CB91-D0FA-4F0F-831A-3EE0C96CD725}" presName="compositeNode" presStyleCnt="0">
        <dgm:presLayoutVars>
          <dgm:bulletEnabled val="1"/>
        </dgm:presLayoutVars>
      </dgm:prSet>
      <dgm:spPr/>
    </dgm:pt>
    <dgm:pt modelId="{CA7884D2-05BB-47DC-87FF-AA46DF421DFF}" type="pres">
      <dgm:prSet presAssocID="{3229CB91-D0FA-4F0F-831A-3EE0C96CD725}" presName="bgRect" presStyleLbl="node1" presStyleIdx="0" presStyleCnt="3"/>
      <dgm:spPr/>
    </dgm:pt>
    <dgm:pt modelId="{9E2599CA-20EF-4EE6-A31C-E33D3EDB59B0}" type="pres">
      <dgm:prSet presAssocID="{3229CB91-D0FA-4F0F-831A-3EE0C96CD725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878DD8E5-9C0C-4DCC-82BD-08339CF5E700}" type="pres">
      <dgm:prSet presAssocID="{3229CB91-D0FA-4F0F-831A-3EE0C96CD725}" presName="childNode" presStyleLbl="node1" presStyleIdx="0" presStyleCnt="3">
        <dgm:presLayoutVars>
          <dgm:bulletEnabled val="1"/>
        </dgm:presLayoutVars>
      </dgm:prSet>
      <dgm:spPr/>
    </dgm:pt>
    <dgm:pt modelId="{E7353F17-9FB2-4EA2-B5EB-9B3083A34E71}" type="pres">
      <dgm:prSet presAssocID="{8661F5C2-FF02-48FC-B731-F3DF0047C726}" presName="hSp" presStyleCnt="0"/>
      <dgm:spPr/>
    </dgm:pt>
    <dgm:pt modelId="{365EBAC7-CC8B-45D2-A14F-9C52387E03A7}" type="pres">
      <dgm:prSet presAssocID="{8661F5C2-FF02-48FC-B731-F3DF0047C726}" presName="vProcSp" presStyleCnt="0"/>
      <dgm:spPr/>
    </dgm:pt>
    <dgm:pt modelId="{228FE2CB-A014-4038-8E9F-5E4BF83C0B8D}" type="pres">
      <dgm:prSet presAssocID="{8661F5C2-FF02-48FC-B731-F3DF0047C726}" presName="vSp1" presStyleCnt="0"/>
      <dgm:spPr/>
    </dgm:pt>
    <dgm:pt modelId="{7A5F7FD2-33AB-4D86-91E5-E170AD1D4475}" type="pres">
      <dgm:prSet presAssocID="{8661F5C2-FF02-48FC-B731-F3DF0047C726}" presName="simulatedConn" presStyleLbl="solidFgAcc1" presStyleIdx="0" presStyleCnt="2"/>
      <dgm:spPr/>
    </dgm:pt>
    <dgm:pt modelId="{84F04813-CC05-460E-A517-B0CE5B2A7DC6}" type="pres">
      <dgm:prSet presAssocID="{8661F5C2-FF02-48FC-B731-F3DF0047C726}" presName="vSp2" presStyleCnt="0"/>
      <dgm:spPr/>
    </dgm:pt>
    <dgm:pt modelId="{8AB0EFE3-9494-47A2-9ABD-9D6210F11628}" type="pres">
      <dgm:prSet presAssocID="{8661F5C2-FF02-48FC-B731-F3DF0047C726}" presName="sibTrans" presStyleCnt="0"/>
      <dgm:spPr/>
    </dgm:pt>
    <dgm:pt modelId="{C6FF4F68-76AA-41F9-A400-B3FEC22BCDBB}" type="pres">
      <dgm:prSet presAssocID="{502E2D76-9C09-4652-89B2-A97C402D3AA9}" presName="compositeNode" presStyleCnt="0">
        <dgm:presLayoutVars>
          <dgm:bulletEnabled val="1"/>
        </dgm:presLayoutVars>
      </dgm:prSet>
      <dgm:spPr/>
    </dgm:pt>
    <dgm:pt modelId="{A0B0F965-E2B1-49DC-9608-C9FB086AD9F5}" type="pres">
      <dgm:prSet presAssocID="{502E2D76-9C09-4652-89B2-A97C402D3AA9}" presName="bgRect" presStyleLbl="node1" presStyleIdx="1" presStyleCnt="3"/>
      <dgm:spPr/>
    </dgm:pt>
    <dgm:pt modelId="{8228AC60-D1DB-41D2-9AF8-8261C2D4A9A9}" type="pres">
      <dgm:prSet presAssocID="{502E2D76-9C09-4652-89B2-A97C402D3AA9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EC31CC67-C411-4872-BE34-E344E69FDECF}" type="pres">
      <dgm:prSet presAssocID="{502E2D76-9C09-4652-89B2-A97C402D3AA9}" presName="childNode" presStyleLbl="node1" presStyleIdx="1" presStyleCnt="3">
        <dgm:presLayoutVars>
          <dgm:bulletEnabled val="1"/>
        </dgm:presLayoutVars>
      </dgm:prSet>
      <dgm:spPr/>
    </dgm:pt>
    <dgm:pt modelId="{EA1ED8E3-C2E2-409D-B3CF-B29656851B5A}" type="pres">
      <dgm:prSet presAssocID="{DDEE00E7-3442-42B3-AB19-132DE7C79A1C}" presName="hSp" presStyleCnt="0"/>
      <dgm:spPr/>
    </dgm:pt>
    <dgm:pt modelId="{9D4431C8-09F0-4DEF-B84C-4D9F52257BAC}" type="pres">
      <dgm:prSet presAssocID="{DDEE00E7-3442-42B3-AB19-132DE7C79A1C}" presName="vProcSp" presStyleCnt="0"/>
      <dgm:spPr/>
    </dgm:pt>
    <dgm:pt modelId="{B23A20FA-7208-45D9-A756-9FB5C6ED43DA}" type="pres">
      <dgm:prSet presAssocID="{DDEE00E7-3442-42B3-AB19-132DE7C79A1C}" presName="vSp1" presStyleCnt="0"/>
      <dgm:spPr/>
    </dgm:pt>
    <dgm:pt modelId="{132F09A6-ECFD-495C-B25D-B8D9FE45AD3B}" type="pres">
      <dgm:prSet presAssocID="{DDEE00E7-3442-42B3-AB19-132DE7C79A1C}" presName="simulatedConn" presStyleLbl="solidFgAcc1" presStyleIdx="1" presStyleCnt="2"/>
      <dgm:spPr/>
    </dgm:pt>
    <dgm:pt modelId="{2F9A086A-085B-493F-91FA-8D346C7B2A53}" type="pres">
      <dgm:prSet presAssocID="{DDEE00E7-3442-42B3-AB19-132DE7C79A1C}" presName="vSp2" presStyleCnt="0"/>
      <dgm:spPr/>
    </dgm:pt>
    <dgm:pt modelId="{A6181E18-CAC1-4B38-994C-BFAD372833D6}" type="pres">
      <dgm:prSet presAssocID="{DDEE00E7-3442-42B3-AB19-132DE7C79A1C}" presName="sibTrans" presStyleCnt="0"/>
      <dgm:spPr/>
    </dgm:pt>
    <dgm:pt modelId="{7F152FA9-35CD-4ED8-A97B-0D45A48C5903}" type="pres">
      <dgm:prSet presAssocID="{320B6DBC-2717-4DFD-A939-6E8DF903D841}" presName="compositeNode" presStyleCnt="0">
        <dgm:presLayoutVars>
          <dgm:bulletEnabled val="1"/>
        </dgm:presLayoutVars>
      </dgm:prSet>
      <dgm:spPr/>
    </dgm:pt>
    <dgm:pt modelId="{5AAD290E-FCFC-49A3-BF2C-9273849E1FBE}" type="pres">
      <dgm:prSet presAssocID="{320B6DBC-2717-4DFD-A939-6E8DF903D841}" presName="bgRect" presStyleLbl="node1" presStyleIdx="2" presStyleCnt="3"/>
      <dgm:spPr/>
    </dgm:pt>
    <dgm:pt modelId="{4D837013-AE97-48A2-ABA7-A96D72848A54}" type="pres">
      <dgm:prSet presAssocID="{320B6DBC-2717-4DFD-A939-6E8DF903D841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82BE361D-84C5-4860-943D-54174B75278F}" type="pres">
      <dgm:prSet presAssocID="{320B6DBC-2717-4DFD-A939-6E8DF903D841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30F8C212-E77D-4BA5-8B4B-CDFDB0A6CB72}" type="presOf" srcId="{3229CB91-D0FA-4F0F-831A-3EE0C96CD725}" destId="{CA7884D2-05BB-47DC-87FF-AA46DF421DFF}" srcOrd="0" destOrd="0" presId="urn:microsoft.com/office/officeart/2005/8/layout/hProcess7"/>
    <dgm:cxn modelId="{F525B316-8596-44B4-B39B-4016AE41C50E}" type="presOf" srcId="{C03341CD-8660-4ACE-98F6-83BBA34E47B4}" destId="{878DD8E5-9C0C-4DCC-82BD-08339CF5E700}" srcOrd="0" destOrd="2" presId="urn:microsoft.com/office/officeart/2005/8/layout/hProcess7"/>
    <dgm:cxn modelId="{280F4119-6E58-45F5-BDFC-B16FEA5DEE0A}" srcId="{F108C540-87CA-4C73-93AB-762280184CB7}" destId="{3229CB91-D0FA-4F0F-831A-3EE0C96CD725}" srcOrd="0" destOrd="0" parTransId="{18D83A87-CE39-4CF7-AAC1-2EC016D7F15E}" sibTransId="{8661F5C2-FF02-48FC-B731-F3DF0047C726}"/>
    <dgm:cxn modelId="{44100B38-8FCB-4118-8A13-46C4AF4AAA69}" type="presOf" srcId="{F108C540-87CA-4C73-93AB-762280184CB7}" destId="{84EBC4F2-5CBB-4C7A-B719-A15322E25AAB}" srcOrd="0" destOrd="0" presId="urn:microsoft.com/office/officeart/2005/8/layout/hProcess7"/>
    <dgm:cxn modelId="{2542B641-AFA8-40C1-9411-8987A06A6FD8}" srcId="{502E2D76-9C09-4652-89B2-A97C402D3AA9}" destId="{6B78F767-1461-45A5-B08F-94321AE05B51}" srcOrd="0" destOrd="0" parTransId="{2316660A-1BC8-45CA-9D0B-1C2BD16C3FF3}" sibTransId="{BE2DF3C5-668B-4FCB-8660-078C3DDB3767}"/>
    <dgm:cxn modelId="{DDCB0263-788B-472D-A9C0-B0363DA4CB0C}" srcId="{F108C540-87CA-4C73-93AB-762280184CB7}" destId="{320B6DBC-2717-4DFD-A939-6E8DF903D841}" srcOrd="2" destOrd="0" parTransId="{6D1F6302-C1BD-4C63-B00A-504A57802B2F}" sibTransId="{EF1EFEBE-04A2-4A4E-8B30-BFC4F943CD99}"/>
    <dgm:cxn modelId="{7C488365-A9CE-4782-B6C3-CCC4E4E2F297}" srcId="{3229CB91-D0FA-4F0F-831A-3EE0C96CD725}" destId="{B0AC1DEE-3818-446F-816E-7EB6A4E0AED8}" srcOrd="0" destOrd="0" parTransId="{4F7FA798-F810-433D-8F99-43163275E330}" sibTransId="{152F672E-C72D-46DF-B7B7-55E6736AB7BA}"/>
    <dgm:cxn modelId="{3D44686F-2643-4D4E-A1C2-BF0B28E62368}" type="presOf" srcId="{320B6DBC-2717-4DFD-A939-6E8DF903D841}" destId="{5AAD290E-FCFC-49A3-BF2C-9273849E1FBE}" srcOrd="0" destOrd="0" presId="urn:microsoft.com/office/officeart/2005/8/layout/hProcess7"/>
    <dgm:cxn modelId="{CD9CD178-F0F1-4805-92B0-5E1790050E4D}" srcId="{3229CB91-D0FA-4F0F-831A-3EE0C96CD725}" destId="{16070212-AF18-46DB-997D-A8E6CCA11780}" srcOrd="1" destOrd="0" parTransId="{CFD6CB4B-485E-4B94-85E9-127220FA227F}" sibTransId="{C068DA9B-BECF-4F97-92E8-6E928329A6A1}"/>
    <dgm:cxn modelId="{5E7B3A83-AEB1-452C-A2F3-8511C18E5854}" type="presOf" srcId="{B0AC1DEE-3818-446F-816E-7EB6A4E0AED8}" destId="{878DD8E5-9C0C-4DCC-82BD-08339CF5E700}" srcOrd="0" destOrd="0" presId="urn:microsoft.com/office/officeart/2005/8/layout/hProcess7"/>
    <dgm:cxn modelId="{A8C8E583-D7F0-4BF1-A646-3041A451D551}" srcId="{3229CB91-D0FA-4F0F-831A-3EE0C96CD725}" destId="{C03341CD-8660-4ACE-98F6-83BBA34E47B4}" srcOrd="2" destOrd="0" parTransId="{A482ED25-DA52-42A4-BCD0-8BB884761905}" sibTransId="{DAD8245C-12E9-412D-9566-FB7BC2F148A5}"/>
    <dgm:cxn modelId="{35769D8D-C0A0-4919-8365-D65A6C9029B0}" type="presOf" srcId="{16070212-AF18-46DB-997D-A8E6CCA11780}" destId="{878DD8E5-9C0C-4DCC-82BD-08339CF5E700}" srcOrd="0" destOrd="1" presId="urn:microsoft.com/office/officeart/2005/8/layout/hProcess7"/>
    <dgm:cxn modelId="{E9FB3D9D-6C8D-4548-9939-44D2F9DF648D}" type="presOf" srcId="{320B6DBC-2717-4DFD-A939-6E8DF903D841}" destId="{4D837013-AE97-48A2-ABA7-A96D72848A54}" srcOrd="1" destOrd="0" presId="urn:microsoft.com/office/officeart/2005/8/layout/hProcess7"/>
    <dgm:cxn modelId="{D1426C9D-5673-4BD8-9E07-1BAE5D59DEC2}" type="presOf" srcId="{502E2D76-9C09-4652-89B2-A97C402D3AA9}" destId="{A0B0F965-E2B1-49DC-9608-C9FB086AD9F5}" srcOrd="0" destOrd="0" presId="urn:microsoft.com/office/officeart/2005/8/layout/hProcess7"/>
    <dgm:cxn modelId="{620D679E-E2E6-4938-916F-F8EC0714CE10}" srcId="{320B6DBC-2717-4DFD-A939-6E8DF903D841}" destId="{EDF291C0-801F-4880-9663-B83D93DC00B2}" srcOrd="0" destOrd="0" parTransId="{F1EE0A9E-45B3-41E1-9BE0-F89CBB57C3A9}" sibTransId="{976C589C-5308-4C8A-84DE-1609208159E1}"/>
    <dgm:cxn modelId="{1AAFB6A7-EB95-4433-985E-87D961730ED5}" type="presOf" srcId="{6B78F767-1461-45A5-B08F-94321AE05B51}" destId="{EC31CC67-C411-4872-BE34-E344E69FDECF}" srcOrd="0" destOrd="0" presId="urn:microsoft.com/office/officeart/2005/8/layout/hProcess7"/>
    <dgm:cxn modelId="{787E6DB4-2B3E-4047-ACDB-DFBA538CACA7}" type="presOf" srcId="{3229CB91-D0FA-4F0F-831A-3EE0C96CD725}" destId="{9E2599CA-20EF-4EE6-A31C-E33D3EDB59B0}" srcOrd="1" destOrd="0" presId="urn:microsoft.com/office/officeart/2005/8/layout/hProcess7"/>
    <dgm:cxn modelId="{C3A804C0-6DB3-4929-8355-2756CDB36392}" srcId="{F108C540-87CA-4C73-93AB-762280184CB7}" destId="{502E2D76-9C09-4652-89B2-A97C402D3AA9}" srcOrd="1" destOrd="0" parTransId="{69AF319E-AFE7-456D-8025-C0D1B2F9C993}" sibTransId="{DDEE00E7-3442-42B3-AB19-132DE7C79A1C}"/>
    <dgm:cxn modelId="{C9513DE2-AC72-4099-863D-8A9738480D20}" type="presOf" srcId="{EDF291C0-801F-4880-9663-B83D93DC00B2}" destId="{82BE361D-84C5-4860-943D-54174B75278F}" srcOrd="0" destOrd="0" presId="urn:microsoft.com/office/officeart/2005/8/layout/hProcess7"/>
    <dgm:cxn modelId="{46467AE7-F6EC-450C-95BC-699DA0FE116D}" type="presOf" srcId="{502E2D76-9C09-4652-89B2-A97C402D3AA9}" destId="{8228AC60-D1DB-41D2-9AF8-8261C2D4A9A9}" srcOrd="1" destOrd="0" presId="urn:microsoft.com/office/officeart/2005/8/layout/hProcess7"/>
    <dgm:cxn modelId="{1CE8CBC0-B0D0-4D60-82D9-1FA8D3A9986B}" type="presParOf" srcId="{84EBC4F2-5CBB-4C7A-B719-A15322E25AAB}" destId="{90B571DE-844A-4EC6-BE1F-949070E29846}" srcOrd="0" destOrd="0" presId="urn:microsoft.com/office/officeart/2005/8/layout/hProcess7"/>
    <dgm:cxn modelId="{108A0091-FB87-4030-B3D5-CE6886E5A6E0}" type="presParOf" srcId="{90B571DE-844A-4EC6-BE1F-949070E29846}" destId="{CA7884D2-05BB-47DC-87FF-AA46DF421DFF}" srcOrd="0" destOrd="0" presId="urn:microsoft.com/office/officeart/2005/8/layout/hProcess7"/>
    <dgm:cxn modelId="{5FA574C4-7F9B-4C91-A239-861DED538DAF}" type="presParOf" srcId="{90B571DE-844A-4EC6-BE1F-949070E29846}" destId="{9E2599CA-20EF-4EE6-A31C-E33D3EDB59B0}" srcOrd="1" destOrd="0" presId="urn:microsoft.com/office/officeart/2005/8/layout/hProcess7"/>
    <dgm:cxn modelId="{096F129D-4BA5-4CC6-9FAA-3E5221EAA301}" type="presParOf" srcId="{90B571DE-844A-4EC6-BE1F-949070E29846}" destId="{878DD8E5-9C0C-4DCC-82BD-08339CF5E700}" srcOrd="2" destOrd="0" presId="urn:microsoft.com/office/officeart/2005/8/layout/hProcess7"/>
    <dgm:cxn modelId="{3DCD4717-F2E9-4517-BF3A-ED765AF0B28B}" type="presParOf" srcId="{84EBC4F2-5CBB-4C7A-B719-A15322E25AAB}" destId="{E7353F17-9FB2-4EA2-B5EB-9B3083A34E71}" srcOrd="1" destOrd="0" presId="urn:microsoft.com/office/officeart/2005/8/layout/hProcess7"/>
    <dgm:cxn modelId="{3E9CBE50-51DF-49C1-BD1C-7A21DD515A19}" type="presParOf" srcId="{84EBC4F2-5CBB-4C7A-B719-A15322E25AAB}" destId="{365EBAC7-CC8B-45D2-A14F-9C52387E03A7}" srcOrd="2" destOrd="0" presId="urn:microsoft.com/office/officeart/2005/8/layout/hProcess7"/>
    <dgm:cxn modelId="{DAB8826D-B000-4097-868A-131DCEABEAD2}" type="presParOf" srcId="{365EBAC7-CC8B-45D2-A14F-9C52387E03A7}" destId="{228FE2CB-A014-4038-8E9F-5E4BF83C0B8D}" srcOrd="0" destOrd="0" presId="urn:microsoft.com/office/officeart/2005/8/layout/hProcess7"/>
    <dgm:cxn modelId="{BF8482BF-3A17-4AC7-A85C-37E61557346B}" type="presParOf" srcId="{365EBAC7-CC8B-45D2-A14F-9C52387E03A7}" destId="{7A5F7FD2-33AB-4D86-91E5-E170AD1D4475}" srcOrd="1" destOrd="0" presId="urn:microsoft.com/office/officeart/2005/8/layout/hProcess7"/>
    <dgm:cxn modelId="{70C5B738-1E7A-4A4F-B122-D5FDF7A9F91E}" type="presParOf" srcId="{365EBAC7-CC8B-45D2-A14F-9C52387E03A7}" destId="{84F04813-CC05-460E-A517-B0CE5B2A7DC6}" srcOrd="2" destOrd="0" presId="urn:microsoft.com/office/officeart/2005/8/layout/hProcess7"/>
    <dgm:cxn modelId="{BD4320B3-3A9F-432B-A623-585DB6EBB230}" type="presParOf" srcId="{84EBC4F2-5CBB-4C7A-B719-A15322E25AAB}" destId="{8AB0EFE3-9494-47A2-9ABD-9D6210F11628}" srcOrd="3" destOrd="0" presId="urn:microsoft.com/office/officeart/2005/8/layout/hProcess7"/>
    <dgm:cxn modelId="{033E8912-C938-4301-9341-3E6BA9BEAB3D}" type="presParOf" srcId="{84EBC4F2-5CBB-4C7A-B719-A15322E25AAB}" destId="{C6FF4F68-76AA-41F9-A400-B3FEC22BCDBB}" srcOrd="4" destOrd="0" presId="urn:microsoft.com/office/officeart/2005/8/layout/hProcess7"/>
    <dgm:cxn modelId="{5FBD3C92-25C8-425C-AA26-B4C3932FB666}" type="presParOf" srcId="{C6FF4F68-76AA-41F9-A400-B3FEC22BCDBB}" destId="{A0B0F965-E2B1-49DC-9608-C9FB086AD9F5}" srcOrd="0" destOrd="0" presId="urn:microsoft.com/office/officeart/2005/8/layout/hProcess7"/>
    <dgm:cxn modelId="{EA72E400-16EC-4FEE-96A2-91DD657D3804}" type="presParOf" srcId="{C6FF4F68-76AA-41F9-A400-B3FEC22BCDBB}" destId="{8228AC60-D1DB-41D2-9AF8-8261C2D4A9A9}" srcOrd="1" destOrd="0" presId="urn:microsoft.com/office/officeart/2005/8/layout/hProcess7"/>
    <dgm:cxn modelId="{E5B22B47-3E14-4F36-BF83-1FACD983B5C6}" type="presParOf" srcId="{C6FF4F68-76AA-41F9-A400-B3FEC22BCDBB}" destId="{EC31CC67-C411-4872-BE34-E344E69FDECF}" srcOrd="2" destOrd="0" presId="urn:microsoft.com/office/officeart/2005/8/layout/hProcess7"/>
    <dgm:cxn modelId="{F7EB8561-579D-4E9B-A6EE-0E1AA8F63F35}" type="presParOf" srcId="{84EBC4F2-5CBB-4C7A-B719-A15322E25AAB}" destId="{EA1ED8E3-C2E2-409D-B3CF-B29656851B5A}" srcOrd="5" destOrd="0" presId="urn:microsoft.com/office/officeart/2005/8/layout/hProcess7"/>
    <dgm:cxn modelId="{400D0F27-11CA-4CCB-B0E3-AD903E728418}" type="presParOf" srcId="{84EBC4F2-5CBB-4C7A-B719-A15322E25AAB}" destId="{9D4431C8-09F0-4DEF-B84C-4D9F52257BAC}" srcOrd="6" destOrd="0" presId="urn:microsoft.com/office/officeart/2005/8/layout/hProcess7"/>
    <dgm:cxn modelId="{DAA5406C-4B0D-4788-91F9-5E5261E4038E}" type="presParOf" srcId="{9D4431C8-09F0-4DEF-B84C-4D9F52257BAC}" destId="{B23A20FA-7208-45D9-A756-9FB5C6ED43DA}" srcOrd="0" destOrd="0" presId="urn:microsoft.com/office/officeart/2005/8/layout/hProcess7"/>
    <dgm:cxn modelId="{107DCFA0-B8D9-4693-AAD9-0FD1694570DF}" type="presParOf" srcId="{9D4431C8-09F0-4DEF-B84C-4D9F52257BAC}" destId="{132F09A6-ECFD-495C-B25D-B8D9FE45AD3B}" srcOrd="1" destOrd="0" presId="urn:microsoft.com/office/officeart/2005/8/layout/hProcess7"/>
    <dgm:cxn modelId="{E0787006-0504-4CC0-98DC-5C81D5B4E4EC}" type="presParOf" srcId="{9D4431C8-09F0-4DEF-B84C-4D9F52257BAC}" destId="{2F9A086A-085B-493F-91FA-8D346C7B2A53}" srcOrd="2" destOrd="0" presId="urn:microsoft.com/office/officeart/2005/8/layout/hProcess7"/>
    <dgm:cxn modelId="{FED521EA-514E-47F9-AB3C-D430B95F83E9}" type="presParOf" srcId="{84EBC4F2-5CBB-4C7A-B719-A15322E25AAB}" destId="{A6181E18-CAC1-4B38-994C-BFAD372833D6}" srcOrd="7" destOrd="0" presId="urn:microsoft.com/office/officeart/2005/8/layout/hProcess7"/>
    <dgm:cxn modelId="{B664F9A0-E5E9-4770-968F-0E3A1560621C}" type="presParOf" srcId="{84EBC4F2-5CBB-4C7A-B719-A15322E25AAB}" destId="{7F152FA9-35CD-4ED8-A97B-0D45A48C5903}" srcOrd="8" destOrd="0" presId="urn:microsoft.com/office/officeart/2005/8/layout/hProcess7"/>
    <dgm:cxn modelId="{7FBB769C-8020-4E4E-8A84-DBC209E4869B}" type="presParOf" srcId="{7F152FA9-35CD-4ED8-A97B-0D45A48C5903}" destId="{5AAD290E-FCFC-49A3-BF2C-9273849E1FBE}" srcOrd="0" destOrd="0" presId="urn:microsoft.com/office/officeart/2005/8/layout/hProcess7"/>
    <dgm:cxn modelId="{A2095EF8-EECB-40E0-9EB8-6D39B0C2FF30}" type="presParOf" srcId="{7F152FA9-35CD-4ED8-A97B-0D45A48C5903}" destId="{4D837013-AE97-48A2-ABA7-A96D72848A54}" srcOrd="1" destOrd="0" presId="urn:microsoft.com/office/officeart/2005/8/layout/hProcess7"/>
    <dgm:cxn modelId="{176711B3-9F65-419F-91BD-52D582020532}" type="presParOf" srcId="{7F152FA9-35CD-4ED8-A97B-0D45A48C5903}" destId="{82BE361D-84C5-4860-943D-54174B75278F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D1AD47-2892-4B4D-B237-316B73568B19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35FB164-948E-4958-8064-8FA75DDD800F}">
      <dgm:prSet phldrT="[Text]"/>
      <dgm:spPr/>
      <dgm:t>
        <a:bodyPr/>
        <a:lstStyle/>
        <a:p>
          <a:r>
            <a:rPr lang="en-US" dirty="0"/>
            <a:t>Data Imbalance</a:t>
          </a:r>
          <a:endParaRPr lang="en-IN" dirty="0"/>
        </a:p>
      </dgm:t>
    </dgm:pt>
    <dgm:pt modelId="{CB62A74A-630B-4280-9B3A-D4287B43F6E0}" type="parTrans" cxnId="{6DE79DA5-B08D-4248-9904-116DC2F65708}">
      <dgm:prSet/>
      <dgm:spPr/>
      <dgm:t>
        <a:bodyPr/>
        <a:lstStyle/>
        <a:p>
          <a:endParaRPr lang="en-IN"/>
        </a:p>
      </dgm:t>
    </dgm:pt>
    <dgm:pt modelId="{76B321F8-6D28-453F-BAAB-6E75D9AE2A84}" type="sibTrans" cxnId="{6DE79DA5-B08D-4248-9904-116DC2F65708}">
      <dgm:prSet/>
      <dgm:spPr/>
      <dgm:t>
        <a:bodyPr/>
        <a:lstStyle/>
        <a:p>
          <a:endParaRPr lang="en-IN"/>
        </a:p>
      </dgm:t>
    </dgm:pt>
    <dgm:pt modelId="{22A83F36-10C9-4D41-9EED-7A0472B42B47}">
      <dgm:prSet phldrT="[Text]"/>
      <dgm:spPr/>
      <dgm:t>
        <a:bodyPr/>
        <a:lstStyle/>
        <a:p>
          <a:r>
            <a:rPr lang="en-US" dirty="0" err="1"/>
            <a:t>SMOTETomek</a:t>
          </a:r>
          <a:r>
            <a:rPr lang="en-US" dirty="0"/>
            <a:t> used to handle data </a:t>
          </a:r>
          <a:r>
            <a:rPr lang="en-US" dirty="0" err="1"/>
            <a:t>imbalane</a:t>
          </a:r>
          <a:endParaRPr lang="en-IN" dirty="0"/>
        </a:p>
      </dgm:t>
    </dgm:pt>
    <dgm:pt modelId="{8D1B59BF-9441-454C-BD87-A04D399DD8EE}" type="parTrans" cxnId="{A2F05CB3-8B6B-4F94-8354-D53F12FFAB9C}">
      <dgm:prSet/>
      <dgm:spPr/>
      <dgm:t>
        <a:bodyPr/>
        <a:lstStyle/>
        <a:p>
          <a:endParaRPr lang="en-IN"/>
        </a:p>
      </dgm:t>
    </dgm:pt>
    <dgm:pt modelId="{8DEF72BB-AE3E-4379-9799-DE1F3CAEDF49}" type="sibTrans" cxnId="{A2F05CB3-8B6B-4F94-8354-D53F12FFAB9C}">
      <dgm:prSet/>
      <dgm:spPr/>
      <dgm:t>
        <a:bodyPr/>
        <a:lstStyle/>
        <a:p>
          <a:endParaRPr lang="en-IN"/>
        </a:p>
      </dgm:t>
    </dgm:pt>
    <dgm:pt modelId="{4C81F133-28E0-4763-9BDB-5AC1AE6B5D91}">
      <dgm:prSet phldrT="[Text]"/>
      <dgm:spPr/>
      <dgm:t>
        <a:bodyPr/>
        <a:lstStyle/>
        <a:p>
          <a:r>
            <a:rPr lang="en-US" dirty="0"/>
            <a:t>Splitting label</a:t>
          </a:r>
          <a:endParaRPr lang="en-IN" dirty="0"/>
        </a:p>
      </dgm:t>
    </dgm:pt>
    <dgm:pt modelId="{BEC534E6-2820-4CBE-86D3-61DF238E5207}" type="parTrans" cxnId="{12CF188D-6703-4E91-9F33-2D0FA5234727}">
      <dgm:prSet/>
      <dgm:spPr/>
      <dgm:t>
        <a:bodyPr/>
        <a:lstStyle/>
        <a:p>
          <a:endParaRPr lang="en-IN"/>
        </a:p>
      </dgm:t>
    </dgm:pt>
    <dgm:pt modelId="{71899E3C-B406-484C-ABAA-9FD09831F6A8}" type="sibTrans" cxnId="{12CF188D-6703-4E91-9F33-2D0FA5234727}">
      <dgm:prSet/>
      <dgm:spPr/>
      <dgm:t>
        <a:bodyPr/>
        <a:lstStyle/>
        <a:p>
          <a:endParaRPr lang="en-IN"/>
        </a:p>
      </dgm:t>
    </dgm:pt>
    <dgm:pt modelId="{F320ABBE-F4F2-459E-BB3D-52ECDB065E09}">
      <dgm:prSet phldrT="[Text]"/>
      <dgm:spPr/>
      <dgm:t>
        <a:bodyPr/>
        <a:lstStyle/>
        <a:p>
          <a:r>
            <a:rPr lang="en-US" dirty="0" err="1"/>
            <a:t>train_test_split</a:t>
          </a:r>
          <a:r>
            <a:rPr lang="en-US" dirty="0"/>
            <a:t> used to separate input and output features.</a:t>
          </a:r>
          <a:endParaRPr lang="en-IN" dirty="0"/>
        </a:p>
      </dgm:t>
    </dgm:pt>
    <dgm:pt modelId="{7FB6CA5F-5E48-46EB-8957-746AF3A82617}" type="parTrans" cxnId="{F6DB532A-4342-4C4B-9631-6FA043E854E6}">
      <dgm:prSet/>
      <dgm:spPr/>
      <dgm:t>
        <a:bodyPr/>
        <a:lstStyle/>
        <a:p>
          <a:endParaRPr lang="en-IN"/>
        </a:p>
      </dgm:t>
    </dgm:pt>
    <dgm:pt modelId="{538BD6E3-4B5E-474A-9DD9-2E9E8F82A681}" type="sibTrans" cxnId="{F6DB532A-4342-4C4B-9631-6FA043E854E6}">
      <dgm:prSet/>
      <dgm:spPr/>
      <dgm:t>
        <a:bodyPr/>
        <a:lstStyle/>
        <a:p>
          <a:endParaRPr lang="en-IN"/>
        </a:p>
      </dgm:t>
    </dgm:pt>
    <dgm:pt modelId="{27B12943-30FA-4BDF-84F3-C13F22EA123F}">
      <dgm:prSet phldrT="[Text]"/>
      <dgm:spPr/>
      <dgm:t>
        <a:bodyPr/>
        <a:lstStyle/>
        <a:p>
          <a:r>
            <a:rPr lang="en-US" dirty="0"/>
            <a:t>Algorithms and optimization</a:t>
          </a:r>
          <a:endParaRPr lang="en-IN" dirty="0"/>
        </a:p>
      </dgm:t>
    </dgm:pt>
    <dgm:pt modelId="{90E3729C-6279-4732-9A0A-D6345AB7C156}" type="parTrans" cxnId="{8B94B844-5D74-4DA5-BE7E-EA6CE55F58F8}">
      <dgm:prSet/>
      <dgm:spPr/>
      <dgm:t>
        <a:bodyPr/>
        <a:lstStyle/>
        <a:p>
          <a:endParaRPr lang="en-IN"/>
        </a:p>
      </dgm:t>
    </dgm:pt>
    <dgm:pt modelId="{988F49DC-A35D-4F66-AFDF-5AC999A26EB4}" type="sibTrans" cxnId="{8B94B844-5D74-4DA5-BE7E-EA6CE55F58F8}">
      <dgm:prSet/>
      <dgm:spPr/>
      <dgm:t>
        <a:bodyPr/>
        <a:lstStyle/>
        <a:p>
          <a:endParaRPr lang="en-IN"/>
        </a:p>
      </dgm:t>
    </dgm:pt>
    <dgm:pt modelId="{9AE82C3F-AE47-4550-B314-521007848338}">
      <dgm:prSet phldrT="[Text]"/>
      <dgm:spPr/>
      <dgm:t>
        <a:bodyPr/>
        <a:lstStyle/>
        <a:p>
          <a:r>
            <a:rPr lang="en-US" dirty="0"/>
            <a:t>Four models used- Logistic regression, SVC, DTC, Random forest classifier.</a:t>
          </a:r>
          <a:endParaRPr lang="en-IN" dirty="0"/>
        </a:p>
      </dgm:t>
    </dgm:pt>
    <dgm:pt modelId="{8241035B-52B4-4E19-B499-E3C78D5C83F6}" type="parTrans" cxnId="{D2242A5F-4FF2-4A47-B5F4-125687C1B110}">
      <dgm:prSet/>
      <dgm:spPr/>
      <dgm:t>
        <a:bodyPr/>
        <a:lstStyle/>
        <a:p>
          <a:endParaRPr lang="en-IN"/>
        </a:p>
      </dgm:t>
    </dgm:pt>
    <dgm:pt modelId="{DB85741F-FF13-4621-BE52-833E3716398C}" type="sibTrans" cxnId="{D2242A5F-4FF2-4A47-B5F4-125687C1B110}">
      <dgm:prSet/>
      <dgm:spPr/>
      <dgm:t>
        <a:bodyPr/>
        <a:lstStyle/>
        <a:p>
          <a:endParaRPr lang="en-IN"/>
        </a:p>
      </dgm:t>
    </dgm:pt>
    <dgm:pt modelId="{D7156014-DBE5-473C-8BB1-556F13E02526}">
      <dgm:prSet phldrT="[Text]"/>
      <dgm:spPr/>
      <dgm:t>
        <a:bodyPr/>
        <a:lstStyle/>
        <a:p>
          <a:r>
            <a:rPr lang="en-US" dirty="0"/>
            <a:t>Parameter optimized with </a:t>
          </a:r>
          <a:r>
            <a:rPr lang="en-US" dirty="0" err="1"/>
            <a:t>GridSearchCV</a:t>
          </a:r>
          <a:endParaRPr lang="en-IN" dirty="0"/>
        </a:p>
      </dgm:t>
    </dgm:pt>
    <dgm:pt modelId="{5FE54730-7281-4906-9310-4B644E5F15D7}" type="parTrans" cxnId="{F326A116-2C7B-488D-826C-BB747A652B92}">
      <dgm:prSet/>
      <dgm:spPr/>
      <dgm:t>
        <a:bodyPr/>
        <a:lstStyle/>
        <a:p>
          <a:endParaRPr lang="en-IN"/>
        </a:p>
      </dgm:t>
    </dgm:pt>
    <dgm:pt modelId="{1A2BFDFD-1A67-4294-8FDF-6867384BA2FB}" type="sibTrans" cxnId="{F326A116-2C7B-488D-826C-BB747A652B92}">
      <dgm:prSet/>
      <dgm:spPr/>
      <dgm:t>
        <a:bodyPr/>
        <a:lstStyle/>
        <a:p>
          <a:endParaRPr lang="en-IN"/>
        </a:p>
      </dgm:t>
    </dgm:pt>
    <dgm:pt modelId="{27759D2A-5130-471F-9B75-1AA8E7F2D82E}">
      <dgm:prSet phldrT="[Text]"/>
      <dgm:spPr/>
      <dgm:t>
        <a:bodyPr/>
        <a:lstStyle/>
        <a:p>
          <a:endParaRPr lang="en-IN" dirty="0"/>
        </a:p>
      </dgm:t>
    </dgm:pt>
    <dgm:pt modelId="{5F1093BE-31FC-44DA-B208-DA22B379D376}" type="parTrans" cxnId="{AEF8AFCA-81C6-43A3-8F59-1694814D70EB}">
      <dgm:prSet/>
      <dgm:spPr/>
      <dgm:t>
        <a:bodyPr/>
        <a:lstStyle/>
        <a:p>
          <a:endParaRPr lang="en-IN"/>
        </a:p>
      </dgm:t>
    </dgm:pt>
    <dgm:pt modelId="{D7A49A11-D25F-425F-B149-2BF699A56EEA}" type="sibTrans" cxnId="{AEF8AFCA-81C6-43A3-8F59-1694814D70EB}">
      <dgm:prSet/>
      <dgm:spPr/>
      <dgm:t>
        <a:bodyPr/>
        <a:lstStyle/>
        <a:p>
          <a:endParaRPr lang="en-IN"/>
        </a:p>
      </dgm:t>
    </dgm:pt>
    <dgm:pt modelId="{CC95D90B-E47D-4545-8931-AE01B2ABD963}" type="pres">
      <dgm:prSet presAssocID="{D8D1AD47-2892-4B4D-B237-316B73568B19}" presName="Name0" presStyleCnt="0">
        <dgm:presLayoutVars>
          <dgm:dir/>
          <dgm:animLvl val="lvl"/>
          <dgm:resizeHandles val="exact"/>
        </dgm:presLayoutVars>
      </dgm:prSet>
      <dgm:spPr/>
    </dgm:pt>
    <dgm:pt modelId="{E0EEF5AE-1068-4D54-9A40-D5D118BA581C}" type="pres">
      <dgm:prSet presAssocID="{D8D1AD47-2892-4B4D-B237-316B73568B19}" presName="tSp" presStyleCnt="0"/>
      <dgm:spPr/>
    </dgm:pt>
    <dgm:pt modelId="{2DEB990E-8DF8-458C-A7DC-0289B5E70A1E}" type="pres">
      <dgm:prSet presAssocID="{D8D1AD47-2892-4B4D-B237-316B73568B19}" presName="bSp" presStyleCnt="0"/>
      <dgm:spPr/>
    </dgm:pt>
    <dgm:pt modelId="{BAF668E5-9B72-4EBE-8BEF-F85A01178F5D}" type="pres">
      <dgm:prSet presAssocID="{D8D1AD47-2892-4B4D-B237-316B73568B19}" presName="process" presStyleCnt="0"/>
      <dgm:spPr/>
    </dgm:pt>
    <dgm:pt modelId="{8EE9CE4E-BE67-46A1-A283-2798A9443875}" type="pres">
      <dgm:prSet presAssocID="{635FB164-948E-4958-8064-8FA75DDD800F}" presName="composite1" presStyleCnt="0"/>
      <dgm:spPr/>
    </dgm:pt>
    <dgm:pt modelId="{82750A13-EF40-4435-8157-F3E06481D873}" type="pres">
      <dgm:prSet presAssocID="{635FB164-948E-4958-8064-8FA75DDD800F}" presName="dummyNode1" presStyleLbl="node1" presStyleIdx="0" presStyleCnt="3"/>
      <dgm:spPr/>
    </dgm:pt>
    <dgm:pt modelId="{CBB28B0C-5DCE-40FE-B8AF-ED846167A0B0}" type="pres">
      <dgm:prSet presAssocID="{635FB164-948E-4958-8064-8FA75DDD800F}" presName="childNode1" presStyleLbl="bgAcc1" presStyleIdx="0" presStyleCnt="3">
        <dgm:presLayoutVars>
          <dgm:bulletEnabled val="1"/>
        </dgm:presLayoutVars>
      </dgm:prSet>
      <dgm:spPr/>
    </dgm:pt>
    <dgm:pt modelId="{B68475CD-1308-4F15-A305-7AF3D9322EDB}" type="pres">
      <dgm:prSet presAssocID="{635FB164-948E-4958-8064-8FA75DDD800F}" presName="childNode1tx" presStyleLbl="bgAcc1" presStyleIdx="0" presStyleCnt="3">
        <dgm:presLayoutVars>
          <dgm:bulletEnabled val="1"/>
        </dgm:presLayoutVars>
      </dgm:prSet>
      <dgm:spPr/>
    </dgm:pt>
    <dgm:pt modelId="{E537B204-2100-459B-83D1-0C750AE75D58}" type="pres">
      <dgm:prSet presAssocID="{635FB164-948E-4958-8064-8FA75DDD800F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E0FB9728-4F05-4154-9A65-98B39A1E1321}" type="pres">
      <dgm:prSet presAssocID="{635FB164-948E-4958-8064-8FA75DDD800F}" presName="connSite1" presStyleCnt="0"/>
      <dgm:spPr/>
    </dgm:pt>
    <dgm:pt modelId="{54B94867-5218-4A99-9C3A-34C75CFF21BA}" type="pres">
      <dgm:prSet presAssocID="{76B321F8-6D28-453F-BAAB-6E75D9AE2A84}" presName="Name9" presStyleLbl="sibTrans2D1" presStyleIdx="0" presStyleCnt="2"/>
      <dgm:spPr/>
    </dgm:pt>
    <dgm:pt modelId="{FCB0FB84-53E5-48F1-85D3-FFBEFE032D6C}" type="pres">
      <dgm:prSet presAssocID="{4C81F133-28E0-4763-9BDB-5AC1AE6B5D91}" presName="composite2" presStyleCnt="0"/>
      <dgm:spPr/>
    </dgm:pt>
    <dgm:pt modelId="{D5CC366D-0A31-4653-91AF-4B866B4D1B39}" type="pres">
      <dgm:prSet presAssocID="{4C81F133-28E0-4763-9BDB-5AC1AE6B5D91}" presName="dummyNode2" presStyleLbl="node1" presStyleIdx="0" presStyleCnt="3"/>
      <dgm:spPr/>
    </dgm:pt>
    <dgm:pt modelId="{6C761575-4128-4450-BFDE-D2289E2E8984}" type="pres">
      <dgm:prSet presAssocID="{4C81F133-28E0-4763-9BDB-5AC1AE6B5D91}" presName="childNode2" presStyleLbl="bgAcc1" presStyleIdx="1" presStyleCnt="3" custLinFactNeighborY="0">
        <dgm:presLayoutVars>
          <dgm:bulletEnabled val="1"/>
        </dgm:presLayoutVars>
      </dgm:prSet>
      <dgm:spPr/>
    </dgm:pt>
    <dgm:pt modelId="{8AF49F07-3D44-4CAC-9D55-479315C53458}" type="pres">
      <dgm:prSet presAssocID="{4C81F133-28E0-4763-9BDB-5AC1AE6B5D91}" presName="childNode2tx" presStyleLbl="bgAcc1" presStyleIdx="1" presStyleCnt="3">
        <dgm:presLayoutVars>
          <dgm:bulletEnabled val="1"/>
        </dgm:presLayoutVars>
      </dgm:prSet>
      <dgm:spPr/>
    </dgm:pt>
    <dgm:pt modelId="{8381A766-753B-430E-84F4-155D81FEFE82}" type="pres">
      <dgm:prSet presAssocID="{4C81F133-28E0-4763-9BDB-5AC1AE6B5D91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08B4BA89-AEF2-4D55-8550-DD9C9E1B9ACF}" type="pres">
      <dgm:prSet presAssocID="{4C81F133-28E0-4763-9BDB-5AC1AE6B5D91}" presName="connSite2" presStyleCnt="0"/>
      <dgm:spPr/>
    </dgm:pt>
    <dgm:pt modelId="{400EEDAF-DA31-433A-9C8B-DF70FD290602}" type="pres">
      <dgm:prSet presAssocID="{71899E3C-B406-484C-ABAA-9FD09831F6A8}" presName="Name18" presStyleLbl="sibTrans2D1" presStyleIdx="1" presStyleCnt="2"/>
      <dgm:spPr/>
    </dgm:pt>
    <dgm:pt modelId="{4D2528AC-E261-4C09-B241-80D4239A3BC0}" type="pres">
      <dgm:prSet presAssocID="{27B12943-30FA-4BDF-84F3-C13F22EA123F}" presName="composite1" presStyleCnt="0"/>
      <dgm:spPr/>
    </dgm:pt>
    <dgm:pt modelId="{5515C76F-7482-4E05-BCD1-6F37A268B935}" type="pres">
      <dgm:prSet presAssocID="{27B12943-30FA-4BDF-84F3-C13F22EA123F}" presName="dummyNode1" presStyleLbl="node1" presStyleIdx="1" presStyleCnt="3"/>
      <dgm:spPr/>
    </dgm:pt>
    <dgm:pt modelId="{7BC74B34-5A8E-46C3-A936-39F5542B005E}" type="pres">
      <dgm:prSet presAssocID="{27B12943-30FA-4BDF-84F3-C13F22EA123F}" presName="childNode1" presStyleLbl="bgAcc1" presStyleIdx="2" presStyleCnt="3">
        <dgm:presLayoutVars>
          <dgm:bulletEnabled val="1"/>
        </dgm:presLayoutVars>
      </dgm:prSet>
      <dgm:spPr/>
    </dgm:pt>
    <dgm:pt modelId="{D8D3DDFE-D0DF-47E7-97EC-49F0F620447F}" type="pres">
      <dgm:prSet presAssocID="{27B12943-30FA-4BDF-84F3-C13F22EA123F}" presName="childNode1tx" presStyleLbl="bgAcc1" presStyleIdx="2" presStyleCnt="3">
        <dgm:presLayoutVars>
          <dgm:bulletEnabled val="1"/>
        </dgm:presLayoutVars>
      </dgm:prSet>
      <dgm:spPr/>
    </dgm:pt>
    <dgm:pt modelId="{02C9065F-D0B6-4C03-818D-ABE0F84EBAEF}" type="pres">
      <dgm:prSet presAssocID="{27B12943-30FA-4BDF-84F3-C13F22EA123F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5DCFED9C-7097-4C59-8993-C28BB2723991}" type="pres">
      <dgm:prSet presAssocID="{27B12943-30FA-4BDF-84F3-C13F22EA123F}" presName="connSite1" presStyleCnt="0"/>
      <dgm:spPr/>
    </dgm:pt>
  </dgm:ptLst>
  <dgm:cxnLst>
    <dgm:cxn modelId="{1610EC0A-A026-4DA8-922C-90A2105CDB53}" type="presOf" srcId="{9AE82C3F-AE47-4550-B314-521007848338}" destId="{7BC74B34-5A8E-46C3-A936-39F5542B005E}" srcOrd="0" destOrd="0" presId="urn:microsoft.com/office/officeart/2005/8/layout/hProcess4"/>
    <dgm:cxn modelId="{AA578A10-C4BC-4438-A823-589F983F110C}" type="presOf" srcId="{635FB164-948E-4958-8064-8FA75DDD800F}" destId="{E537B204-2100-459B-83D1-0C750AE75D58}" srcOrd="0" destOrd="0" presId="urn:microsoft.com/office/officeart/2005/8/layout/hProcess4"/>
    <dgm:cxn modelId="{F326A116-2C7B-488D-826C-BB747A652B92}" srcId="{27B12943-30FA-4BDF-84F3-C13F22EA123F}" destId="{D7156014-DBE5-473C-8BB1-556F13E02526}" srcOrd="2" destOrd="0" parTransId="{5FE54730-7281-4906-9310-4B644E5F15D7}" sibTransId="{1A2BFDFD-1A67-4294-8FDF-6867384BA2FB}"/>
    <dgm:cxn modelId="{F6DB532A-4342-4C4B-9631-6FA043E854E6}" srcId="{4C81F133-28E0-4763-9BDB-5AC1AE6B5D91}" destId="{F320ABBE-F4F2-459E-BB3D-52ECDB065E09}" srcOrd="0" destOrd="0" parTransId="{7FB6CA5F-5E48-46EB-8957-746AF3A82617}" sibTransId="{538BD6E3-4B5E-474A-9DD9-2E9E8F82A681}"/>
    <dgm:cxn modelId="{96761B3B-FA6A-45CA-A2F7-9148ADE04838}" type="presOf" srcId="{71899E3C-B406-484C-ABAA-9FD09831F6A8}" destId="{400EEDAF-DA31-433A-9C8B-DF70FD290602}" srcOrd="0" destOrd="0" presId="urn:microsoft.com/office/officeart/2005/8/layout/hProcess4"/>
    <dgm:cxn modelId="{35C2F33F-B4BE-414B-AB17-A8A83BB085EF}" type="presOf" srcId="{F320ABBE-F4F2-459E-BB3D-52ECDB065E09}" destId="{8AF49F07-3D44-4CAC-9D55-479315C53458}" srcOrd="1" destOrd="0" presId="urn:microsoft.com/office/officeart/2005/8/layout/hProcess4"/>
    <dgm:cxn modelId="{D2242A5F-4FF2-4A47-B5F4-125687C1B110}" srcId="{27B12943-30FA-4BDF-84F3-C13F22EA123F}" destId="{9AE82C3F-AE47-4550-B314-521007848338}" srcOrd="0" destOrd="0" parTransId="{8241035B-52B4-4E19-B499-E3C78D5C83F6}" sibTransId="{DB85741F-FF13-4621-BE52-833E3716398C}"/>
    <dgm:cxn modelId="{8B94B844-5D74-4DA5-BE7E-EA6CE55F58F8}" srcId="{D8D1AD47-2892-4B4D-B237-316B73568B19}" destId="{27B12943-30FA-4BDF-84F3-C13F22EA123F}" srcOrd="2" destOrd="0" parTransId="{90E3729C-6279-4732-9A0A-D6345AB7C156}" sibTransId="{988F49DC-A35D-4F66-AFDF-5AC999A26EB4}"/>
    <dgm:cxn modelId="{D734F148-B773-4DBD-AA37-2E7D4DC17F1C}" type="presOf" srcId="{D7156014-DBE5-473C-8BB1-556F13E02526}" destId="{D8D3DDFE-D0DF-47E7-97EC-49F0F620447F}" srcOrd="1" destOrd="2" presId="urn:microsoft.com/office/officeart/2005/8/layout/hProcess4"/>
    <dgm:cxn modelId="{FDDB2D4B-F738-462C-97E1-79583E8E0A51}" type="presOf" srcId="{22A83F36-10C9-4D41-9EED-7A0472B42B47}" destId="{CBB28B0C-5DCE-40FE-B8AF-ED846167A0B0}" srcOrd="0" destOrd="0" presId="urn:microsoft.com/office/officeart/2005/8/layout/hProcess4"/>
    <dgm:cxn modelId="{A5C7E774-9F79-4DED-9E8A-10B0365CC170}" type="presOf" srcId="{22A83F36-10C9-4D41-9EED-7A0472B42B47}" destId="{B68475CD-1308-4F15-A305-7AF3D9322EDB}" srcOrd="1" destOrd="0" presId="urn:microsoft.com/office/officeart/2005/8/layout/hProcess4"/>
    <dgm:cxn modelId="{A1C8F677-0327-4FD8-AB9E-DC471D088CD6}" type="presOf" srcId="{9AE82C3F-AE47-4550-B314-521007848338}" destId="{D8D3DDFE-D0DF-47E7-97EC-49F0F620447F}" srcOrd="1" destOrd="0" presId="urn:microsoft.com/office/officeart/2005/8/layout/hProcess4"/>
    <dgm:cxn modelId="{2932C683-DE7C-475C-9C9E-9D02A9354C18}" type="presOf" srcId="{27759D2A-5130-471F-9B75-1AA8E7F2D82E}" destId="{D8D3DDFE-D0DF-47E7-97EC-49F0F620447F}" srcOrd="1" destOrd="1" presId="urn:microsoft.com/office/officeart/2005/8/layout/hProcess4"/>
    <dgm:cxn modelId="{12CF188D-6703-4E91-9F33-2D0FA5234727}" srcId="{D8D1AD47-2892-4B4D-B237-316B73568B19}" destId="{4C81F133-28E0-4763-9BDB-5AC1AE6B5D91}" srcOrd="1" destOrd="0" parTransId="{BEC534E6-2820-4CBE-86D3-61DF238E5207}" sibTransId="{71899E3C-B406-484C-ABAA-9FD09831F6A8}"/>
    <dgm:cxn modelId="{6DE79DA5-B08D-4248-9904-116DC2F65708}" srcId="{D8D1AD47-2892-4B4D-B237-316B73568B19}" destId="{635FB164-948E-4958-8064-8FA75DDD800F}" srcOrd="0" destOrd="0" parTransId="{CB62A74A-630B-4280-9B3A-D4287B43F6E0}" sibTransId="{76B321F8-6D28-453F-BAAB-6E75D9AE2A84}"/>
    <dgm:cxn modelId="{8271F2B1-E79E-4E15-822D-F6CD12DD2834}" type="presOf" srcId="{76B321F8-6D28-453F-BAAB-6E75D9AE2A84}" destId="{54B94867-5218-4A99-9C3A-34C75CFF21BA}" srcOrd="0" destOrd="0" presId="urn:microsoft.com/office/officeart/2005/8/layout/hProcess4"/>
    <dgm:cxn modelId="{A2F05CB3-8B6B-4F94-8354-D53F12FFAB9C}" srcId="{635FB164-948E-4958-8064-8FA75DDD800F}" destId="{22A83F36-10C9-4D41-9EED-7A0472B42B47}" srcOrd="0" destOrd="0" parTransId="{8D1B59BF-9441-454C-BD87-A04D399DD8EE}" sibTransId="{8DEF72BB-AE3E-4379-9799-DE1F3CAEDF49}"/>
    <dgm:cxn modelId="{9499B5B3-D3F6-41EA-B205-04FC70F32C62}" type="presOf" srcId="{27B12943-30FA-4BDF-84F3-C13F22EA123F}" destId="{02C9065F-D0B6-4C03-818D-ABE0F84EBAEF}" srcOrd="0" destOrd="0" presId="urn:microsoft.com/office/officeart/2005/8/layout/hProcess4"/>
    <dgm:cxn modelId="{F32D8BC9-7449-4E96-85E6-AB5B88BAB065}" type="presOf" srcId="{D8D1AD47-2892-4B4D-B237-316B73568B19}" destId="{CC95D90B-E47D-4545-8931-AE01B2ABD963}" srcOrd="0" destOrd="0" presId="urn:microsoft.com/office/officeart/2005/8/layout/hProcess4"/>
    <dgm:cxn modelId="{AEF8AFCA-81C6-43A3-8F59-1694814D70EB}" srcId="{27B12943-30FA-4BDF-84F3-C13F22EA123F}" destId="{27759D2A-5130-471F-9B75-1AA8E7F2D82E}" srcOrd="1" destOrd="0" parTransId="{5F1093BE-31FC-44DA-B208-DA22B379D376}" sibTransId="{D7A49A11-D25F-425F-B149-2BF699A56EEA}"/>
    <dgm:cxn modelId="{38B715CF-A45A-4C9D-972B-DDE0A1D8BD70}" type="presOf" srcId="{D7156014-DBE5-473C-8BB1-556F13E02526}" destId="{7BC74B34-5A8E-46C3-A936-39F5542B005E}" srcOrd="0" destOrd="2" presId="urn:microsoft.com/office/officeart/2005/8/layout/hProcess4"/>
    <dgm:cxn modelId="{CB1002D8-826F-444B-A523-0763E54EAE42}" type="presOf" srcId="{27759D2A-5130-471F-9B75-1AA8E7F2D82E}" destId="{7BC74B34-5A8E-46C3-A936-39F5542B005E}" srcOrd="0" destOrd="1" presId="urn:microsoft.com/office/officeart/2005/8/layout/hProcess4"/>
    <dgm:cxn modelId="{12D608E6-4793-4BF8-B6E1-F2E9FDFEDE33}" type="presOf" srcId="{F320ABBE-F4F2-459E-BB3D-52ECDB065E09}" destId="{6C761575-4128-4450-BFDE-D2289E2E8984}" srcOrd="0" destOrd="0" presId="urn:microsoft.com/office/officeart/2005/8/layout/hProcess4"/>
    <dgm:cxn modelId="{BFC38CE9-7E1A-4C66-8985-797F280D8D9B}" type="presOf" srcId="{4C81F133-28E0-4763-9BDB-5AC1AE6B5D91}" destId="{8381A766-753B-430E-84F4-155D81FEFE82}" srcOrd="0" destOrd="0" presId="urn:microsoft.com/office/officeart/2005/8/layout/hProcess4"/>
    <dgm:cxn modelId="{3598F1EF-78BE-405F-B0EF-9F696FA05D70}" type="presParOf" srcId="{CC95D90B-E47D-4545-8931-AE01B2ABD963}" destId="{E0EEF5AE-1068-4D54-9A40-D5D118BA581C}" srcOrd="0" destOrd="0" presId="urn:microsoft.com/office/officeart/2005/8/layout/hProcess4"/>
    <dgm:cxn modelId="{7AB6BBFA-D7F3-4A87-984A-50FA905E5B03}" type="presParOf" srcId="{CC95D90B-E47D-4545-8931-AE01B2ABD963}" destId="{2DEB990E-8DF8-458C-A7DC-0289B5E70A1E}" srcOrd="1" destOrd="0" presId="urn:microsoft.com/office/officeart/2005/8/layout/hProcess4"/>
    <dgm:cxn modelId="{129B2574-FEC7-4140-ACFB-8F48B5818743}" type="presParOf" srcId="{CC95D90B-E47D-4545-8931-AE01B2ABD963}" destId="{BAF668E5-9B72-4EBE-8BEF-F85A01178F5D}" srcOrd="2" destOrd="0" presId="urn:microsoft.com/office/officeart/2005/8/layout/hProcess4"/>
    <dgm:cxn modelId="{2C72904D-F3D3-4BED-BAB6-DDD255727AFF}" type="presParOf" srcId="{BAF668E5-9B72-4EBE-8BEF-F85A01178F5D}" destId="{8EE9CE4E-BE67-46A1-A283-2798A9443875}" srcOrd="0" destOrd="0" presId="urn:microsoft.com/office/officeart/2005/8/layout/hProcess4"/>
    <dgm:cxn modelId="{4AA212A1-712D-4A0E-BCE1-B9BC0471CE38}" type="presParOf" srcId="{8EE9CE4E-BE67-46A1-A283-2798A9443875}" destId="{82750A13-EF40-4435-8157-F3E06481D873}" srcOrd="0" destOrd="0" presId="urn:microsoft.com/office/officeart/2005/8/layout/hProcess4"/>
    <dgm:cxn modelId="{796FBA7C-2F8B-46DE-A4DF-5DFC70105411}" type="presParOf" srcId="{8EE9CE4E-BE67-46A1-A283-2798A9443875}" destId="{CBB28B0C-5DCE-40FE-B8AF-ED846167A0B0}" srcOrd="1" destOrd="0" presId="urn:microsoft.com/office/officeart/2005/8/layout/hProcess4"/>
    <dgm:cxn modelId="{0AD00E03-0656-4655-845C-FE433F9A1B30}" type="presParOf" srcId="{8EE9CE4E-BE67-46A1-A283-2798A9443875}" destId="{B68475CD-1308-4F15-A305-7AF3D9322EDB}" srcOrd="2" destOrd="0" presId="urn:microsoft.com/office/officeart/2005/8/layout/hProcess4"/>
    <dgm:cxn modelId="{A6236ABF-B70B-4671-9988-EEE7384DFFBD}" type="presParOf" srcId="{8EE9CE4E-BE67-46A1-A283-2798A9443875}" destId="{E537B204-2100-459B-83D1-0C750AE75D58}" srcOrd="3" destOrd="0" presId="urn:microsoft.com/office/officeart/2005/8/layout/hProcess4"/>
    <dgm:cxn modelId="{F2FFB4F0-E097-4737-9B25-DA347D7A069D}" type="presParOf" srcId="{8EE9CE4E-BE67-46A1-A283-2798A9443875}" destId="{E0FB9728-4F05-4154-9A65-98B39A1E1321}" srcOrd="4" destOrd="0" presId="urn:microsoft.com/office/officeart/2005/8/layout/hProcess4"/>
    <dgm:cxn modelId="{39EA0FFB-65C9-443B-9AFA-9A1F3AAF1157}" type="presParOf" srcId="{BAF668E5-9B72-4EBE-8BEF-F85A01178F5D}" destId="{54B94867-5218-4A99-9C3A-34C75CFF21BA}" srcOrd="1" destOrd="0" presId="urn:microsoft.com/office/officeart/2005/8/layout/hProcess4"/>
    <dgm:cxn modelId="{24971114-FF3C-456B-A836-77802E2A4E73}" type="presParOf" srcId="{BAF668E5-9B72-4EBE-8BEF-F85A01178F5D}" destId="{FCB0FB84-53E5-48F1-85D3-FFBEFE032D6C}" srcOrd="2" destOrd="0" presId="urn:microsoft.com/office/officeart/2005/8/layout/hProcess4"/>
    <dgm:cxn modelId="{FFAC4AD1-6726-4085-B5C5-3695D167A04F}" type="presParOf" srcId="{FCB0FB84-53E5-48F1-85D3-FFBEFE032D6C}" destId="{D5CC366D-0A31-4653-91AF-4B866B4D1B39}" srcOrd="0" destOrd="0" presId="urn:microsoft.com/office/officeart/2005/8/layout/hProcess4"/>
    <dgm:cxn modelId="{F49AB681-8B0A-40ED-995A-8B21922A38D4}" type="presParOf" srcId="{FCB0FB84-53E5-48F1-85D3-FFBEFE032D6C}" destId="{6C761575-4128-4450-BFDE-D2289E2E8984}" srcOrd="1" destOrd="0" presId="urn:microsoft.com/office/officeart/2005/8/layout/hProcess4"/>
    <dgm:cxn modelId="{8B283B9F-C5B7-4127-8E47-6A2BC705D6DD}" type="presParOf" srcId="{FCB0FB84-53E5-48F1-85D3-FFBEFE032D6C}" destId="{8AF49F07-3D44-4CAC-9D55-479315C53458}" srcOrd="2" destOrd="0" presId="urn:microsoft.com/office/officeart/2005/8/layout/hProcess4"/>
    <dgm:cxn modelId="{CB78A4A8-8769-4FE3-866E-CF2CC2D62FDD}" type="presParOf" srcId="{FCB0FB84-53E5-48F1-85D3-FFBEFE032D6C}" destId="{8381A766-753B-430E-84F4-155D81FEFE82}" srcOrd="3" destOrd="0" presId="urn:microsoft.com/office/officeart/2005/8/layout/hProcess4"/>
    <dgm:cxn modelId="{10D510B5-A008-41D0-8A75-EB8A4F0E18E6}" type="presParOf" srcId="{FCB0FB84-53E5-48F1-85D3-FFBEFE032D6C}" destId="{08B4BA89-AEF2-4D55-8550-DD9C9E1B9ACF}" srcOrd="4" destOrd="0" presId="urn:microsoft.com/office/officeart/2005/8/layout/hProcess4"/>
    <dgm:cxn modelId="{4E4ADEF1-5A1A-4604-99A5-94034A86BA17}" type="presParOf" srcId="{BAF668E5-9B72-4EBE-8BEF-F85A01178F5D}" destId="{400EEDAF-DA31-433A-9C8B-DF70FD290602}" srcOrd="3" destOrd="0" presId="urn:microsoft.com/office/officeart/2005/8/layout/hProcess4"/>
    <dgm:cxn modelId="{3AFA37BA-2932-45D6-9049-370AFE15B2A2}" type="presParOf" srcId="{BAF668E5-9B72-4EBE-8BEF-F85A01178F5D}" destId="{4D2528AC-E261-4C09-B241-80D4239A3BC0}" srcOrd="4" destOrd="0" presId="urn:microsoft.com/office/officeart/2005/8/layout/hProcess4"/>
    <dgm:cxn modelId="{62844AF1-68E8-45DC-9E91-7C06CA1D8F83}" type="presParOf" srcId="{4D2528AC-E261-4C09-B241-80D4239A3BC0}" destId="{5515C76F-7482-4E05-BCD1-6F37A268B935}" srcOrd="0" destOrd="0" presId="urn:microsoft.com/office/officeart/2005/8/layout/hProcess4"/>
    <dgm:cxn modelId="{42C5C62C-4BD4-4BBC-9036-20113462D191}" type="presParOf" srcId="{4D2528AC-E261-4C09-B241-80D4239A3BC0}" destId="{7BC74B34-5A8E-46C3-A936-39F5542B005E}" srcOrd="1" destOrd="0" presId="urn:microsoft.com/office/officeart/2005/8/layout/hProcess4"/>
    <dgm:cxn modelId="{C481D363-14CA-4C87-B9BC-76FCA9AD3381}" type="presParOf" srcId="{4D2528AC-E261-4C09-B241-80D4239A3BC0}" destId="{D8D3DDFE-D0DF-47E7-97EC-49F0F620447F}" srcOrd="2" destOrd="0" presId="urn:microsoft.com/office/officeart/2005/8/layout/hProcess4"/>
    <dgm:cxn modelId="{FAA8010C-52FB-4F12-AB09-C53233CEB026}" type="presParOf" srcId="{4D2528AC-E261-4C09-B241-80D4239A3BC0}" destId="{02C9065F-D0B6-4C03-818D-ABE0F84EBAEF}" srcOrd="3" destOrd="0" presId="urn:microsoft.com/office/officeart/2005/8/layout/hProcess4"/>
    <dgm:cxn modelId="{F89CBABB-4ED3-4E71-8A49-D838C73A2BE4}" type="presParOf" srcId="{4D2528AC-E261-4C09-B241-80D4239A3BC0}" destId="{5DCFED9C-7097-4C59-8993-C28BB272399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E462CB-EECC-4664-81D7-BAAA46EC11D0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9C99D2E-6B17-4BE0-B5C8-782E6A085342}">
      <dgm:prSet phldrT="[Text]"/>
      <dgm:spPr/>
      <dgm:t>
        <a:bodyPr/>
        <a:lstStyle/>
        <a:p>
          <a:r>
            <a:rPr lang="en-US" dirty="0"/>
            <a:t>Score of models</a:t>
          </a:r>
          <a:endParaRPr lang="en-IN" dirty="0"/>
        </a:p>
      </dgm:t>
    </dgm:pt>
    <dgm:pt modelId="{33BF8FB3-45C2-4026-95B0-563C1C547A8C}" type="parTrans" cxnId="{75269654-DC78-42CE-81EA-6D8022DE25CC}">
      <dgm:prSet/>
      <dgm:spPr/>
      <dgm:t>
        <a:bodyPr/>
        <a:lstStyle/>
        <a:p>
          <a:endParaRPr lang="en-IN"/>
        </a:p>
      </dgm:t>
    </dgm:pt>
    <dgm:pt modelId="{2624A092-AA18-401A-8865-CA957B672E41}" type="sibTrans" cxnId="{75269654-DC78-42CE-81EA-6D8022DE25CC}">
      <dgm:prSet/>
      <dgm:spPr/>
      <dgm:t>
        <a:bodyPr/>
        <a:lstStyle/>
        <a:p>
          <a:endParaRPr lang="en-IN"/>
        </a:p>
      </dgm:t>
    </dgm:pt>
    <dgm:pt modelId="{9C6A203C-4BDC-4940-A037-C381DD6E7B50}">
      <dgm:prSet phldrT="[Text]"/>
      <dgm:spPr/>
      <dgm:t>
        <a:bodyPr/>
        <a:lstStyle/>
        <a:p>
          <a:r>
            <a:rPr lang="en-IN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Calibri" panose="020F0502020204030204" pitchFamily="34" charset="0"/>
            </a:rPr>
            <a:t>Logistic Regression: 0.772</a:t>
          </a:r>
          <a:endParaRPr lang="en-IN" dirty="0"/>
        </a:p>
      </dgm:t>
    </dgm:pt>
    <dgm:pt modelId="{3A254993-4FA9-4F47-B071-F23922F38E0B}" type="parTrans" cxnId="{2A9B734D-79B4-4F90-84CA-7948257FD83E}">
      <dgm:prSet/>
      <dgm:spPr/>
      <dgm:t>
        <a:bodyPr/>
        <a:lstStyle/>
        <a:p>
          <a:endParaRPr lang="en-IN"/>
        </a:p>
      </dgm:t>
    </dgm:pt>
    <dgm:pt modelId="{978C8412-E617-4B30-8D54-6DA806385F54}" type="sibTrans" cxnId="{2A9B734D-79B4-4F90-84CA-7948257FD83E}">
      <dgm:prSet/>
      <dgm:spPr/>
      <dgm:t>
        <a:bodyPr/>
        <a:lstStyle/>
        <a:p>
          <a:endParaRPr lang="en-IN"/>
        </a:p>
      </dgm:t>
    </dgm:pt>
    <dgm:pt modelId="{4F0B387F-C91E-4F86-A6AA-17C5E3C8B5D6}">
      <dgm:prSet phldrT="[Text]"/>
      <dgm:spPr/>
      <dgm:t>
        <a:bodyPr/>
        <a:lstStyle/>
        <a:p>
          <a:r>
            <a:rPr lang="en-IN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Calibri" panose="020F0502020204030204" pitchFamily="34" charset="0"/>
            </a:rPr>
            <a:t>SVC: 0.865</a:t>
          </a:r>
          <a:endParaRPr lang="en-IN" dirty="0"/>
        </a:p>
      </dgm:t>
    </dgm:pt>
    <dgm:pt modelId="{F706EDBD-F50E-4C79-B39C-1D87E144EC0B}" type="parTrans" cxnId="{98B6FA3F-F5FE-496F-A906-7906A8AB397B}">
      <dgm:prSet/>
      <dgm:spPr/>
      <dgm:t>
        <a:bodyPr/>
        <a:lstStyle/>
        <a:p>
          <a:endParaRPr lang="en-IN"/>
        </a:p>
      </dgm:t>
    </dgm:pt>
    <dgm:pt modelId="{795CE515-D3CC-467B-9C62-0700AABA3EAD}" type="sibTrans" cxnId="{98B6FA3F-F5FE-496F-A906-7906A8AB397B}">
      <dgm:prSet/>
      <dgm:spPr/>
      <dgm:t>
        <a:bodyPr/>
        <a:lstStyle/>
        <a:p>
          <a:endParaRPr lang="en-IN"/>
        </a:p>
      </dgm:t>
    </dgm:pt>
    <dgm:pt modelId="{EC67F631-1CD4-4FD4-B30F-AF97319288CF}">
      <dgm:prSet phldrT="[Text]"/>
      <dgm:spPr/>
      <dgm:t>
        <a:bodyPr/>
        <a:lstStyle/>
        <a:p>
          <a:r>
            <a:rPr lang="en-IN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Calibri" panose="020F0502020204030204" pitchFamily="34" charset="0"/>
            </a:rPr>
            <a:t>Decision Tree Classifier: 0.917</a:t>
          </a:r>
          <a:endParaRPr lang="en-IN" dirty="0"/>
        </a:p>
      </dgm:t>
    </dgm:pt>
    <dgm:pt modelId="{B5CC2E5E-C29A-491B-8A8F-946CAFC496FA}" type="parTrans" cxnId="{75030869-578A-4D07-8526-403A0C365346}">
      <dgm:prSet/>
      <dgm:spPr/>
      <dgm:t>
        <a:bodyPr/>
        <a:lstStyle/>
        <a:p>
          <a:endParaRPr lang="en-IN"/>
        </a:p>
      </dgm:t>
    </dgm:pt>
    <dgm:pt modelId="{ECAD98A9-21C6-47EE-BFB3-158528BEA269}" type="sibTrans" cxnId="{75030869-578A-4D07-8526-403A0C365346}">
      <dgm:prSet/>
      <dgm:spPr/>
      <dgm:t>
        <a:bodyPr/>
        <a:lstStyle/>
        <a:p>
          <a:endParaRPr lang="en-IN"/>
        </a:p>
      </dgm:t>
    </dgm:pt>
    <dgm:pt modelId="{5F15A95D-F8B7-483B-99C7-D347D90846C0}">
      <dgm:prSet phldrT="[Text]"/>
      <dgm:spPr/>
      <dgm:t>
        <a:bodyPr/>
        <a:lstStyle/>
        <a:p>
          <a:r>
            <a:rPr lang="en-IN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Calibri" panose="020F0502020204030204" pitchFamily="34" charset="0"/>
            </a:rPr>
            <a:t>Random Forest Classifier: 0.952</a:t>
          </a:r>
          <a:endParaRPr lang="en-IN" dirty="0"/>
        </a:p>
      </dgm:t>
    </dgm:pt>
    <dgm:pt modelId="{2539FEBA-2DF9-4D52-9E2C-E4EEE3AE734B}" type="parTrans" cxnId="{A31F0305-8F91-41BE-B65E-EBA14D7397F2}">
      <dgm:prSet/>
      <dgm:spPr/>
      <dgm:t>
        <a:bodyPr/>
        <a:lstStyle/>
        <a:p>
          <a:endParaRPr lang="en-IN"/>
        </a:p>
      </dgm:t>
    </dgm:pt>
    <dgm:pt modelId="{4AADF35D-875D-4FA6-9284-213A67DC7127}" type="sibTrans" cxnId="{A31F0305-8F91-41BE-B65E-EBA14D7397F2}">
      <dgm:prSet/>
      <dgm:spPr/>
      <dgm:t>
        <a:bodyPr/>
        <a:lstStyle/>
        <a:p>
          <a:endParaRPr lang="en-IN"/>
        </a:p>
      </dgm:t>
    </dgm:pt>
    <dgm:pt modelId="{6BE277AA-C567-486D-A542-B4482112E35A}">
      <dgm:prSet/>
      <dgm:spPr/>
    </dgm:pt>
    <dgm:pt modelId="{FB16FB62-5D79-46C2-848B-9EEDE7307C45}" type="parTrans" cxnId="{8C45ABBC-1043-4FDB-A53A-DD17DA1CF9B1}">
      <dgm:prSet/>
      <dgm:spPr/>
      <dgm:t>
        <a:bodyPr/>
        <a:lstStyle/>
        <a:p>
          <a:endParaRPr lang="en-IN"/>
        </a:p>
      </dgm:t>
    </dgm:pt>
    <dgm:pt modelId="{31723854-C53E-4E91-BC61-9D0ADEB6D483}" type="sibTrans" cxnId="{8C45ABBC-1043-4FDB-A53A-DD17DA1CF9B1}">
      <dgm:prSet/>
      <dgm:spPr/>
      <dgm:t>
        <a:bodyPr/>
        <a:lstStyle/>
        <a:p>
          <a:endParaRPr lang="en-IN"/>
        </a:p>
      </dgm:t>
    </dgm:pt>
    <dgm:pt modelId="{220C359A-D9E2-4368-8888-588FDFC15A88}" type="pres">
      <dgm:prSet presAssocID="{A5E462CB-EECC-4664-81D7-BAAA46EC11D0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2A48217-7139-4F5F-A393-178BA8C94229}" type="pres">
      <dgm:prSet presAssocID="{A5E462CB-EECC-4664-81D7-BAAA46EC11D0}" presName="matrix" presStyleCnt="0"/>
      <dgm:spPr/>
    </dgm:pt>
    <dgm:pt modelId="{0C966652-0CDB-4B84-BEEA-4ACCAC88C64E}" type="pres">
      <dgm:prSet presAssocID="{A5E462CB-EECC-4664-81D7-BAAA46EC11D0}" presName="tile1" presStyleLbl="node1" presStyleIdx="0" presStyleCnt="4" custLinFactNeighborY="0"/>
      <dgm:spPr/>
    </dgm:pt>
    <dgm:pt modelId="{42414F6F-EC7A-4911-851B-7BDE8630C43D}" type="pres">
      <dgm:prSet presAssocID="{A5E462CB-EECC-4664-81D7-BAAA46EC11D0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DA6DD57-98D5-44FF-8EE5-DD13968EF030}" type="pres">
      <dgm:prSet presAssocID="{A5E462CB-EECC-4664-81D7-BAAA46EC11D0}" presName="tile2" presStyleLbl="node1" presStyleIdx="1" presStyleCnt="4" custLinFactNeighborX="857" custLinFactNeighborY="435"/>
      <dgm:spPr/>
    </dgm:pt>
    <dgm:pt modelId="{324FE4BE-27E5-4E8E-BFFB-56D531F56DB4}" type="pres">
      <dgm:prSet presAssocID="{A5E462CB-EECC-4664-81D7-BAAA46EC11D0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82C74BA-E29E-4761-B8DC-8BE6257A791C}" type="pres">
      <dgm:prSet presAssocID="{A5E462CB-EECC-4664-81D7-BAAA46EC11D0}" presName="tile3" presStyleLbl="node1" presStyleIdx="2" presStyleCnt="4"/>
      <dgm:spPr/>
    </dgm:pt>
    <dgm:pt modelId="{6D1C0D20-81AF-47D8-8D0A-D05A8D65CD88}" type="pres">
      <dgm:prSet presAssocID="{A5E462CB-EECC-4664-81D7-BAAA46EC11D0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5A79600-1427-4808-919D-5612778D96B0}" type="pres">
      <dgm:prSet presAssocID="{A5E462CB-EECC-4664-81D7-BAAA46EC11D0}" presName="tile4" presStyleLbl="node1" presStyleIdx="3" presStyleCnt="4"/>
      <dgm:spPr/>
    </dgm:pt>
    <dgm:pt modelId="{CB29340C-3E60-49A6-B4D5-628D210C3EF8}" type="pres">
      <dgm:prSet presAssocID="{A5E462CB-EECC-4664-81D7-BAAA46EC11D0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82989E8E-4B50-4D70-95B8-5B1D99F5525A}" type="pres">
      <dgm:prSet presAssocID="{A5E462CB-EECC-4664-81D7-BAAA46EC11D0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A31F0305-8F91-41BE-B65E-EBA14D7397F2}" srcId="{D9C99D2E-6B17-4BE0-B5C8-782E6A085342}" destId="{5F15A95D-F8B7-483B-99C7-D347D90846C0}" srcOrd="3" destOrd="0" parTransId="{2539FEBA-2DF9-4D52-9E2C-E4EEE3AE734B}" sibTransId="{4AADF35D-875D-4FA6-9284-213A67DC7127}"/>
    <dgm:cxn modelId="{69C4F113-A393-4BFF-919B-BB8584A2AA23}" type="presOf" srcId="{A5E462CB-EECC-4664-81D7-BAAA46EC11D0}" destId="{220C359A-D9E2-4368-8888-588FDFC15A88}" srcOrd="0" destOrd="0" presId="urn:microsoft.com/office/officeart/2005/8/layout/matrix1"/>
    <dgm:cxn modelId="{98B6FA3F-F5FE-496F-A906-7906A8AB397B}" srcId="{D9C99D2E-6B17-4BE0-B5C8-782E6A085342}" destId="{4F0B387F-C91E-4F86-A6AA-17C5E3C8B5D6}" srcOrd="1" destOrd="0" parTransId="{F706EDBD-F50E-4C79-B39C-1D87E144EC0B}" sibTransId="{795CE515-D3CC-467B-9C62-0700AABA3EAD}"/>
    <dgm:cxn modelId="{75030869-578A-4D07-8526-403A0C365346}" srcId="{D9C99D2E-6B17-4BE0-B5C8-782E6A085342}" destId="{EC67F631-1CD4-4FD4-B30F-AF97319288CF}" srcOrd="2" destOrd="0" parTransId="{B5CC2E5E-C29A-491B-8A8F-946CAFC496FA}" sibTransId="{ECAD98A9-21C6-47EE-BFB3-158528BEA269}"/>
    <dgm:cxn modelId="{2A9B734D-79B4-4F90-84CA-7948257FD83E}" srcId="{D9C99D2E-6B17-4BE0-B5C8-782E6A085342}" destId="{9C6A203C-4BDC-4940-A037-C381DD6E7B50}" srcOrd="0" destOrd="0" parTransId="{3A254993-4FA9-4F47-B071-F23922F38E0B}" sibTransId="{978C8412-E617-4B30-8D54-6DA806385F54}"/>
    <dgm:cxn modelId="{BE2EEA4F-0AD4-42B6-A5B7-0823E5CED805}" type="presOf" srcId="{4F0B387F-C91E-4F86-A6AA-17C5E3C8B5D6}" destId="{7DA6DD57-98D5-44FF-8EE5-DD13968EF030}" srcOrd="0" destOrd="0" presId="urn:microsoft.com/office/officeart/2005/8/layout/matrix1"/>
    <dgm:cxn modelId="{C21BEF4F-0057-4ED5-A9AA-2CB99B190EFB}" type="presOf" srcId="{5F15A95D-F8B7-483B-99C7-D347D90846C0}" destId="{C5A79600-1427-4808-919D-5612778D96B0}" srcOrd="0" destOrd="0" presId="urn:microsoft.com/office/officeart/2005/8/layout/matrix1"/>
    <dgm:cxn modelId="{B3A34154-953E-499B-80E1-225960FD4438}" type="presOf" srcId="{9C6A203C-4BDC-4940-A037-C381DD6E7B50}" destId="{42414F6F-EC7A-4911-851B-7BDE8630C43D}" srcOrd="1" destOrd="0" presId="urn:microsoft.com/office/officeart/2005/8/layout/matrix1"/>
    <dgm:cxn modelId="{75269654-DC78-42CE-81EA-6D8022DE25CC}" srcId="{A5E462CB-EECC-4664-81D7-BAAA46EC11D0}" destId="{D9C99D2E-6B17-4BE0-B5C8-782E6A085342}" srcOrd="0" destOrd="0" parTransId="{33BF8FB3-45C2-4026-95B0-563C1C547A8C}" sibTransId="{2624A092-AA18-401A-8865-CA957B672E41}"/>
    <dgm:cxn modelId="{CF67CB74-2703-415F-8A66-F914058F196B}" type="presOf" srcId="{4F0B387F-C91E-4F86-A6AA-17C5E3C8B5D6}" destId="{324FE4BE-27E5-4E8E-BFFB-56D531F56DB4}" srcOrd="1" destOrd="0" presId="urn:microsoft.com/office/officeart/2005/8/layout/matrix1"/>
    <dgm:cxn modelId="{D9340B9D-BA00-414A-A6E4-D4D031350130}" type="presOf" srcId="{9C6A203C-4BDC-4940-A037-C381DD6E7B50}" destId="{0C966652-0CDB-4B84-BEEA-4ACCAC88C64E}" srcOrd="0" destOrd="0" presId="urn:microsoft.com/office/officeart/2005/8/layout/matrix1"/>
    <dgm:cxn modelId="{6B8808A4-402F-407A-B906-AC2B5440C2C9}" type="presOf" srcId="{EC67F631-1CD4-4FD4-B30F-AF97319288CF}" destId="{082C74BA-E29E-4761-B8DC-8BE6257A791C}" srcOrd="0" destOrd="0" presId="urn:microsoft.com/office/officeart/2005/8/layout/matrix1"/>
    <dgm:cxn modelId="{8C45ABBC-1043-4FDB-A53A-DD17DA1CF9B1}" srcId="{A5E462CB-EECC-4664-81D7-BAAA46EC11D0}" destId="{6BE277AA-C567-486D-A542-B4482112E35A}" srcOrd="1" destOrd="0" parTransId="{FB16FB62-5D79-46C2-848B-9EEDE7307C45}" sibTransId="{31723854-C53E-4E91-BC61-9D0ADEB6D483}"/>
    <dgm:cxn modelId="{3AFD51F2-6836-4392-A856-7CDCBEA912B8}" type="presOf" srcId="{D9C99D2E-6B17-4BE0-B5C8-782E6A085342}" destId="{82989E8E-4B50-4D70-95B8-5B1D99F5525A}" srcOrd="0" destOrd="0" presId="urn:microsoft.com/office/officeart/2005/8/layout/matrix1"/>
    <dgm:cxn modelId="{68D245F6-AE4C-4239-B916-0D98618CE1E7}" type="presOf" srcId="{EC67F631-1CD4-4FD4-B30F-AF97319288CF}" destId="{6D1C0D20-81AF-47D8-8D0A-D05A8D65CD88}" srcOrd="1" destOrd="0" presId="urn:microsoft.com/office/officeart/2005/8/layout/matrix1"/>
    <dgm:cxn modelId="{68FFEFFD-455F-458F-AA42-5239601B0191}" type="presOf" srcId="{5F15A95D-F8B7-483B-99C7-D347D90846C0}" destId="{CB29340C-3E60-49A6-B4D5-628D210C3EF8}" srcOrd="1" destOrd="0" presId="urn:microsoft.com/office/officeart/2005/8/layout/matrix1"/>
    <dgm:cxn modelId="{B3884783-485B-4847-870E-D282C8D5E652}" type="presParOf" srcId="{220C359A-D9E2-4368-8888-588FDFC15A88}" destId="{72A48217-7139-4F5F-A393-178BA8C94229}" srcOrd="0" destOrd="0" presId="urn:microsoft.com/office/officeart/2005/8/layout/matrix1"/>
    <dgm:cxn modelId="{60684F39-7F81-49E4-BD00-E4D05698643A}" type="presParOf" srcId="{72A48217-7139-4F5F-A393-178BA8C94229}" destId="{0C966652-0CDB-4B84-BEEA-4ACCAC88C64E}" srcOrd="0" destOrd="0" presId="urn:microsoft.com/office/officeart/2005/8/layout/matrix1"/>
    <dgm:cxn modelId="{AA243C0D-8BD6-446B-80BF-F66E5AFFDCDA}" type="presParOf" srcId="{72A48217-7139-4F5F-A393-178BA8C94229}" destId="{42414F6F-EC7A-4911-851B-7BDE8630C43D}" srcOrd="1" destOrd="0" presId="urn:microsoft.com/office/officeart/2005/8/layout/matrix1"/>
    <dgm:cxn modelId="{F84066F2-DB48-4F4C-8CD3-B562C5E6A8E5}" type="presParOf" srcId="{72A48217-7139-4F5F-A393-178BA8C94229}" destId="{7DA6DD57-98D5-44FF-8EE5-DD13968EF030}" srcOrd="2" destOrd="0" presId="urn:microsoft.com/office/officeart/2005/8/layout/matrix1"/>
    <dgm:cxn modelId="{7F4813F3-68B6-433F-870C-32C2FE27F745}" type="presParOf" srcId="{72A48217-7139-4F5F-A393-178BA8C94229}" destId="{324FE4BE-27E5-4E8E-BFFB-56D531F56DB4}" srcOrd="3" destOrd="0" presId="urn:microsoft.com/office/officeart/2005/8/layout/matrix1"/>
    <dgm:cxn modelId="{257CD78C-3209-457F-87FE-EF7D2690B1DE}" type="presParOf" srcId="{72A48217-7139-4F5F-A393-178BA8C94229}" destId="{082C74BA-E29E-4761-B8DC-8BE6257A791C}" srcOrd="4" destOrd="0" presId="urn:microsoft.com/office/officeart/2005/8/layout/matrix1"/>
    <dgm:cxn modelId="{3905BA13-5CB1-4EDD-847B-B3876E6EEC6A}" type="presParOf" srcId="{72A48217-7139-4F5F-A393-178BA8C94229}" destId="{6D1C0D20-81AF-47D8-8D0A-D05A8D65CD88}" srcOrd="5" destOrd="0" presId="urn:microsoft.com/office/officeart/2005/8/layout/matrix1"/>
    <dgm:cxn modelId="{16093BF1-4ABF-4D01-9EC5-A7D8C36B5A7B}" type="presParOf" srcId="{72A48217-7139-4F5F-A393-178BA8C94229}" destId="{C5A79600-1427-4808-919D-5612778D96B0}" srcOrd="6" destOrd="0" presId="urn:microsoft.com/office/officeart/2005/8/layout/matrix1"/>
    <dgm:cxn modelId="{3BC39A5D-EC24-4B4D-8671-9F9B7EC4D3E9}" type="presParOf" srcId="{72A48217-7139-4F5F-A393-178BA8C94229}" destId="{CB29340C-3E60-49A6-B4D5-628D210C3EF8}" srcOrd="7" destOrd="0" presId="urn:microsoft.com/office/officeart/2005/8/layout/matrix1"/>
    <dgm:cxn modelId="{F4346ABC-5CEC-43EF-BBB7-1F5C519C4012}" type="presParOf" srcId="{220C359A-D9E2-4368-8888-588FDFC15A88}" destId="{82989E8E-4B50-4D70-95B8-5B1D99F5525A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DFD8140-2373-484D-B1AC-B007E688CABB}" type="doc">
      <dgm:prSet loTypeId="urn:microsoft.com/office/officeart/2005/8/layout/pList1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D5D2BCD-D955-4B95-AFB1-9BCB2753B293}">
      <dgm:prSet phldrT="[Text]"/>
      <dgm:spPr/>
      <dgm:t>
        <a:bodyPr/>
        <a:lstStyle/>
        <a:p>
          <a:r>
            <a:rPr lang="en-US" dirty="0"/>
            <a:t>Random Forest Classifier</a:t>
          </a:r>
          <a:endParaRPr lang="en-IN" dirty="0"/>
        </a:p>
      </dgm:t>
    </dgm:pt>
    <dgm:pt modelId="{08A6B4F3-C5FE-4598-A740-54F315728532}" type="parTrans" cxnId="{99023422-ABDF-40EF-BEFF-A806AAF5000E}">
      <dgm:prSet/>
      <dgm:spPr/>
      <dgm:t>
        <a:bodyPr/>
        <a:lstStyle/>
        <a:p>
          <a:endParaRPr lang="en-IN"/>
        </a:p>
      </dgm:t>
    </dgm:pt>
    <dgm:pt modelId="{B5525B59-9EC5-48AD-BDB1-845F1C3812F6}" type="sibTrans" cxnId="{99023422-ABDF-40EF-BEFF-A806AAF5000E}">
      <dgm:prSet/>
      <dgm:spPr/>
      <dgm:t>
        <a:bodyPr/>
        <a:lstStyle/>
        <a:p>
          <a:endParaRPr lang="en-IN"/>
        </a:p>
      </dgm:t>
    </dgm:pt>
    <dgm:pt modelId="{CFFE6318-7D99-4DEA-941C-C75B13BE6EDA}">
      <dgm:prSet phldrT="[Text]"/>
      <dgm:spPr/>
      <dgm:t>
        <a:bodyPr/>
        <a:lstStyle/>
        <a:p>
          <a:r>
            <a:rPr lang="en-US" dirty="0"/>
            <a:t>Logistic Regression</a:t>
          </a:r>
          <a:endParaRPr lang="en-IN" dirty="0"/>
        </a:p>
      </dgm:t>
    </dgm:pt>
    <dgm:pt modelId="{ABC5EEEB-2430-4AA2-9D5F-108158F804F5}" type="parTrans" cxnId="{CEA0E76E-7886-4398-9704-C6E3748B61C3}">
      <dgm:prSet/>
      <dgm:spPr/>
      <dgm:t>
        <a:bodyPr/>
        <a:lstStyle/>
        <a:p>
          <a:endParaRPr lang="en-IN"/>
        </a:p>
      </dgm:t>
    </dgm:pt>
    <dgm:pt modelId="{C3166F02-43B8-4F09-BC1A-6A06C82E64A7}" type="sibTrans" cxnId="{CEA0E76E-7886-4398-9704-C6E3748B61C3}">
      <dgm:prSet/>
      <dgm:spPr/>
      <dgm:t>
        <a:bodyPr/>
        <a:lstStyle/>
        <a:p>
          <a:endParaRPr lang="en-IN"/>
        </a:p>
      </dgm:t>
    </dgm:pt>
    <dgm:pt modelId="{28887CD6-1046-423F-8B65-422B6BB38111}">
      <dgm:prSet phldrT="[Text]"/>
      <dgm:spPr/>
      <dgm:t>
        <a:bodyPr/>
        <a:lstStyle/>
        <a:p>
          <a:r>
            <a:rPr lang="en-US" dirty="0"/>
            <a:t>Support Vector Classifier</a:t>
          </a:r>
          <a:endParaRPr lang="en-IN" dirty="0"/>
        </a:p>
      </dgm:t>
    </dgm:pt>
    <dgm:pt modelId="{465B906F-5C3E-4BB3-BB9A-FE69B91DD31A}" type="parTrans" cxnId="{032F65BB-D9C2-4D7E-8119-BC589AEFB331}">
      <dgm:prSet/>
      <dgm:spPr/>
      <dgm:t>
        <a:bodyPr/>
        <a:lstStyle/>
        <a:p>
          <a:endParaRPr lang="en-IN"/>
        </a:p>
      </dgm:t>
    </dgm:pt>
    <dgm:pt modelId="{A0FD4DC7-8378-474A-8E4B-BF15CC3FA960}" type="sibTrans" cxnId="{032F65BB-D9C2-4D7E-8119-BC589AEFB331}">
      <dgm:prSet/>
      <dgm:spPr/>
      <dgm:t>
        <a:bodyPr/>
        <a:lstStyle/>
        <a:p>
          <a:endParaRPr lang="en-IN"/>
        </a:p>
      </dgm:t>
    </dgm:pt>
    <dgm:pt modelId="{6D38D9BD-5CA6-4EFB-A3F8-96A3AB041E23}">
      <dgm:prSet phldrT="[Text]"/>
      <dgm:spPr/>
      <dgm:t>
        <a:bodyPr/>
        <a:lstStyle/>
        <a:p>
          <a:r>
            <a:rPr lang="en-US" dirty="0"/>
            <a:t>Decision Tree </a:t>
          </a:r>
          <a:r>
            <a:rPr lang="en-US" dirty="0" err="1"/>
            <a:t>Classiifer</a:t>
          </a:r>
          <a:endParaRPr lang="en-IN" dirty="0"/>
        </a:p>
      </dgm:t>
    </dgm:pt>
    <dgm:pt modelId="{07375E91-4A62-4CBC-92F6-42354FF54284}" type="parTrans" cxnId="{EC449C8C-0D0C-4E61-B753-86445B069FE5}">
      <dgm:prSet/>
      <dgm:spPr/>
      <dgm:t>
        <a:bodyPr/>
        <a:lstStyle/>
        <a:p>
          <a:endParaRPr lang="en-IN"/>
        </a:p>
      </dgm:t>
    </dgm:pt>
    <dgm:pt modelId="{5F2D8400-71FB-49DE-9BAC-D085CFBEE768}" type="sibTrans" cxnId="{EC449C8C-0D0C-4E61-B753-86445B069FE5}">
      <dgm:prSet/>
      <dgm:spPr/>
      <dgm:t>
        <a:bodyPr/>
        <a:lstStyle/>
        <a:p>
          <a:endParaRPr lang="en-IN"/>
        </a:p>
      </dgm:t>
    </dgm:pt>
    <dgm:pt modelId="{A5AFDE5A-1285-4E02-9511-755B88DAB5A9}" type="pres">
      <dgm:prSet presAssocID="{4DFD8140-2373-484D-B1AC-B007E688CABB}" presName="Name0" presStyleCnt="0">
        <dgm:presLayoutVars>
          <dgm:dir/>
          <dgm:resizeHandles val="exact"/>
        </dgm:presLayoutVars>
      </dgm:prSet>
      <dgm:spPr/>
    </dgm:pt>
    <dgm:pt modelId="{249CD5E4-9DD7-49A2-95E9-2E52F35EA893}" type="pres">
      <dgm:prSet presAssocID="{5D5D2BCD-D955-4B95-AFB1-9BCB2753B293}" presName="compNode" presStyleCnt="0"/>
      <dgm:spPr/>
    </dgm:pt>
    <dgm:pt modelId="{CDB55C69-39A9-49AA-A278-BB356D5084F3}" type="pres">
      <dgm:prSet presAssocID="{5D5D2BCD-D955-4B95-AFB1-9BCB2753B293}" presName="pictRect" presStyleLbl="node1" presStyleIdx="0" presStyleCnt="4"/>
      <dgm:spPr>
        <a:blipFill rotWithShape="1">
          <a:blip xmlns:r="http://schemas.openxmlformats.org/officeDocument/2006/relationships" r:embed="rId1"/>
          <a:srcRect/>
          <a:stretch>
            <a:fillRect l="-19000" r="-19000"/>
          </a:stretch>
        </a:blipFill>
      </dgm:spPr>
    </dgm:pt>
    <dgm:pt modelId="{AA7FC492-C08D-48EC-A64A-97E1171DDC81}" type="pres">
      <dgm:prSet presAssocID="{5D5D2BCD-D955-4B95-AFB1-9BCB2753B293}" presName="textRect" presStyleLbl="revTx" presStyleIdx="0" presStyleCnt="4">
        <dgm:presLayoutVars>
          <dgm:bulletEnabled val="1"/>
        </dgm:presLayoutVars>
      </dgm:prSet>
      <dgm:spPr/>
    </dgm:pt>
    <dgm:pt modelId="{E59E7AA7-5736-479F-ABC8-4E34E2040258}" type="pres">
      <dgm:prSet presAssocID="{B5525B59-9EC5-48AD-BDB1-845F1C3812F6}" presName="sibTrans" presStyleLbl="sibTrans2D1" presStyleIdx="0" presStyleCnt="0"/>
      <dgm:spPr/>
    </dgm:pt>
    <dgm:pt modelId="{BAF95D63-55EE-4406-AF0B-EFB7059D3893}" type="pres">
      <dgm:prSet presAssocID="{CFFE6318-7D99-4DEA-941C-C75B13BE6EDA}" presName="compNode" presStyleCnt="0"/>
      <dgm:spPr/>
    </dgm:pt>
    <dgm:pt modelId="{D9373F29-AC24-4488-821D-4ADFF34A80BF}" type="pres">
      <dgm:prSet presAssocID="{CFFE6318-7D99-4DEA-941C-C75B13BE6EDA}" presName="pictRect" presStyleLbl="node1" presStyleIdx="1" presStyleCnt="4"/>
      <dgm:spPr>
        <a:blipFill rotWithShape="1">
          <a:blip xmlns:r="http://schemas.openxmlformats.org/officeDocument/2006/relationships" r:embed="rId2"/>
          <a:srcRect/>
          <a:stretch>
            <a:fillRect l="-19000" r="-19000"/>
          </a:stretch>
        </a:blipFill>
      </dgm:spPr>
    </dgm:pt>
    <dgm:pt modelId="{3945A264-531C-4D61-8BBC-0086DA297277}" type="pres">
      <dgm:prSet presAssocID="{CFFE6318-7D99-4DEA-941C-C75B13BE6EDA}" presName="textRect" presStyleLbl="revTx" presStyleIdx="1" presStyleCnt="4">
        <dgm:presLayoutVars>
          <dgm:bulletEnabled val="1"/>
        </dgm:presLayoutVars>
      </dgm:prSet>
      <dgm:spPr/>
    </dgm:pt>
    <dgm:pt modelId="{8D892678-4B96-4730-BF16-ABB7A74021C7}" type="pres">
      <dgm:prSet presAssocID="{C3166F02-43B8-4F09-BC1A-6A06C82E64A7}" presName="sibTrans" presStyleLbl="sibTrans2D1" presStyleIdx="0" presStyleCnt="0"/>
      <dgm:spPr/>
    </dgm:pt>
    <dgm:pt modelId="{7D0996FF-4F16-4C6C-A865-3EED039AC263}" type="pres">
      <dgm:prSet presAssocID="{28887CD6-1046-423F-8B65-422B6BB38111}" presName="compNode" presStyleCnt="0"/>
      <dgm:spPr/>
    </dgm:pt>
    <dgm:pt modelId="{7DD7A707-3757-400E-8300-E92A0BAEBB0B}" type="pres">
      <dgm:prSet presAssocID="{28887CD6-1046-423F-8B65-422B6BB38111}" presName="pictRect" presStyleLbl="node1" presStyleIdx="2" presStyleCnt="4"/>
      <dgm:spPr>
        <a:blipFill rotWithShape="1">
          <a:blip xmlns:r="http://schemas.openxmlformats.org/officeDocument/2006/relationships" r:embed="rId3"/>
          <a:srcRect/>
          <a:stretch>
            <a:fillRect l="-18000" r="-18000"/>
          </a:stretch>
        </a:blipFill>
      </dgm:spPr>
    </dgm:pt>
    <dgm:pt modelId="{0276C8E0-A347-4AFF-A647-87630DA20A93}" type="pres">
      <dgm:prSet presAssocID="{28887CD6-1046-423F-8B65-422B6BB38111}" presName="textRect" presStyleLbl="revTx" presStyleIdx="2" presStyleCnt="4">
        <dgm:presLayoutVars>
          <dgm:bulletEnabled val="1"/>
        </dgm:presLayoutVars>
      </dgm:prSet>
      <dgm:spPr/>
    </dgm:pt>
    <dgm:pt modelId="{219BFA21-E817-4016-B9D6-0B25E2F63EE5}" type="pres">
      <dgm:prSet presAssocID="{A0FD4DC7-8378-474A-8E4B-BF15CC3FA960}" presName="sibTrans" presStyleLbl="sibTrans2D1" presStyleIdx="0" presStyleCnt="0"/>
      <dgm:spPr/>
    </dgm:pt>
    <dgm:pt modelId="{B91A00D1-9A29-4BAA-BBE0-DBAF0D54464F}" type="pres">
      <dgm:prSet presAssocID="{6D38D9BD-5CA6-4EFB-A3F8-96A3AB041E23}" presName="compNode" presStyleCnt="0"/>
      <dgm:spPr/>
    </dgm:pt>
    <dgm:pt modelId="{831DBD70-49AA-4E4C-89C9-49C39E234B48}" type="pres">
      <dgm:prSet presAssocID="{6D38D9BD-5CA6-4EFB-A3F8-96A3AB041E23}" presName="pictRect" presStyleLbl="node1" presStyleIdx="3" presStyleCnt="4"/>
      <dgm:spPr>
        <a:blipFill rotWithShape="1">
          <a:blip xmlns:r="http://schemas.openxmlformats.org/officeDocument/2006/relationships" r:embed="rId4"/>
          <a:srcRect/>
          <a:stretch>
            <a:fillRect l="-14000" r="-14000"/>
          </a:stretch>
        </a:blipFill>
      </dgm:spPr>
    </dgm:pt>
    <dgm:pt modelId="{4EECAB01-85FA-4599-B86D-B34BCF5C33CC}" type="pres">
      <dgm:prSet presAssocID="{6D38D9BD-5CA6-4EFB-A3F8-96A3AB041E23}" presName="textRect" presStyleLbl="revTx" presStyleIdx="3" presStyleCnt="4">
        <dgm:presLayoutVars>
          <dgm:bulletEnabled val="1"/>
        </dgm:presLayoutVars>
      </dgm:prSet>
      <dgm:spPr/>
    </dgm:pt>
  </dgm:ptLst>
  <dgm:cxnLst>
    <dgm:cxn modelId="{0530360B-259D-41A5-9F82-2BAEC68F7125}" type="presOf" srcId="{4DFD8140-2373-484D-B1AC-B007E688CABB}" destId="{A5AFDE5A-1285-4E02-9511-755B88DAB5A9}" srcOrd="0" destOrd="0" presId="urn:microsoft.com/office/officeart/2005/8/layout/pList1"/>
    <dgm:cxn modelId="{99023422-ABDF-40EF-BEFF-A806AAF5000E}" srcId="{4DFD8140-2373-484D-B1AC-B007E688CABB}" destId="{5D5D2BCD-D955-4B95-AFB1-9BCB2753B293}" srcOrd="0" destOrd="0" parTransId="{08A6B4F3-C5FE-4598-A740-54F315728532}" sibTransId="{B5525B59-9EC5-48AD-BDB1-845F1C3812F6}"/>
    <dgm:cxn modelId="{4A0E7547-AD61-4A9D-97C3-1CC4F66E13B5}" type="presOf" srcId="{6D38D9BD-5CA6-4EFB-A3F8-96A3AB041E23}" destId="{4EECAB01-85FA-4599-B86D-B34BCF5C33CC}" srcOrd="0" destOrd="0" presId="urn:microsoft.com/office/officeart/2005/8/layout/pList1"/>
    <dgm:cxn modelId="{9D45516B-116F-48CF-B497-730DE6194835}" type="presOf" srcId="{5D5D2BCD-D955-4B95-AFB1-9BCB2753B293}" destId="{AA7FC492-C08D-48EC-A64A-97E1171DDC81}" srcOrd="0" destOrd="0" presId="urn:microsoft.com/office/officeart/2005/8/layout/pList1"/>
    <dgm:cxn modelId="{CEA0E76E-7886-4398-9704-C6E3748B61C3}" srcId="{4DFD8140-2373-484D-B1AC-B007E688CABB}" destId="{CFFE6318-7D99-4DEA-941C-C75B13BE6EDA}" srcOrd="1" destOrd="0" parTransId="{ABC5EEEB-2430-4AA2-9D5F-108158F804F5}" sibTransId="{C3166F02-43B8-4F09-BC1A-6A06C82E64A7}"/>
    <dgm:cxn modelId="{2B69DB55-74F6-4EC9-96C6-51BC568B7E60}" type="presOf" srcId="{28887CD6-1046-423F-8B65-422B6BB38111}" destId="{0276C8E0-A347-4AFF-A647-87630DA20A93}" srcOrd="0" destOrd="0" presId="urn:microsoft.com/office/officeart/2005/8/layout/pList1"/>
    <dgm:cxn modelId="{EC449C8C-0D0C-4E61-B753-86445B069FE5}" srcId="{4DFD8140-2373-484D-B1AC-B007E688CABB}" destId="{6D38D9BD-5CA6-4EFB-A3F8-96A3AB041E23}" srcOrd="3" destOrd="0" parTransId="{07375E91-4A62-4CBC-92F6-42354FF54284}" sibTransId="{5F2D8400-71FB-49DE-9BAC-D085CFBEE768}"/>
    <dgm:cxn modelId="{E939B997-A0A8-4AF6-8BA6-C2493219D42A}" type="presOf" srcId="{B5525B59-9EC5-48AD-BDB1-845F1C3812F6}" destId="{E59E7AA7-5736-479F-ABC8-4E34E2040258}" srcOrd="0" destOrd="0" presId="urn:microsoft.com/office/officeart/2005/8/layout/pList1"/>
    <dgm:cxn modelId="{0EB6869C-2C8D-458E-9570-98B11E06E0E5}" type="presOf" srcId="{C3166F02-43B8-4F09-BC1A-6A06C82E64A7}" destId="{8D892678-4B96-4730-BF16-ABB7A74021C7}" srcOrd="0" destOrd="0" presId="urn:microsoft.com/office/officeart/2005/8/layout/pList1"/>
    <dgm:cxn modelId="{032F65BB-D9C2-4D7E-8119-BC589AEFB331}" srcId="{4DFD8140-2373-484D-B1AC-B007E688CABB}" destId="{28887CD6-1046-423F-8B65-422B6BB38111}" srcOrd="2" destOrd="0" parTransId="{465B906F-5C3E-4BB3-BB9A-FE69B91DD31A}" sibTransId="{A0FD4DC7-8378-474A-8E4B-BF15CC3FA960}"/>
    <dgm:cxn modelId="{149F46C6-D073-45CC-B304-3538A8A35BE1}" type="presOf" srcId="{CFFE6318-7D99-4DEA-941C-C75B13BE6EDA}" destId="{3945A264-531C-4D61-8BBC-0086DA297277}" srcOrd="0" destOrd="0" presId="urn:microsoft.com/office/officeart/2005/8/layout/pList1"/>
    <dgm:cxn modelId="{BF4F9EEF-DC4A-44AC-B078-96CEA4E139A2}" type="presOf" srcId="{A0FD4DC7-8378-474A-8E4B-BF15CC3FA960}" destId="{219BFA21-E817-4016-B9D6-0B25E2F63EE5}" srcOrd="0" destOrd="0" presId="urn:microsoft.com/office/officeart/2005/8/layout/pList1"/>
    <dgm:cxn modelId="{92CA96D8-F7A0-48E9-9AD3-625CE0C4551F}" type="presParOf" srcId="{A5AFDE5A-1285-4E02-9511-755B88DAB5A9}" destId="{249CD5E4-9DD7-49A2-95E9-2E52F35EA893}" srcOrd="0" destOrd="0" presId="urn:microsoft.com/office/officeart/2005/8/layout/pList1"/>
    <dgm:cxn modelId="{7C8F9CA6-1C04-4E4A-9692-A6B583277CE0}" type="presParOf" srcId="{249CD5E4-9DD7-49A2-95E9-2E52F35EA893}" destId="{CDB55C69-39A9-49AA-A278-BB356D5084F3}" srcOrd="0" destOrd="0" presId="urn:microsoft.com/office/officeart/2005/8/layout/pList1"/>
    <dgm:cxn modelId="{E8A08607-9133-449F-9055-2FD8C0E99572}" type="presParOf" srcId="{249CD5E4-9DD7-49A2-95E9-2E52F35EA893}" destId="{AA7FC492-C08D-48EC-A64A-97E1171DDC81}" srcOrd="1" destOrd="0" presId="urn:microsoft.com/office/officeart/2005/8/layout/pList1"/>
    <dgm:cxn modelId="{5EB4FBFF-929A-40CD-A0F4-9729B7BE678D}" type="presParOf" srcId="{A5AFDE5A-1285-4E02-9511-755B88DAB5A9}" destId="{E59E7AA7-5736-479F-ABC8-4E34E2040258}" srcOrd="1" destOrd="0" presId="urn:microsoft.com/office/officeart/2005/8/layout/pList1"/>
    <dgm:cxn modelId="{6987AD35-07C5-416B-8ABF-D5FDA45F8112}" type="presParOf" srcId="{A5AFDE5A-1285-4E02-9511-755B88DAB5A9}" destId="{BAF95D63-55EE-4406-AF0B-EFB7059D3893}" srcOrd="2" destOrd="0" presId="urn:microsoft.com/office/officeart/2005/8/layout/pList1"/>
    <dgm:cxn modelId="{3FE6126D-8A9F-4577-8DA0-69CAFF331B4A}" type="presParOf" srcId="{BAF95D63-55EE-4406-AF0B-EFB7059D3893}" destId="{D9373F29-AC24-4488-821D-4ADFF34A80BF}" srcOrd="0" destOrd="0" presId="urn:microsoft.com/office/officeart/2005/8/layout/pList1"/>
    <dgm:cxn modelId="{7727CBA6-A485-4C1D-A821-6C483BCC2348}" type="presParOf" srcId="{BAF95D63-55EE-4406-AF0B-EFB7059D3893}" destId="{3945A264-531C-4D61-8BBC-0086DA297277}" srcOrd="1" destOrd="0" presId="urn:microsoft.com/office/officeart/2005/8/layout/pList1"/>
    <dgm:cxn modelId="{8F234F45-6E84-448B-A403-23603D9FD9AE}" type="presParOf" srcId="{A5AFDE5A-1285-4E02-9511-755B88DAB5A9}" destId="{8D892678-4B96-4730-BF16-ABB7A74021C7}" srcOrd="3" destOrd="0" presId="urn:microsoft.com/office/officeart/2005/8/layout/pList1"/>
    <dgm:cxn modelId="{239A0F54-BC1E-48D7-BC9D-26B175FD5B87}" type="presParOf" srcId="{A5AFDE5A-1285-4E02-9511-755B88DAB5A9}" destId="{7D0996FF-4F16-4C6C-A865-3EED039AC263}" srcOrd="4" destOrd="0" presId="urn:microsoft.com/office/officeart/2005/8/layout/pList1"/>
    <dgm:cxn modelId="{F95F4829-A765-4916-A858-E20F6A310AB7}" type="presParOf" srcId="{7D0996FF-4F16-4C6C-A865-3EED039AC263}" destId="{7DD7A707-3757-400E-8300-E92A0BAEBB0B}" srcOrd="0" destOrd="0" presId="urn:microsoft.com/office/officeart/2005/8/layout/pList1"/>
    <dgm:cxn modelId="{9994EE25-7B02-4027-B470-76FE03D01ABB}" type="presParOf" srcId="{7D0996FF-4F16-4C6C-A865-3EED039AC263}" destId="{0276C8E0-A347-4AFF-A647-87630DA20A93}" srcOrd="1" destOrd="0" presId="urn:microsoft.com/office/officeart/2005/8/layout/pList1"/>
    <dgm:cxn modelId="{0C8B241D-546E-4EC3-8029-B06271CBBBA0}" type="presParOf" srcId="{A5AFDE5A-1285-4E02-9511-755B88DAB5A9}" destId="{219BFA21-E817-4016-B9D6-0B25E2F63EE5}" srcOrd="5" destOrd="0" presId="urn:microsoft.com/office/officeart/2005/8/layout/pList1"/>
    <dgm:cxn modelId="{29638317-2239-43DD-A0AE-44B74B6ABA28}" type="presParOf" srcId="{A5AFDE5A-1285-4E02-9511-755B88DAB5A9}" destId="{B91A00D1-9A29-4BAA-BBE0-DBAF0D54464F}" srcOrd="6" destOrd="0" presId="urn:microsoft.com/office/officeart/2005/8/layout/pList1"/>
    <dgm:cxn modelId="{232384AA-6D02-436E-BEE7-4F20F4FF88B4}" type="presParOf" srcId="{B91A00D1-9A29-4BAA-BBE0-DBAF0D54464F}" destId="{831DBD70-49AA-4E4C-89C9-49C39E234B48}" srcOrd="0" destOrd="0" presId="urn:microsoft.com/office/officeart/2005/8/layout/pList1"/>
    <dgm:cxn modelId="{F9B6BAD3-73B3-43FA-98EA-5179BE4ED5DC}" type="presParOf" srcId="{B91A00D1-9A29-4BAA-BBE0-DBAF0D54464F}" destId="{4EECAB01-85FA-4599-B86D-B34BCF5C33CC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BF52FF3-FFF1-42F4-93D1-54FC8A706909}" type="doc">
      <dgm:prSet loTypeId="urn:microsoft.com/office/officeart/2008/layout/HorizontalMultiLevelHierarchy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8672554-DFE3-4D58-844C-4F2810C1E51F}">
      <dgm:prSet phldrT="[Text]"/>
      <dgm:spPr/>
      <dgm:t>
        <a:bodyPr/>
        <a:lstStyle/>
        <a:p>
          <a:r>
            <a:rPr lang="en-US" dirty="0"/>
            <a:t>Limitations</a:t>
          </a:r>
          <a:endParaRPr lang="en-IN" dirty="0"/>
        </a:p>
      </dgm:t>
    </dgm:pt>
    <dgm:pt modelId="{9B2CC91E-13D2-4A9A-A62C-2E0F6E77B909}" type="parTrans" cxnId="{32B540B0-9B58-4A31-BD14-7323A6B7578F}">
      <dgm:prSet/>
      <dgm:spPr/>
      <dgm:t>
        <a:bodyPr/>
        <a:lstStyle/>
        <a:p>
          <a:endParaRPr lang="en-IN"/>
        </a:p>
      </dgm:t>
    </dgm:pt>
    <dgm:pt modelId="{6813CFE1-C0CA-4F4C-AFB2-680CC28C7105}" type="sibTrans" cxnId="{32B540B0-9B58-4A31-BD14-7323A6B7578F}">
      <dgm:prSet/>
      <dgm:spPr/>
      <dgm:t>
        <a:bodyPr/>
        <a:lstStyle/>
        <a:p>
          <a:endParaRPr lang="en-IN"/>
        </a:p>
      </dgm:t>
    </dgm:pt>
    <dgm:pt modelId="{643B1E3A-0F5C-4FBD-A297-8DC9C0EED8DA}">
      <dgm:prSet phldrT="[Text]"/>
      <dgm:spPr/>
      <dgm:t>
        <a:bodyPr/>
        <a:lstStyle/>
        <a:p>
          <a:r>
            <a:rPr lang="en-US" dirty="0"/>
            <a:t>Same number used by several users </a:t>
          </a:r>
          <a:endParaRPr lang="en-IN" dirty="0"/>
        </a:p>
      </dgm:t>
    </dgm:pt>
    <dgm:pt modelId="{E541E0D0-5B13-43D9-B080-CFA92B72429B}" type="parTrans" cxnId="{1548FD5A-F971-42DB-B956-62DF17112FB4}">
      <dgm:prSet/>
      <dgm:spPr/>
      <dgm:t>
        <a:bodyPr/>
        <a:lstStyle/>
        <a:p>
          <a:endParaRPr lang="en-IN"/>
        </a:p>
      </dgm:t>
    </dgm:pt>
    <dgm:pt modelId="{727D65A3-39DE-4238-8A56-8691450AE88B}" type="sibTrans" cxnId="{1548FD5A-F971-42DB-B956-62DF17112FB4}">
      <dgm:prSet/>
      <dgm:spPr/>
      <dgm:t>
        <a:bodyPr/>
        <a:lstStyle/>
        <a:p>
          <a:endParaRPr lang="en-IN"/>
        </a:p>
      </dgm:t>
    </dgm:pt>
    <dgm:pt modelId="{45BD6881-6D29-4EB0-9731-3CD8D64C7056}">
      <dgm:prSet phldrT="[Text]"/>
      <dgm:spPr/>
      <dgm:t>
        <a:bodyPr/>
        <a:lstStyle/>
        <a:p>
          <a:r>
            <a:rPr lang="en-US" dirty="0"/>
            <a:t>Unavailability of credit scores of users</a:t>
          </a:r>
          <a:endParaRPr lang="en-IN" dirty="0"/>
        </a:p>
      </dgm:t>
    </dgm:pt>
    <dgm:pt modelId="{4DD4573B-3305-497A-B55C-A0513D5FDE91}" type="parTrans" cxnId="{F9440C97-4C4D-4E71-B0C4-D59879B12704}">
      <dgm:prSet/>
      <dgm:spPr/>
      <dgm:t>
        <a:bodyPr/>
        <a:lstStyle/>
        <a:p>
          <a:endParaRPr lang="en-IN"/>
        </a:p>
      </dgm:t>
    </dgm:pt>
    <dgm:pt modelId="{CB0FD462-99FE-494B-9597-1DED4FB959DA}" type="sibTrans" cxnId="{F9440C97-4C4D-4E71-B0C4-D59879B12704}">
      <dgm:prSet/>
      <dgm:spPr/>
      <dgm:t>
        <a:bodyPr/>
        <a:lstStyle/>
        <a:p>
          <a:endParaRPr lang="en-IN"/>
        </a:p>
      </dgm:t>
    </dgm:pt>
    <dgm:pt modelId="{2389DCDA-9791-489F-B3F4-3B2E4B374170}" type="pres">
      <dgm:prSet presAssocID="{6BF52FF3-FFF1-42F4-93D1-54FC8A70690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1F6C593-95B5-4D8B-AD22-3EE00E03AEFF}" type="pres">
      <dgm:prSet presAssocID="{98672554-DFE3-4D58-844C-4F2810C1E51F}" presName="root1" presStyleCnt="0"/>
      <dgm:spPr/>
    </dgm:pt>
    <dgm:pt modelId="{BE56DB51-4379-44EC-B616-D4C854ED8EBE}" type="pres">
      <dgm:prSet presAssocID="{98672554-DFE3-4D58-844C-4F2810C1E51F}" presName="LevelOneTextNode" presStyleLbl="node0" presStyleIdx="0" presStyleCnt="1">
        <dgm:presLayoutVars>
          <dgm:chPref val="3"/>
        </dgm:presLayoutVars>
      </dgm:prSet>
      <dgm:spPr/>
    </dgm:pt>
    <dgm:pt modelId="{640F0459-47AB-4E74-B5AC-B451F57C309F}" type="pres">
      <dgm:prSet presAssocID="{98672554-DFE3-4D58-844C-4F2810C1E51F}" presName="level2hierChild" presStyleCnt="0"/>
      <dgm:spPr/>
    </dgm:pt>
    <dgm:pt modelId="{C2D4F547-87AA-49A8-B546-C111CDB49692}" type="pres">
      <dgm:prSet presAssocID="{E541E0D0-5B13-43D9-B080-CFA92B72429B}" presName="conn2-1" presStyleLbl="parChTrans1D2" presStyleIdx="0" presStyleCnt="2"/>
      <dgm:spPr/>
    </dgm:pt>
    <dgm:pt modelId="{7DC1B3B2-B051-4FF6-B321-B7A9E37E0B22}" type="pres">
      <dgm:prSet presAssocID="{E541E0D0-5B13-43D9-B080-CFA92B72429B}" presName="connTx" presStyleLbl="parChTrans1D2" presStyleIdx="0" presStyleCnt="2"/>
      <dgm:spPr/>
    </dgm:pt>
    <dgm:pt modelId="{2E7BE670-5874-4BFE-A037-415713969FC1}" type="pres">
      <dgm:prSet presAssocID="{643B1E3A-0F5C-4FBD-A297-8DC9C0EED8DA}" presName="root2" presStyleCnt="0"/>
      <dgm:spPr/>
    </dgm:pt>
    <dgm:pt modelId="{29FBE552-A79E-4D33-8DA9-F92DFF673591}" type="pres">
      <dgm:prSet presAssocID="{643B1E3A-0F5C-4FBD-A297-8DC9C0EED8DA}" presName="LevelTwoTextNode" presStyleLbl="node2" presStyleIdx="0" presStyleCnt="2" custScaleX="138204">
        <dgm:presLayoutVars>
          <dgm:chPref val="3"/>
        </dgm:presLayoutVars>
      </dgm:prSet>
      <dgm:spPr/>
    </dgm:pt>
    <dgm:pt modelId="{41F49973-116B-4BC6-812F-1F95183F537D}" type="pres">
      <dgm:prSet presAssocID="{643B1E3A-0F5C-4FBD-A297-8DC9C0EED8DA}" presName="level3hierChild" presStyleCnt="0"/>
      <dgm:spPr/>
    </dgm:pt>
    <dgm:pt modelId="{AB401645-7482-4BFA-B197-7A1099D6B64F}" type="pres">
      <dgm:prSet presAssocID="{4DD4573B-3305-497A-B55C-A0513D5FDE91}" presName="conn2-1" presStyleLbl="parChTrans1D2" presStyleIdx="1" presStyleCnt="2"/>
      <dgm:spPr/>
    </dgm:pt>
    <dgm:pt modelId="{1B63AF35-D262-45CF-84CE-5D90BC34730A}" type="pres">
      <dgm:prSet presAssocID="{4DD4573B-3305-497A-B55C-A0513D5FDE91}" presName="connTx" presStyleLbl="parChTrans1D2" presStyleIdx="1" presStyleCnt="2"/>
      <dgm:spPr/>
    </dgm:pt>
    <dgm:pt modelId="{F6203430-E9B1-4CE7-BDA8-EA3C6F0F83D0}" type="pres">
      <dgm:prSet presAssocID="{45BD6881-6D29-4EB0-9731-3CD8D64C7056}" presName="root2" presStyleCnt="0"/>
      <dgm:spPr/>
    </dgm:pt>
    <dgm:pt modelId="{AE072943-B531-4D23-997C-CAEBA34623C6}" type="pres">
      <dgm:prSet presAssocID="{45BD6881-6D29-4EB0-9731-3CD8D64C7056}" presName="LevelTwoTextNode" presStyleLbl="node2" presStyleIdx="1" presStyleCnt="2" custScaleX="136162">
        <dgm:presLayoutVars>
          <dgm:chPref val="3"/>
        </dgm:presLayoutVars>
      </dgm:prSet>
      <dgm:spPr/>
    </dgm:pt>
    <dgm:pt modelId="{88C9CDA0-23D3-48A0-8D99-ECCAF49D9686}" type="pres">
      <dgm:prSet presAssocID="{45BD6881-6D29-4EB0-9731-3CD8D64C7056}" presName="level3hierChild" presStyleCnt="0"/>
      <dgm:spPr/>
    </dgm:pt>
  </dgm:ptLst>
  <dgm:cxnLst>
    <dgm:cxn modelId="{69316F61-E911-4E8E-BDA2-B7394E2E160E}" type="presOf" srcId="{4DD4573B-3305-497A-B55C-A0513D5FDE91}" destId="{AB401645-7482-4BFA-B197-7A1099D6B64F}" srcOrd="0" destOrd="0" presId="urn:microsoft.com/office/officeart/2008/layout/HorizontalMultiLevelHierarchy"/>
    <dgm:cxn modelId="{F932BE68-E053-4BCD-BA84-B49F9DA84F8D}" type="presOf" srcId="{E541E0D0-5B13-43D9-B080-CFA92B72429B}" destId="{7DC1B3B2-B051-4FF6-B321-B7A9E37E0B22}" srcOrd="1" destOrd="0" presId="urn:microsoft.com/office/officeart/2008/layout/HorizontalMultiLevelHierarchy"/>
    <dgm:cxn modelId="{37F4596C-B6DB-41F0-83E5-E6B2EDE90726}" type="presOf" srcId="{E541E0D0-5B13-43D9-B080-CFA92B72429B}" destId="{C2D4F547-87AA-49A8-B546-C111CDB49692}" srcOrd="0" destOrd="0" presId="urn:microsoft.com/office/officeart/2008/layout/HorizontalMultiLevelHierarchy"/>
    <dgm:cxn modelId="{1BFD7C4F-0B50-48DF-AABD-7440AD95F3E5}" type="presOf" srcId="{6BF52FF3-FFF1-42F4-93D1-54FC8A706909}" destId="{2389DCDA-9791-489F-B3F4-3B2E4B374170}" srcOrd="0" destOrd="0" presId="urn:microsoft.com/office/officeart/2008/layout/HorizontalMultiLevelHierarchy"/>
    <dgm:cxn modelId="{1548FD5A-F971-42DB-B956-62DF17112FB4}" srcId="{98672554-DFE3-4D58-844C-4F2810C1E51F}" destId="{643B1E3A-0F5C-4FBD-A297-8DC9C0EED8DA}" srcOrd="0" destOrd="0" parTransId="{E541E0D0-5B13-43D9-B080-CFA92B72429B}" sibTransId="{727D65A3-39DE-4238-8A56-8691450AE88B}"/>
    <dgm:cxn modelId="{F9440C97-4C4D-4E71-B0C4-D59879B12704}" srcId="{98672554-DFE3-4D58-844C-4F2810C1E51F}" destId="{45BD6881-6D29-4EB0-9731-3CD8D64C7056}" srcOrd="1" destOrd="0" parTransId="{4DD4573B-3305-497A-B55C-A0513D5FDE91}" sibTransId="{CB0FD462-99FE-494B-9597-1DED4FB959DA}"/>
    <dgm:cxn modelId="{32B540B0-9B58-4A31-BD14-7323A6B7578F}" srcId="{6BF52FF3-FFF1-42F4-93D1-54FC8A706909}" destId="{98672554-DFE3-4D58-844C-4F2810C1E51F}" srcOrd="0" destOrd="0" parTransId="{9B2CC91E-13D2-4A9A-A62C-2E0F6E77B909}" sibTransId="{6813CFE1-C0CA-4F4C-AFB2-680CC28C7105}"/>
    <dgm:cxn modelId="{F87BA8B4-C760-4011-9B2B-409C5896BE6C}" type="presOf" srcId="{4DD4573B-3305-497A-B55C-A0513D5FDE91}" destId="{1B63AF35-D262-45CF-84CE-5D90BC34730A}" srcOrd="1" destOrd="0" presId="urn:microsoft.com/office/officeart/2008/layout/HorizontalMultiLevelHierarchy"/>
    <dgm:cxn modelId="{EC2AABC0-58B0-468B-8D85-FDEE97FD1517}" type="presOf" srcId="{45BD6881-6D29-4EB0-9731-3CD8D64C7056}" destId="{AE072943-B531-4D23-997C-CAEBA34623C6}" srcOrd="0" destOrd="0" presId="urn:microsoft.com/office/officeart/2008/layout/HorizontalMultiLevelHierarchy"/>
    <dgm:cxn modelId="{1B2FADD0-C554-4804-B5DE-825DE94AA93B}" type="presOf" srcId="{643B1E3A-0F5C-4FBD-A297-8DC9C0EED8DA}" destId="{29FBE552-A79E-4D33-8DA9-F92DFF673591}" srcOrd="0" destOrd="0" presId="urn:microsoft.com/office/officeart/2008/layout/HorizontalMultiLevelHierarchy"/>
    <dgm:cxn modelId="{D6237BDE-4D0A-4086-857E-3A9EBB1E99CB}" type="presOf" srcId="{98672554-DFE3-4D58-844C-4F2810C1E51F}" destId="{BE56DB51-4379-44EC-B616-D4C854ED8EBE}" srcOrd="0" destOrd="0" presId="urn:microsoft.com/office/officeart/2008/layout/HorizontalMultiLevelHierarchy"/>
    <dgm:cxn modelId="{C371F652-2D76-442D-A492-47CA2CA5FED5}" type="presParOf" srcId="{2389DCDA-9791-489F-B3F4-3B2E4B374170}" destId="{61F6C593-95B5-4D8B-AD22-3EE00E03AEFF}" srcOrd="0" destOrd="0" presId="urn:microsoft.com/office/officeart/2008/layout/HorizontalMultiLevelHierarchy"/>
    <dgm:cxn modelId="{E57E2837-F638-4448-A680-8320D9023DA6}" type="presParOf" srcId="{61F6C593-95B5-4D8B-AD22-3EE00E03AEFF}" destId="{BE56DB51-4379-44EC-B616-D4C854ED8EBE}" srcOrd="0" destOrd="0" presId="urn:microsoft.com/office/officeart/2008/layout/HorizontalMultiLevelHierarchy"/>
    <dgm:cxn modelId="{12DC5EC9-5F7F-48D9-A6E5-6AF657F25A53}" type="presParOf" srcId="{61F6C593-95B5-4D8B-AD22-3EE00E03AEFF}" destId="{640F0459-47AB-4E74-B5AC-B451F57C309F}" srcOrd="1" destOrd="0" presId="urn:microsoft.com/office/officeart/2008/layout/HorizontalMultiLevelHierarchy"/>
    <dgm:cxn modelId="{C3E813F4-5247-4E8B-8557-7DF7855D2F1C}" type="presParOf" srcId="{640F0459-47AB-4E74-B5AC-B451F57C309F}" destId="{C2D4F547-87AA-49A8-B546-C111CDB49692}" srcOrd="0" destOrd="0" presId="urn:microsoft.com/office/officeart/2008/layout/HorizontalMultiLevelHierarchy"/>
    <dgm:cxn modelId="{3E6269CC-46D9-4888-BFFF-F1F23FC0F2E0}" type="presParOf" srcId="{C2D4F547-87AA-49A8-B546-C111CDB49692}" destId="{7DC1B3B2-B051-4FF6-B321-B7A9E37E0B22}" srcOrd="0" destOrd="0" presId="urn:microsoft.com/office/officeart/2008/layout/HorizontalMultiLevelHierarchy"/>
    <dgm:cxn modelId="{6ACA4C48-1B00-4121-AA59-33AB8E1AE483}" type="presParOf" srcId="{640F0459-47AB-4E74-B5AC-B451F57C309F}" destId="{2E7BE670-5874-4BFE-A037-415713969FC1}" srcOrd="1" destOrd="0" presId="urn:microsoft.com/office/officeart/2008/layout/HorizontalMultiLevelHierarchy"/>
    <dgm:cxn modelId="{B63E9219-4296-4B92-BC32-8FF745313192}" type="presParOf" srcId="{2E7BE670-5874-4BFE-A037-415713969FC1}" destId="{29FBE552-A79E-4D33-8DA9-F92DFF673591}" srcOrd="0" destOrd="0" presId="urn:microsoft.com/office/officeart/2008/layout/HorizontalMultiLevelHierarchy"/>
    <dgm:cxn modelId="{94E584AA-B2FE-4893-A58A-26BB70AF67B8}" type="presParOf" srcId="{2E7BE670-5874-4BFE-A037-415713969FC1}" destId="{41F49973-116B-4BC6-812F-1F95183F537D}" srcOrd="1" destOrd="0" presId="urn:microsoft.com/office/officeart/2008/layout/HorizontalMultiLevelHierarchy"/>
    <dgm:cxn modelId="{2D63875C-2E93-4DD8-B190-83AFC4F4E3C9}" type="presParOf" srcId="{640F0459-47AB-4E74-B5AC-B451F57C309F}" destId="{AB401645-7482-4BFA-B197-7A1099D6B64F}" srcOrd="2" destOrd="0" presId="urn:microsoft.com/office/officeart/2008/layout/HorizontalMultiLevelHierarchy"/>
    <dgm:cxn modelId="{6E3D839F-1F9A-493D-9C0E-F2171D932A5C}" type="presParOf" srcId="{AB401645-7482-4BFA-B197-7A1099D6B64F}" destId="{1B63AF35-D262-45CF-84CE-5D90BC34730A}" srcOrd="0" destOrd="0" presId="urn:microsoft.com/office/officeart/2008/layout/HorizontalMultiLevelHierarchy"/>
    <dgm:cxn modelId="{DF2CDEE2-F1FD-4E56-8220-B1324D6CF9AC}" type="presParOf" srcId="{640F0459-47AB-4E74-B5AC-B451F57C309F}" destId="{F6203430-E9B1-4CE7-BDA8-EA3C6F0F83D0}" srcOrd="3" destOrd="0" presId="urn:microsoft.com/office/officeart/2008/layout/HorizontalMultiLevelHierarchy"/>
    <dgm:cxn modelId="{F46B7385-2546-4D26-8E65-99C96750628C}" type="presParOf" srcId="{F6203430-E9B1-4CE7-BDA8-EA3C6F0F83D0}" destId="{AE072943-B531-4D23-997C-CAEBA34623C6}" srcOrd="0" destOrd="0" presId="urn:microsoft.com/office/officeart/2008/layout/HorizontalMultiLevelHierarchy"/>
    <dgm:cxn modelId="{97AC4E67-8A67-449F-94C1-AD7EC2CE6557}" type="presParOf" srcId="{F6203430-E9B1-4CE7-BDA8-EA3C6F0F83D0}" destId="{88C9CDA0-23D3-48A0-8D99-ECCAF49D968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C0AAE0E-BF1D-4F93-A2F5-48939670938B}" type="doc">
      <dgm:prSet loTypeId="urn:microsoft.com/office/officeart/2008/layout/HorizontalMultiLevelHierarchy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402A9A3-40C3-4522-9C02-FC384FD49074}">
      <dgm:prSet phldrT="[Text]"/>
      <dgm:spPr/>
      <dgm:t>
        <a:bodyPr/>
        <a:lstStyle/>
        <a:p>
          <a:r>
            <a:rPr lang="en-US" dirty="0"/>
            <a:t>Scope of future work</a:t>
          </a:r>
          <a:endParaRPr lang="en-IN" dirty="0"/>
        </a:p>
      </dgm:t>
    </dgm:pt>
    <dgm:pt modelId="{EF77B81C-A3B1-47E9-944D-EDF5EAB8D048}" type="parTrans" cxnId="{2C89685C-05DF-44F8-BD05-5EEC557C5392}">
      <dgm:prSet/>
      <dgm:spPr/>
      <dgm:t>
        <a:bodyPr/>
        <a:lstStyle/>
        <a:p>
          <a:endParaRPr lang="en-IN"/>
        </a:p>
      </dgm:t>
    </dgm:pt>
    <dgm:pt modelId="{40C1F3A6-B5DC-4B5A-8827-872C92ED52CC}" type="sibTrans" cxnId="{2C89685C-05DF-44F8-BD05-5EEC557C5392}">
      <dgm:prSet/>
      <dgm:spPr/>
      <dgm:t>
        <a:bodyPr/>
        <a:lstStyle/>
        <a:p>
          <a:endParaRPr lang="en-IN"/>
        </a:p>
      </dgm:t>
    </dgm:pt>
    <dgm:pt modelId="{3EC43FFA-397C-412B-96B9-54ED73CACFD5}">
      <dgm:prSet phldrT="[Text]"/>
      <dgm:spPr/>
      <dgm:t>
        <a:bodyPr/>
        <a:lstStyle/>
        <a:p>
          <a:r>
            <a:rPr lang="en-US" dirty="0"/>
            <a:t>Extend products with other financial institutions</a:t>
          </a:r>
          <a:endParaRPr lang="en-IN" dirty="0"/>
        </a:p>
      </dgm:t>
    </dgm:pt>
    <dgm:pt modelId="{2AB06CD2-66DE-4405-939E-1A41C140B46B}" type="parTrans" cxnId="{B1C45BA3-B39B-4A7D-BCE7-7AD45EBA849F}">
      <dgm:prSet/>
      <dgm:spPr/>
      <dgm:t>
        <a:bodyPr/>
        <a:lstStyle/>
        <a:p>
          <a:endParaRPr lang="en-IN"/>
        </a:p>
      </dgm:t>
    </dgm:pt>
    <dgm:pt modelId="{09BCBE0A-7AE0-4627-B620-B4E139565F53}" type="sibTrans" cxnId="{B1C45BA3-B39B-4A7D-BCE7-7AD45EBA849F}">
      <dgm:prSet/>
      <dgm:spPr/>
      <dgm:t>
        <a:bodyPr/>
        <a:lstStyle/>
        <a:p>
          <a:endParaRPr lang="en-IN"/>
        </a:p>
      </dgm:t>
    </dgm:pt>
    <dgm:pt modelId="{5C1AC9FC-898C-4862-9A13-FB06F59F257F}">
      <dgm:prSet phldrT="[Text]"/>
      <dgm:spPr/>
      <dgm:t>
        <a:bodyPr/>
        <a:lstStyle/>
        <a:p>
          <a:r>
            <a:rPr lang="en-US" dirty="0"/>
            <a:t>Credit score linkage of users</a:t>
          </a:r>
          <a:endParaRPr lang="en-IN" dirty="0"/>
        </a:p>
      </dgm:t>
    </dgm:pt>
    <dgm:pt modelId="{12A7F8E6-D2FC-41EC-9C4C-B422702F4482}" type="parTrans" cxnId="{9C23025C-4DD0-42F6-B120-9E86C2D411FE}">
      <dgm:prSet/>
      <dgm:spPr/>
      <dgm:t>
        <a:bodyPr/>
        <a:lstStyle/>
        <a:p>
          <a:endParaRPr lang="en-IN"/>
        </a:p>
      </dgm:t>
    </dgm:pt>
    <dgm:pt modelId="{C1D7BF96-DAA0-422F-8FCC-1C8147E4FCC9}" type="sibTrans" cxnId="{9C23025C-4DD0-42F6-B120-9E86C2D411FE}">
      <dgm:prSet/>
      <dgm:spPr/>
      <dgm:t>
        <a:bodyPr/>
        <a:lstStyle/>
        <a:p>
          <a:endParaRPr lang="en-IN"/>
        </a:p>
      </dgm:t>
    </dgm:pt>
    <dgm:pt modelId="{4C3517B3-E7BB-4162-9324-8240580FF7FC}">
      <dgm:prSet phldrT="[Text]"/>
      <dgm:spPr/>
      <dgm:t>
        <a:bodyPr/>
        <a:lstStyle/>
        <a:p>
          <a:r>
            <a:rPr lang="en-US" dirty="0"/>
            <a:t>Classify users into categories based on financial histories</a:t>
          </a:r>
          <a:endParaRPr lang="en-IN" dirty="0"/>
        </a:p>
      </dgm:t>
    </dgm:pt>
    <dgm:pt modelId="{50E462DA-DB10-48A0-BB17-A20A45D47499}" type="parTrans" cxnId="{11CBCAF6-F8ED-4BB3-95B5-182A7DDD8B81}">
      <dgm:prSet/>
      <dgm:spPr/>
      <dgm:t>
        <a:bodyPr/>
        <a:lstStyle/>
        <a:p>
          <a:endParaRPr lang="en-IN"/>
        </a:p>
      </dgm:t>
    </dgm:pt>
    <dgm:pt modelId="{DD835EA4-D135-4A62-BDA2-1101B817CDE6}" type="sibTrans" cxnId="{11CBCAF6-F8ED-4BB3-95B5-182A7DDD8B81}">
      <dgm:prSet/>
      <dgm:spPr/>
      <dgm:t>
        <a:bodyPr/>
        <a:lstStyle/>
        <a:p>
          <a:endParaRPr lang="en-IN"/>
        </a:p>
      </dgm:t>
    </dgm:pt>
    <dgm:pt modelId="{5A793741-6F3F-4341-B564-AC0FC84C3225}" type="pres">
      <dgm:prSet presAssocID="{4C0AAE0E-BF1D-4F93-A2F5-48939670938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3635AB6-EB78-4E88-B28A-9896744184AD}" type="pres">
      <dgm:prSet presAssocID="{0402A9A3-40C3-4522-9C02-FC384FD49074}" presName="root1" presStyleCnt="0"/>
      <dgm:spPr/>
    </dgm:pt>
    <dgm:pt modelId="{D3CF5C95-02BB-4ABA-84CD-37499FBFBE42}" type="pres">
      <dgm:prSet presAssocID="{0402A9A3-40C3-4522-9C02-FC384FD49074}" presName="LevelOneTextNode" presStyleLbl="node0" presStyleIdx="0" presStyleCnt="1">
        <dgm:presLayoutVars>
          <dgm:chPref val="3"/>
        </dgm:presLayoutVars>
      </dgm:prSet>
      <dgm:spPr/>
    </dgm:pt>
    <dgm:pt modelId="{1DFAC378-7E17-43EE-B7A4-376E08E58963}" type="pres">
      <dgm:prSet presAssocID="{0402A9A3-40C3-4522-9C02-FC384FD49074}" presName="level2hierChild" presStyleCnt="0"/>
      <dgm:spPr/>
    </dgm:pt>
    <dgm:pt modelId="{99EC75BD-8DE7-4E95-A7A0-16BF7A641F12}" type="pres">
      <dgm:prSet presAssocID="{2AB06CD2-66DE-4405-939E-1A41C140B46B}" presName="conn2-1" presStyleLbl="parChTrans1D2" presStyleIdx="0" presStyleCnt="3"/>
      <dgm:spPr/>
    </dgm:pt>
    <dgm:pt modelId="{5869C461-A1CA-4C3A-B14B-87D9EFC9BEBB}" type="pres">
      <dgm:prSet presAssocID="{2AB06CD2-66DE-4405-939E-1A41C140B46B}" presName="connTx" presStyleLbl="parChTrans1D2" presStyleIdx="0" presStyleCnt="3"/>
      <dgm:spPr/>
    </dgm:pt>
    <dgm:pt modelId="{82D9139A-2EF9-4200-B05C-38D740242CF9}" type="pres">
      <dgm:prSet presAssocID="{3EC43FFA-397C-412B-96B9-54ED73CACFD5}" presName="root2" presStyleCnt="0"/>
      <dgm:spPr/>
    </dgm:pt>
    <dgm:pt modelId="{DF2C08DE-BDE7-420D-82DC-EFD8DC9B1893}" type="pres">
      <dgm:prSet presAssocID="{3EC43FFA-397C-412B-96B9-54ED73CACFD5}" presName="LevelTwoTextNode" presStyleLbl="node2" presStyleIdx="0" presStyleCnt="3">
        <dgm:presLayoutVars>
          <dgm:chPref val="3"/>
        </dgm:presLayoutVars>
      </dgm:prSet>
      <dgm:spPr/>
    </dgm:pt>
    <dgm:pt modelId="{AE8AE57A-F666-45C5-AC49-9251E624092D}" type="pres">
      <dgm:prSet presAssocID="{3EC43FFA-397C-412B-96B9-54ED73CACFD5}" presName="level3hierChild" presStyleCnt="0"/>
      <dgm:spPr/>
    </dgm:pt>
    <dgm:pt modelId="{05CD8B13-9323-4B45-B70E-D3D6E5BA5DCC}" type="pres">
      <dgm:prSet presAssocID="{12A7F8E6-D2FC-41EC-9C4C-B422702F4482}" presName="conn2-1" presStyleLbl="parChTrans1D2" presStyleIdx="1" presStyleCnt="3"/>
      <dgm:spPr/>
    </dgm:pt>
    <dgm:pt modelId="{EF9E7261-66A2-4E94-BA7D-87DB70497B31}" type="pres">
      <dgm:prSet presAssocID="{12A7F8E6-D2FC-41EC-9C4C-B422702F4482}" presName="connTx" presStyleLbl="parChTrans1D2" presStyleIdx="1" presStyleCnt="3"/>
      <dgm:spPr/>
    </dgm:pt>
    <dgm:pt modelId="{77F4DF85-30F8-49CB-AAEC-1809730DEA5C}" type="pres">
      <dgm:prSet presAssocID="{5C1AC9FC-898C-4862-9A13-FB06F59F257F}" presName="root2" presStyleCnt="0"/>
      <dgm:spPr/>
    </dgm:pt>
    <dgm:pt modelId="{9CED96EE-5390-4467-A3A0-EEF3240CA153}" type="pres">
      <dgm:prSet presAssocID="{5C1AC9FC-898C-4862-9A13-FB06F59F257F}" presName="LevelTwoTextNode" presStyleLbl="node2" presStyleIdx="1" presStyleCnt="3">
        <dgm:presLayoutVars>
          <dgm:chPref val="3"/>
        </dgm:presLayoutVars>
      </dgm:prSet>
      <dgm:spPr/>
    </dgm:pt>
    <dgm:pt modelId="{56927B19-0F2C-44CE-B050-0E962328457A}" type="pres">
      <dgm:prSet presAssocID="{5C1AC9FC-898C-4862-9A13-FB06F59F257F}" presName="level3hierChild" presStyleCnt="0"/>
      <dgm:spPr/>
    </dgm:pt>
    <dgm:pt modelId="{D742FFAE-7D05-44B1-B220-2E3542E33CAE}" type="pres">
      <dgm:prSet presAssocID="{50E462DA-DB10-48A0-BB17-A20A45D47499}" presName="conn2-1" presStyleLbl="parChTrans1D2" presStyleIdx="2" presStyleCnt="3"/>
      <dgm:spPr/>
    </dgm:pt>
    <dgm:pt modelId="{9459FE71-2E22-4B0B-A9AB-9EDAF133E3A4}" type="pres">
      <dgm:prSet presAssocID="{50E462DA-DB10-48A0-BB17-A20A45D47499}" presName="connTx" presStyleLbl="parChTrans1D2" presStyleIdx="2" presStyleCnt="3"/>
      <dgm:spPr/>
    </dgm:pt>
    <dgm:pt modelId="{1FCFD100-B0D9-4BC5-BDDD-871EF64F2258}" type="pres">
      <dgm:prSet presAssocID="{4C3517B3-E7BB-4162-9324-8240580FF7FC}" presName="root2" presStyleCnt="0"/>
      <dgm:spPr/>
    </dgm:pt>
    <dgm:pt modelId="{2B19E7A9-EC74-41C8-BD00-F13AF41733F6}" type="pres">
      <dgm:prSet presAssocID="{4C3517B3-E7BB-4162-9324-8240580FF7FC}" presName="LevelTwoTextNode" presStyleLbl="node2" presStyleIdx="2" presStyleCnt="3">
        <dgm:presLayoutVars>
          <dgm:chPref val="3"/>
        </dgm:presLayoutVars>
      </dgm:prSet>
      <dgm:spPr/>
    </dgm:pt>
    <dgm:pt modelId="{A9E59117-C960-4A61-A7CA-07217D51A1F8}" type="pres">
      <dgm:prSet presAssocID="{4C3517B3-E7BB-4162-9324-8240580FF7FC}" presName="level3hierChild" presStyleCnt="0"/>
      <dgm:spPr/>
    </dgm:pt>
  </dgm:ptLst>
  <dgm:cxnLst>
    <dgm:cxn modelId="{083D113B-B51D-4041-810F-F913243F236F}" type="presOf" srcId="{2AB06CD2-66DE-4405-939E-1A41C140B46B}" destId="{5869C461-A1CA-4C3A-B14B-87D9EFC9BEBB}" srcOrd="1" destOrd="0" presId="urn:microsoft.com/office/officeart/2008/layout/HorizontalMultiLevelHierarchy"/>
    <dgm:cxn modelId="{9C23025C-4DD0-42F6-B120-9E86C2D411FE}" srcId="{0402A9A3-40C3-4522-9C02-FC384FD49074}" destId="{5C1AC9FC-898C-4862-9A13-FB06F59F257F}" srcOrd="1" destOrd="0" parTransId="{12A7F8E6-D2FC-41EC-9C4C-B422702F4482}" sibTransId="{C1D7BF96-DAA0-422F-8FCC-1C8147E4FCC9}"/>
    <dgm:cxn modelId="{2C89685C-05DF-44F8-BD05-5EEC557C5392}" srcId="{4C0AAE0E-BF1D-4F93-A2F5-48939670938B}" destId="{0402A9A3-40C3-4522-9C02-FC384FD49074}" srcOrd="0" destOrd="0" parTransId="{EF77B81C-A3B1-47E9-944D-EDF5EAB8D048}" sibTransId="{40C1F3A6-B5DC-4B5A-8827-872C92ED52CC}"/>
    <dgm:cxn modelId="{E15D2C61-17EB-43D4-ACC3-676E6FA3B967}" type="presOf" srcId="{12A7F8E6-D2FC-41EC-9C4C-B422702F4482}" destId="{EF9E7261-66A2-4E94-BA7D-87DB70497B31}" srcOrd="1" destOrd="0" presId="urn:microsoft.com/office/officeart/2008/layout/HorizontalMultiLevelHierarchy"/>
    <dgm:cxn modelId="{2EAECA51-584B-48E7-A155-773B148176CB}" type="presOf" srcId="{3EC43FFA-397C-412B-96B9-54ED73CACFD5}" destId="{DF2C08DE-BDE7-420D-82DC-EFD8DC9B1893}" srcOrd="0" destOrd="0" presId="urn:microsoft.com/office/officeart/2008/layout/HorizontalMultiLevelHierarchy"/>
    <dgm:cxn modelId="{934AB254-2B66-4D43-B7B0-909D21E691C1}" type="presOf" srcId="{50E462DA-DB10-48A0-BB17-A20A45D47499}" destId="{D742FFAE-7D05-44B1-B220-2E3542E33CAE}" srcOrd="0" destOrd="0" presId="urn:microsoft.com/office/officeart/2008/layout/HorizontalMultiLevelHierarchy"/>
    <dgm:cxn modelId="{7867718B-DFF1-465F-A29E-06DF80DAEC57}" type="presOf" srcId="{50E462DA-DB10-48A0-BB17-A20A45D47499}" destId="{9459FE71-2E22-4B0B-A9AB-9EDAF133E3A4}" srcOrd="1" destOrd="0" presId="urn:microsoft.com/office/officeart/2008/layout/HorizontalMultiLevelHierarchy"/>
    <dgm:cxn modelId="{B1C45BA3-B39B-4A7D-BCE7-7AD45EBA849F}" srcId="{0402A9A3-40C3-4522-9C02-FC384FD49074}" destId="{3EC43FFA-397C-412B-96B9-54ED73CACFD5}" srcOrd="0" destOrd="0" parTransId="{2AB06CD2-66DE-4405-939E-1A41C140B46B}" sibTransId="{09BCBE0A-7AE0-4627-B620-B4E139565F53}"/>
    <dgm:cxn modelId="{6F8AE1AB-3AE2-44D8-A853-93E1D8557F92}" type="presOf" srcId="{0402A9A3-40C3-4522-9C02-FC384FD49074}" destId="{D3CF5C95-02BB-4ABA-84CD-37499FBFBE42}" srcOrd="0" destOrd="0" presId="urn:microsoft.com/office/officeart/2008/layout/HorizontalMultiLevelHierarchy"/>
    <dgm:cxn modelId="{8CFB7FB5-6B37-4A7B-96C1-1DF30B94EFAA}" type="presOf" srcId="{4C3517B3-E7BB-4162-9324-8240580FF7FC}" destId="{2B19E7A9-EC74-41C8-BD00-F13AF41733F6}" srcOrd="0" destOrd="0" presId="urn:microsoft.com/office/officeart/2008/layout/HorizontalMultiLevelHierarchy"/>
    <dgm:cxn modelId="{8D5E5EC4-CAEA-4920-91EA-3AC15384EB92}" type="presOf" srcId="{12A7F8E6-D2FC-41EC-9C4C-B422702F4482}" destId="{05CD8B13-9323-4B45-B70E-D3D6E5BA5DCC}" srcOrd="0" destOrd="0" presId="urn:microsoft.com/office/officeart/2008/layout/HorizontalMultiLevelHierarchy"/>
    <dgm:cxn modelId="{FA8075C6-0399-4BCE-93BF-228187B9DB4A}" type="presOf" srcId="{5C1AC9FC-898C-4862-9A13-FB06F59F257F}" destId="{9CED96EE-5390-4467-A3A0-EEF3240CA153}" srcOrd="0" destOrd="0" presId="urn:microsoft.com/office/officeart/2008/layout/HorizontalMultiLevelHierarchy"/>
    <dgm:cxn modelId="{5B8652C7-80ED-4817-B05A-0E52B5B4D5C8}" type="presOf" srcId="{4C0AAE0E-BF1D-4F93-A2F5-48939670938B}" destId="{5A793741-6F3F-4341-B564-AC0FC84C3225}" srcOrd="0" destOrd="0" presId="urn:microsoft.com/office/officeart/2008/layout/HorizontalMultiLevelHierarchy"/>
    <dgm:cxn modelId="{1031AFE6-B35F-4052-821A-A50C827AE67D}" type="presOf" srcId="{2AB06CD2-66DE-4405-939E-1A41C140B46B}" destId="{99EC75BD-8DE7-4E95-A7A0-16BF7A641F12}" srcOrd="0" destOrd="0" presId="urn:microsoft.com/office/officeart/2008/layout/HorizontalMultiLevelHierarchy"/>
    <dgm:cxn modelId="{11CBCAF6-F8ED-4BB3-95B5-182A7DDD8B81}" srcId="{0402A9A3-40C3-4522-9C02-FC384FD49074}" destId="{4C3517B3-E7BB-4162-9324-8240580FF7FC}" srcOrd="2" destOrd="0" parTransId="{50E462DA-DB10-48A0-BB17-A20A45D47499}" sibTransId="{DD835EA4-D135-4A62-BDA2-1101B817CDE6}"/>
    <dgm:cxn modelId="{9B3CE6F9-870A-4110-9EFC-74853B21A4A2}" type="presParOf" srcId="{5A793741-6F3F-4341-B564-AC0FC84C3225}" destId="{D3635AB6-EB78-4E88-B28A-9896744184AD}" srcOrd="0" destOrd="0" presId="urn:microsoft.com/office/officeart/2008/layout/HorizontalMultiLevelHierarchy"/>
    <dgm:cxn modelId="{55ABC06B-037D-459B-8F08-6908574BE9F3}" type="presParOf" srcId="{D3635AB6-EB78-4E88-B28A-9896744184AD}" destId="{D3CF5C95-02BB-4ABA-84CD-37499FBFBE42}" srcOrd="0" destOrd="0" presId="urn:microsoft.com/office/officeart/2008/layout/HorizontalMultiLevelHierarchy"/>
    <dgm:cxn modelId="{2B8AE6BC-36A2-4CFA-A2AF-6461027346BE}" type="presParOf" srcId="{D3635AB6-EB78-4E88-B28A-9896744184AD}" destId="{1DFAC378-7E17-43EE-B7A4-376E08E58963}" srcOrd="1" destOrd="0" presId="urn:microsoft.com/office/officeart/2008/layout/HorizontalMultiLevelHierarchy"/>
    <dgm:cxn modelId="{19921186-41C7-404B-969F-42127A3C0731}" type="presParOf" srcId="{1DFAC378-7E17-43EE-B7A4-376E08E58963}" destId="{99EC75BD-8DE7-4E95-A7A0-16BF7A641F12}" srcOrd="0" destOrd="0" presId="urn:microsoft.com/office/officeart/2008/layout/HorizontalMultiLevelHierarchy"/>
    <dgm:cxn modelId="{24FDB05D-A89E-49EA-8949-76368D79419C}" type="presParOf" srcId="{99EC75BD-8DE7-4E95-A7A0-16BF7A641F12}" destId="{5869C461-A1CA-4C3A-B14B-87D9EFC9BEBB}" srcOrd="0" destOrd="0" presId="urn:microsoft.com/office/officeart/2008/layout/HorizontalMultiLevelHierarchy"/>
    <dgm:cxn modelId="{6CE71409-B881-4A99-88E4-F924CE261850}" type="presParOf" srcId="{1DFAC378-7E17-43EE-B7A4-376E08E58963}" destId="{82D9139A-2EF9-4200-B05C-38D740242CF9}" srcOrd="1" destOrd="0" presId="urn:microsoft.com/office/officeart/2008/layout/HorizontalMultiLevelHierarchy"/>
    <dgm:cxn modelId="{BDA3116B-0E9E-4ADC-BFF7-79390089E919}" type="presParOf" srcId="{82D9139A-2EF9-4200-B05C-38D740242CF9}" destId="{DF2C08DE-BDE7-420D-82DC-EFD8DC9B1893}" srcOrd="0" destOrd="0" presId="urn:microsoft.com/office/officeart/2008/layout/HorizontalMultiLevelHierarchy"/>
    <dgm:cxn modelId="{B9FC8B3D-80D3-494A-AE71-E2B59C16E89F}" type="presParOf" srcId="{82D9139A-2EF9-4200-B05C-38D740242CF9}" destId="{AE8AE57A-F666-45C5-AC49-9251E624092D}" srcOrd="1" destOrd="0" presId="urn:microsoft.com/office/officeart/2008/layout/HorizontalMultiLevelHierarchy"/>
    <dgm:cxn modelId="{E9A2AA76-81C7-4778-A915-292418E9E790}" type="presParOf" srcId="{1DFAC378-7E17-43EE-B7A4-376E08E58963}" destId="{05CD8B13-9323-4B45-B70E-D3D6E5BA5DCC}" srcOrd="2" destOrd="0" presId="urn:microsoft.com/office/officeart/2008/layout/HorizontalMultiLevelHierarchy"/>
    <dgm:cxn modelId="{92C2E050-21F0-46BA-82B0-362FA27D9240}" type="presParOf" srcId="{05CD8B13-9323-4B45-B70E-D3D6E5BA5DCC}" destId="{EF9E7261-66A2-4E94-BA7D-87DB70497B31}" srcOrd="0" destOrd="0" presId="urn:microsoft.com/office/officeart/2008/layout/HorizontalMultiLevelHierarchy"/>
    <dgm:cxn modelId="{C4FEADF8-EE5C-4CBF-8E98-F7859313FF97}" type="presParOf" srcId="{1DFAC378-7E17-43EE-B7A4-376E08E58963}" destId="{77F4DF85-30F8-49CB-AAEC-1809730DEA5C}" srcOrd="3" destOrd="0" presId="urn:microsoft.com/office/officeart/2008/layout/HorizontalMultiLevelHierarchy"/>
    <dgm:cxn modelId="{34A29A34-4AEC-4F0E-AB14-32CD8613841D}" type="presParOf" srcId="{77F4DF85-30F8-49CB-AAEC-1809730DEA5C}" destId="{9CED96EE-5390-4467-A3A0-EEF3240CA153}" srcOrd="0" destOrd="0" presId="urn:microsoft.com/office/officeart/2008/layout/HorizontalMultiLevelHierarchy"/>
    <dgm:cxn modelId="{5FB66296-3DC7-4885-8957-EA9DB0DCB35E}" type="presParOf" srcId="{77F4DF85-30F8-49CB-AAEC-1809730DEA5C}" destId="{56927B19-0F2C-44CE-B050-0E962328457A}" srcOrd="1" destOrd="0" presId="urn:microsoft.com/office/officeart/2008/layout/HorizontalMultiLevelHierarchy"/>
    <dgm:cxn modelId="{5B80321A-2A85-4DE1-852C-F58E29BB180F}" type="presParOf" srcId="{1DFAC378-7E17-43EE-B7A4-376E08E58963}" destId="{D742FFAE-7D05-44B1-B220-2E3542E33CAE}" srcOrd="4" destOrd="0" presId="urn:microsoft.com/office/officeart/2008/layout/HorizontalMultiLevelHierarchy"/>
    <dgm:cxn modelId="{F876E957-1DBC-4096-9481-B3E48B6097DB}" type="presParOf" srcId="{D742FFAE-7D05-44B1-B220-2E3542E33CAE}" destId="{9459FE71-2E22-4B0B-A9AB-9EDAF133E3A4}" srcOrd="0" destOrd="0" presId="urn:microsoft.com/office/officeart/2008/layout/HorizontalMultiLevelHierarchy"/>
    <dgm:cxn modelId="{BD430BFB-1311-4EDC-93FA-547148603101}" type="presParOf" srcId="{1DFAC378-7E17-43EE-B7A4-376E08E58963}" destId="{1FCFD100-B0D9-4BC5-BDDD-871EF64F2258}" srcOrd="5" destOrd="0" presId="urn:microsoft.com/office/officeart/2008/layout/HorizontalMultiLevelHierarchy"/>
    <dgm:cxn modelId="{56D505E3-FED8-47CA-9E54-6445AF47B393}" type="presParOf" srcId="{1FCFD100-B0D9-4BC5-BDDD-871EF64F2258}" destId="{2B19E7A9-EC74-41C8-BD00-F13AF41733F6}" srcOrd="0" destOrd="0" presId="urn:microsoft.com/office/officeart/2008/layout/HorizontalMultiLevelHierarchy"/>
    <dgm:cxn modelId="{FCA8AE38-4498-461B-A7EA-2DD1287F14B4}" type="presParOf" srcId="{1FCFD100-B0D9-4BC5-BDDD-871EF64F2258}" destId="{A9E59117-C960-4A61-A7CA-07217D51A1F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A0DE48-E44E-4162-947C-1F520EC7B5E9}">
      <dsp:nvSpPr>
        <dsp:cNvPr id="0" name=""/>
        <dsp:cNvSpPr/>
      </dsp:nvSpPr>
      <dsp:spPr>
        <a:xfrm>
          <a:off x="2592061" y="1200280"/>
          <a:ext cx="2990173" cy="299017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900" kern="1200" dirty="0"/>
        </a:p>
      </dsp:txBody>
      <dsp:txXfrm>
        <a:off x="3029962" y="1638181"/>
        <a:ext cx="2114371" cy="2114371"/>
      </dsp:txXfrm>
    </dsp:sp>
    <dsp:sp modelId="{4F58FD63-1217-43E3-BB7A-900B539A5590}">
      <dsp:nvSpPr>
        <dsp:cNvPr id="0" name=""/>
        <dsp:cNvSpPr/>
      </dsp:nvSpPr>
      <dsp:spPr>
        <a:xfrm>
          <a:off x="3339604" y="533"/>
          <a:ext cx="1495086" cy="149508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Negative entries in few features</a:t>
          </a:r>
          <a:endParaRPr lang="en-IN" sz="1400" kern="1200" dirty="0"/>
        </a:p>
      </dsp:txBody>
      <dsp:txXfrm>
        <a:off x="3558554" y="219483"/>
        <a:ext cx="1057186" cy="1057186"/>
      </dsp:txXfrm>
    </dsp:sp>
    <dsp:sp modelId="{34122B1E-B8F7-45EC-840D-B7EE35A04B2C}">
      <dsp:nvSpPr>
        <dsp:cNvPr id="0" name=""/>
        <dsp:cNvSpPr/>
      </dsp:nvSpPr>
      <dsp:spPr>
        <a:xfrm>
          <a:off x="5286894" y="1947824"/>
          <a:ext cx="1495086" cy="149508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Presence of outliers</a:t>
          </a:r>
          <a:endParaRPr lang="en-IN" sz="1400" kern="1200" dirty="0"/>
        </a:p>
      </dsp:txBody>
      <dsp:txXfrm>
        <a:off x="5505844" y="2166774"/>
        <a:ext cx="1057186" cy="1057186"/>
      </dsp:txXfrm>
    </dsp:sp>
    <dsp:sp modelId="{7E6EF13B-84AC-437B-B4F3-84F4362C4B56}">
      <dsp:nvSpPr>
        <dsp:cNvPr id="0" name=""/>
        <dsp:cNvSpPr/>
      </dsp:nvSpPr>
      <dsp:spPr>
        <a:xfrm>
          <a:off x="3339604" y="3895114"/>
          <a:ext cx="1495086" cy="149508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Few redundant features</a:t>
          </a:r>
          <a:endParaRPr lang="en-IN" sz="1400" kern="1200" dirty="0"/>
        </a:p>
      </dsp:txBody>
      <dsp:txXfrm>
        <a:off x="3558554" y="4114064"/>
        <a:ext cx="1057186" cy="1057186"/>
      </dsp:txXfrm>
    </dsp:sp>
    <dsp:sp modelId="{91AFD50D-8583-473E-8A4D-EAB332A13B69}">
      <dsp:nvSpPr>
        <dsp:cNvPr id="0" name=""/>
        <dsp:cNvSpPr/>
      </dsp:nvSpPr>
      <dsp:spPr>
        <a:xfrm>
          <a:off x="1346018" y="1919567"/>
          <a:ext cx="1587677" cy="15516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Imbalanced label class</a:t>
          </a:r>
          <a:endParaRPr lang="en-IN" sz="1400" kern="1200" dirty="0"/>
        </a:p>
      </dsp:txBody>
      <dsp:txXfrm>
        <a:off x="1578528" y="2146794"/>
        <a:ext cx="1122657" cy="10971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BF14B-C544-4A14-9EA3-A0540A1D2766}">
      <dsp:nvSpPr>
        <dsp:cNvPr id="0" name=""/>
        <dsp:cNvSpPr/>
      </dsp:nvSpPr>
      <dsp:spPr>
        <a:xfrm>
          <a:off x="0" y="3527425"/>
          <a:ext cx="8128000" cy="1227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Information</a:t>
          </a:r>
          <a:endParaRPr lang="en-IN" sz="2500" kern="1200" dirty="0"/>
        </a:p>
      </dsp:txBody>
      <dsp:txXfrm>
        <a:off x="0" y="3527425"/>
        <a:ext cx="2438400" cy="1227137"/>
      </dsp:txXfrm>
    </dsp:sp>
    <dsp:sp modelId="{15F5D37A-C3E5-44F9-B7EB-6318C0713B90}">
      <dsp:nvSpPr>
        <dsp:cNvPr id="0" name=""/>
        <dsp:cNvSpPr/>
      </dsp:nvSpPr>
      <dsp:spPr>
        <a:xfrm>
          <a:off x="0" y="2095764"/>
          <a:ext cx="8128000" cy="1227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Classification</a:t>
          </a:r>
          <a:endParaRPr lang="en-IN" sz="2500" kern="1200" dirty="0"/>
        </a:p>
      </dsp:txBody>
      <dsp:txXfrm>
        <a:off x="0" y="2095764"/>
        <a:ext cx="2438400" cy="1227137"/>
      </dsp:txXfrm>
    </dsp:sp>
    <dsp:sp modelId="{F92D970C-E741-45F2-914C-3C8A47F6E6C7}">
      <dsp:nvSpPr>
        <dsp:cNvPr id="0" name=""/>
        <dsp:cNvSpPr/>
      </dsp:nvSpPr>
      <dsp:spPr>
        <a:xfrm>
          <a:off x="0" y="699617"/>
          <a:ext cx="8128000" cy="1227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</a:t>
          </a:r>
          <a:endParaRPr lang="en-IN" sz="2500" kern="1200" dirty="0"/>
        </a:p>
      </dsp:txBody>
      <dsp:txXfrm>
        <a:off x="0" y="699617"/>
        <a:ext cx="2438400" cy="1227137"/>
      </dsp:txXfrm>
    </dsp:sp>
    <dsp:sp modelId="{81775412-F7B1-4A38-B19D-1DE8979A9D33}">
      <dsp:nvSpPr>
        <dsp:cNvPr id="0" name=""/>
        <dsp:cNvSpPr/>
      </dsp:nvSpPr>
      <dsp:spPr>
        <a:xfrm>
          <a:off x="4933483" y="766365"/>
          <a:ext cx="1533921" cy="10226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2,09,593 users</a:t>
          </a:r>
          <a:endParaRPr lang="en-IN" sz="1500" kern="1200" dirty="0"/>
        </a:p>
      </dsp:txBody>
      <dsp:txXfrm>
        <a:off x="4963434" y="796316"/>
        <a:ext cx="1474019" cy="962712"/>
      </dsp:txXfrm>
    </dsp:sp>
    <dsp:sp modelId="{FB062A55-973F-4FE0-990C-4304810B4177}">
      <dsp:nvSpPr>
        <dsp:cNvPr id="0" name=""/>
        <dsp:cNvSpPr/>
      </dsp:nvSpPr>
      <dsp:spPr>
        <a:xfrm>
          <a:off x="4204870" y="1788980"/>
          <a:ext cx="1495573" cy="409045"/>
        </a:xfrm>
        <a:custGeom>
          <a:avLst/>
          <a:gdLst/>
          <a:ahLst/>
          <a:cxnLst/>
          <a:rect l="0" t="0" r="0" b="0"/>
          <a:pathLst>
            <a:path>
              <a:moveTo>
                <a:pt x="1495573" y="0"/>
              </a:moveTo>
              <a:lnTo>
                <a:pt x="1495573" y="204522"/>
              </a:lnTo>
              <a:lnTo>
                <a:pt x="0" y="204522"/>
              </a:lnTo>
              <a:lnTo>
                <a:pt x="0" y="40904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CF9A7-44C9-4785-891A-53AF3E9C9CF1}">
      <dsp:nvSpPr>
        <dsp:cNvPr id="0" name=""/>
        <dsp:cNvSpPr/>
      </dsp:nvSpPr>
      <dsp:spPr>
        <a:xfrm>
          <a:off x="3437909" y="2198026"/>
          <a:ext cx="1533921" cy="10226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Dependent feature</a:t>
          </a:r>
          <a:endParaRPr lang="en-IN" sz="1500" kern="1200" dirty="0"/>
        </a:p>
      </dsp:txBody>
      <dsp:txXfrm>
        <a:off x="3467860" y="2227977"/>
        <a:ext cx="1474019" cy="962712"/>
      </dsp:txXfrm>
    </dsp:sp>
    <dsp:sp modelId="{F67B134F-592A-42A1-A137-9CA9A11BCD0F}">
      <dsp:nvSpPr>
        <dsp:cNvPr id="0" name=""/>
        <dsp:cNvSpPr/>
      </dsp:nvSpPr>
      <dsp:spPr>
        <a:xfrm>
          <a:off x="3207821" y="3220640"/>
          <a:ext cx="997049" cy="409045"/>
        </a:xfrm>
        <a:custGeom>
          <a:avLst/>
          <a:gdLst/>
          <a:ahLst/>
          <a:cxnLst/>
          <a:rect l="0" t="0" r="0" b="0"/>
          <a:pathLst>
            <a:path>
              <a:moveTo>
                <a:pt x="997049" y="0"/>
              </a:moveTo>
              <a:lnTo>
                <a:pt x="997049" y="204522"/>
              </a:lnTo>
              <a:lnTo>
                <a:pt x="0" y="204522"/>
              </a:lnTo>
              <a:lnTo>
                <a:pt x="0" y="40904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659A15-07F7-4C96-94EA-7AF7F1B89027}">
      <dsp:nvSpPr>
        <dsp:cNvPr id="0" name=""/>
        <dsp:cNvSpPr/>
      </dsp:nvSpPr>
      <dsp:spPr>
        <a:xfrm>
          <a:off x="2440860" y="3629686"/>
          <a:ext cx="1533921" cy="10226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0- Defaulter</a:t>
          </a:r>
          <a:endParaRPr lang="en-IN" sz="1500" kern="1200" dirty="0"/>
        </a:p>
      </dsp:txBody>
      <dsp:txXfrm>
        <a:off x="2470811" y="3659637"/>
        <a:ext cx="1474019" cy="962712"/>
      </dsp:txXfrm>
    </dsp:sp>
    <dsp:sp modelId="{C35F4CBF-23B5-46D1-9043-9FF96D4E144A}">
      <dsp:nvSpPr>
        <dsp:cNvPr id="0" name=""/>
        <dsp:cNvSpPr/>
      </dsp:nvSpPr>
      <dsp:spPr>
        <a:xfrm>
          <a:off x="4204870" y="3220640"/>
          <a:ext cx="997049" cy="4090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522"/>
              </a:lnTo>
              <a:lnTo>
                <a:pt x="997049" y="204522"/>
              </a:lnTo>
              <a:lnTo>
                <a:pt x="997049" y="40904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66A9B-A002-48C4-BEB7-41FF95B399A1}">
      <dsp:nvSpPr>
        <dsp:cNvPr id="0" name=""/>
        <dsp:cNvSpPr/>
      </dsp:nvSpPr>
      <dsp:spPr>
        <a:xfrm>
          <a:off x="4434959" y="3629686"/>
          <a:ext cx="1533921" cy="10226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1-Non-Defaulter</a:t>
          </a:r>
          <a:endParaRPr lang="en-IN" sz="1500" kern="1200" dirty="0"/>
        </a:p>
      </dsp:txBody>
      <dsp:txXfrm>
        <a:off x="4464910" y="3659637"/>
        <a:ext cx="1474019" cy="962712"/>
      </dsp:txXfrm>
    </dsp:sp>
    <dsp:sp modelId="{241A47B6-EA2E-400C-BCE5-CC505970A787}">
      <dsp:nvSpPr>
        <dsp:cNvPr id="0" name=""/>
        <dsp:cNvSpPr/>
      </dsp:nvSpPr>
      <dsp:spPr>
        <a:xfrm>
          <a:off x="5700444" y="1788980"/>
          <a:ext cx="1495573" cy="4090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522"/>
              </a:lnTo>
              <a:lnTo>
                <a:pt x="1495573" y="204522"/>
              </a:lnTo>
              <a:lnTo>
                <a:pt x="1495573" y="40904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01F978-728D-4840-9361-83D89B8160E3}">
      <dsp:nvSpPr>
        <dsp:cNvPr id="0" name=""/>
        <dsp:cNvSpPr/>
      </dsp:nvSpPr>
      <dsp:spPr>
        <a:xfrm>
          <a:off x="6429057" y="2198026"/>
          <a:ext cx="1533921" cy="10226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36 Independent feature</a:t>
          </a:r>
          <a:endParaRPr lang="en-IN" sz="1500" kern="1200" dirty="0"/>
        </a:p>
      </dsp:txBody>
      <dsp:txXfrm>
        <a:off x="6459008" y="2227977"/>
        <a:ext cx="1474019" cy="962712"/>
      </dsp:txXfrm>
    </dsp:sp>
    <dsp:sp modelId="{51985566-6F0C-48E4-A897-9A145C46DCC5}">
      <dsp:nvSpPr>
        <dsp:cNvPr id="0" name=""/>
        <dsp:cNvSpPr/>
      </dsp:nvSpPr>
      <dsp:spPr>
        <a:xfrm>
          <a:off x="7150298" y="3220640"/>
          <a:ext cx="91440" cy="4090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904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62FBBA-4871-4434-AE7C-4C97A58336EA}">
      <dsp:nvSpPr>
        <dsp:cNvPr id="0" name=""/>
        <dsp:cNvSpPr/>
      </dsp:nvSpPr>
      <dsp:spPr>
        <a:xfrm>
          <a:off x="6429057" y="3629686"/>
          <a:ext cx="1533921" cy="10226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User’s recharge and rental information</a:t>
          </a:r>
          <a:endParaRPr lang="en-IN" sz="1500" kern="1200" dirty="0"/>
        </a:p>
      </dsp:txBody>
      <dsp:txXfrm>
        <a:off x="6459008" y="3659637"/>
        <a:ext cx="1474019" cy="9627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9E15F-4AFB-4850-BC62-62B609EF3E0C}">
      <dsp:nvSpPr>
        <dsp:cNvPr id="0" name=""/>
        <dsp:cNvSpPr/>
      </dsp:nvSpPr>
      <dsp:spPr>
        <a:xfrm>
          <a:off x="4473287" y="2896453"/>
          <a:ext cx="2328453" cy="15083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Binary feature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Value – 0 or 1</a:t>
          </a:r>
          <a:endParaRPr lang="en-IN" sz="1400" kern="1200" dirty="0"/>
        </a:p>
      </dsp:txBody>
      <dsp:txXfrm>
        <a:off x="5204956" y="3306663"/>
        <a:ext cx="1563651" cy="1064966"/>
      </dsp:txXfrm>
    </dsp:sp>
    <dsp:sp modelId="{13F382D8-7DFC-4F98-8E23-7F97AAAF810A}">
      <dsp:nvSpPr>
        <dsp:cNvPr id="0" name=""/>
        <dsp:cNvSpPr/>
      </dsp:nvSpPr>
      <dsp:spPr>
        <a:xfrm>
          <a:off x="869541" y="2885548"/>
          <a:ext cx="2328453" cy="15083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88% non-defaulter data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12% defaulter’s data</a:t>
          </a:r>
          <a:endParaRPr lang="en-IN" sz="1400" kern="1200" dirty="0"/>
        </a:p>
      </dsp:txBody>
      <dsp:txXfrm>
        <a:off x="902674" y="3295758"/>
        <a:ext cx="1563651" cy="1064966"/>
      </dsp:txXfrm>
    </dsp:sp>
    <dsp:sp modelId="{211DBE55-948A-4737-8731-5D366A7E9595}">
      <dsp:nvSpPr>
        <dsp:cNvPr id="0" name=""/>
        <dsp:cNvSpPr/>
      </dsp:nvSpPr>
      <dsp:spPr>
        <a:xfrm>
          <a:off x="4437778" y="374256"/>
          <a:ext cx="2328453" cy="15083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Int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Float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object</a:t>
          </a:r>
          <a:endParaRPr lang="en-IN" sz="1400" kern="1200" dirty="0"/>
        </a:p>
      </dsp:txBody>
      <dsp:txXfrm>
        <a:off x="5169447" y="407389"/>
        <a:ext cx="1563651" cy="1064966"/>
      </dsp:txXfrm>
    </dsp:sp>
    <dsp:sp modelId="{84C1A44C-879F-44F5-94A9-5AD8AB212305}">
      <dsp:nvSpPr>
        <dsp:cNvPr id="0" name=""/>
        <dsp:cNvSpPr/>
      </dsp:nvSpPr>
      <dsp:spPr>
        <a:xfrm>
          <a:off x="896202" y="374256"/>
          <a:ext cx="2328453" cy="15083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No null-values in dataset</a:t>
          </a:r>
          <a:endParaRPr lang="en-IN" sz="1400" kern="1200" dirty="0"/>
        </a:p>
      </dsp:txBody>
      <dsp:txXfrm>
        <a:off x="929335" y="407389"/>
        <a:ext cx="1563651" cy="1064966"/>
      </dsp:txXfrm>
    </dsp:sp>
    <dsp:sp modelId="{22D36A91-317B-4F7A-9218-4773196CBBFF}">
      <dsp:nvSpPr>
        <dsp:cNvPr id="0" name=""/>
        <dsp:cNvSpPr/>
      </dsp:nvSpPr>
      <dsp:spPr>
        <a:xfrm>
          <a:off x="2078358" y="700763"/>
          <a:ext cx="1610172" cy="1602886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Null- Values</a:t>
          </a:r>
          <a:endParaRPr lang="en-IN" sz="1600" kern="1200" dirty="0"/>
        </a:p>
      </dsp:txBody>
      <dsp:txXfrm>
        <a:off x="2549966" y="1170237"/>
        <a:ext cx="1138564" cy="1133412"/>
      </dsp:txXfrm>
    </dsp:sp>
    <dsp:sp modelId="{4A4CAA95-4C32-4524-87C3-F0EA6E162B11}">
      <dsp:nvSpPr>
        <dsp:cNvPr id="0" name=""/>
        <dsp:cNvSpPr/>
      </dsp:nvSpPr>
      <dsp:spPr>
        <a:xfrm rot="5400000">
          <a:off x="3791107" y="707968"/>
          <a:ext cx="1567354" cy="1552965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types</a:t>
          </a:r>
          <a:endParaRPr lang="en-IN" sz="1600" kern="1200" dirty="0"/>
        </a:p>
      </dsp:txBody>
      <dsp:txXfrm rot="-5400000">
        <a:off x="3798301" y="1159841"/>
        <a:ext cx="1098112" cy="1108287"/>
      </dsp:txXfrm>
    </dsp:sp>
    <dsp:sp modelId="{930B88CA-03B5-41E1-B288-8F955E94D530}">
      <dsp:nvSpPr>
        <dsp:cNvPr id="0" name=""/>
        <dsp:cNvSpPr/>
      </dsp:nvSpPr>
      <dsp:spPr>
        <a:xfrm rot="10800000">
          <a:off x="3798291" y="2410400"/>
          <a:ext cx="1487880" cy="170826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Label</a:t>
          </a:r>
          <a:endParaRPr lang="en-IN" sz="1600" kern="1200" dirty="0"/>
        </a:p>
      </dsp:txBody>
      <dsp:txXfrm rot="10800000">
        <a:off x="3798291" y="2410400"/>
        <a:ext cx="1052090" cy="1207922"/>
      </dsp:txXfrm>
    </dsp:sp>
    <dsp:sp modelId="{0B7A3474-15AC-48AC-8E21-9DFFEB8194D9}">
      <dsp:nvSpPr>
        <dsp:cNvPr id="0" name=""/>
        <dsp:cNvSpPr/>
      </dsp:nvSpPr>
      <dsp:spPr>
        <a:xfrm rot="16200000">
          <a:off x="2038202" y="2477179"/>
          <a:ext cx="1708280" cy="157470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Imbalan</a:t>
          </a:r>
          <a:r>
            <a:rPr lang="en-US" sz="1600" kern="1200" dirty="0"/>
            <a:t>--</a:t>
          </a:r>
          <a:r>
            <a:rPr lang="en-US" sz="1600" kern="1200" dirty="0" err="1"/>
            <a:t>ced</a:t>
          </a:r>
          <a:r>
            <a:rPr lang="en-US" sz="1600" kern="1200" dirty="0"/>
            <a:t> Dataset</a:t>
          </a:r>
          <a:endParaRPr lang="en-IN" sz="1600" kern="1200" dirty="0"/>
        </a:p>
      </dsp:txBody>
      <dsp:txXfrm rot="5400000">
        <a:off x="2566211" y="2410390"/>
        <a:ext cx="1113482" cy="1207936"/>
      </dsp:txXfrm>
    </dsp:sp>
    <dsp:sp modelId="{FF6E29C9-2906-463F-B168-3A5E18ACCC35}">
      <dsp:nvSpPr>
        <dsp:cNvPr id="0" name=""/>
        <dsp:cNvSpPr/>
      </dsp:nvSpPr>
      <dsp:spPr>
        <a:xfrm>
          <a:off x="3376782" y="1932522"/>
          <a:ext cx="704663" cy="612750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0EB41A-943A-4B2F-9A14-29C132C19CF3}">
      <dsp:nvSpPr>
        <dsp:cNvPr id="0" name=""/>
        <dsp:cNvSpPr/>
      </dsp:nvSpPr>
      <dsp:spPr>
        <a:xfrm rot="10800000">
          <a:off x="3376782" y="2168195"/>
          <a:ext cx="704663" cy="612750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884D2-05BB-47DC-87FF-AA46DF421DFF}">
      <dsp:nvSpPr>
        <dsp:cNvPr id="0" name=""/>
        <dsp:cNvSpPr/>
      </dsp:nvSpPr>
      <dsp:spPr>
        <a:xfrm>
          <a:off x="615" y="1121039"/>
          <a:ext cx="2647156" cy="3176587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2870" rIns="133350" bIns="0" numCol="1" spcCol="1270" anchor="t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CLEANING</a:t>
          </a:r>
          <a:endParaRPr lang="en-IN" sz="3000" kern="1200" dirty="0"/>
        </a:p>
      </dsp:txBody>
      <dsp:txXfrm rot="16200000">
        <a:off x="-1037070" y="2158725"/>
        <a:ext cx="2604801" cy="529431"/>
      </dsp:txXfrm>
    </dsp:sp>
    <dsp:sp modelId="{878DD8E5-9C0C-4DCC-82BD-08339CF5E700}">
      <dsp:nvSpPr>
        <dsp:cNvPr id="0" name=""/>
        <dsp:cNvSpPr/>
      </dsp:nvSpPr>
      <dsp:spPr>
        <a:xfrm>
          <a:off x="530046" y="1121039"/>
          <a:ext cx="1972131" cy="3176587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Unrealistic negative values treated with absolute </a:t>
          </a:r>
          <a:r>
            <a:rPr lang="en-US" sz="1800" kern="1200" dirty="0" err="1"/>
            <a:t>func</a:t>
          </a:r>
          <a:r>
            <a:rPr lang="en-US" sz="1800" kern="1200" dirty="0"/>
            <a:t>.</a:t>
          </a:r>
          <a:endParaRPr lang="en-I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outliers removed.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skewness treated</a:t>
          </a:r>
          <a:endParaRPr lang="en-IN" sz="1800" kern="1200" dirty="0"/>
        </a:p>
      </dsp:txBody>
      <dsp:txXfrm>
        <a:off x="530046" y="1121039"/>
        <a:ext cx="1972131" cy="3176587"/>
      </dsp:txXfrm>
    </dsp:sp>
    <dsp:sp modelId="{A0B0F965-E2B1-49DC-9608-C9FB086AD9F5}">
      <dsp:nvSpPr>
        <dsp:cNvPr id="0" name=""/>
        <dsp:cNvSpPr/>
      </dsp:nvSpPr>
      <dsp:spPr>
        <a:xfrm>
          <a:off x="2740421" y="1121039"/>
          <a:ext cx="2647156" cy="3176587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2870" rIns="133350" bIns="0" numCol="1" spcCol="1270" anchor="t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REDUCTION</a:t>
          </a:r>
        </a:p>
      </dsp:txBody>
      <dsp:txXfrm rot="16200000">
        <a:off x="1702736" y="2158725"/>
        <a:ext cx="2604801" cy="529431"/>
      </dsp:txXfrm>
    </dsp:sp>
    <dsp:sp modelId="{7A5F7FD2-33AB-4D86-91E5-E170AD1D4475}">
      <dsp:nvSpPr>
        <dsp:cNvPr id="0" name=""/>
        <dsp:cNvSpPr/>
      </dsp:nvSpPr>
      <dsp:spPr>
        <a:xfrm rot="5400000">
          <a:off x="2520299" y="3645011"/>
          <a:ext cx="466715" cy="39707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31CC67-C411-4872-BE34-E344E69FDECF}">
      <dsp:nvSpPr>
        <dsp:cNvPr id="0" name=""/>
        <dsp:cNvSpPr/>
      </dsp:nvSpPr>
      <dsp:spPr>
        <a:xfrm>
          <a:off x="3269853" y="1121039"/>
          <a:ext cx="1972131" cy="3176587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Redundant features: Unnamed 0:, </a:t>
          </a:r>
          <a:r>
            <a:rPr lang="en-US" sz="1800" kern="1200" dirty="0" err="1"/>
            <a:t>pcircle</a:t>
          </a:r>
          <a:r>
            <a:rPr lang="en-US" sz="1800" kern="1200" dirty="0"/>
            <a:t> dropped.</a:t>
          </a:r>
          <a:endParaRPr lang="en-IN" sz="1800" kern="1200" dirty="0"/>
        </a:p>
      </dsp:txBody>
      <dsp:txXfrm>
        <a:off x="3269853" y="1121039"/>
        <a:ext cx="1972131" cy="3176587"/>
      </dsp:txXfrm>
    </dsp:sp>
    <dsp:sp modelId="{5AAD290E-FCFC-49A3-BF2C-9273849E1FBE}">
      <dsp:nvSpPr>
        <dsp:cNvPr id="0" name=""/>
        <dsp:cNvSpPr/>
      </dsp:nvSpPr>
      <dsp:spPr>
        <a:xfrm>
          <a:off x="5480228" y="1121039"/>
          <a:ext cx="2647156" cy="3176587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2870" rIns="133350" bIns="0" numCol="1" spcCol="1270" anchor="t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TRANSFORM</a:t>
          </a:r>
          <a:endParaRPr lang="en-IN" sz="3000" kern="1200" dirty="0"/>
        </a:p>
      </dsp:txBody>
      <dsp:txXfrm rot="16200000">
        <a:off x="4442543" y="2158725"/>
        <a:ext cx="2604801" cy="529431"/>
      </dsp:txXfrm>
    </dsp:sp>
    <dsp:sp modelId="{132F09A6-ECFD-495C-B25D-B8D9FE45AD3B}">
      <dsp:nvSpPr>
        <dsp:cNvPr id="0" name=""/>
        <dsp:cNvSpPr/>
      </dsp:nvSpPr>
      <dsp:spPr>
        <a:xfrm rot="5400000">
          <a:off x="5260106" y="3645011"/>
          <a:ext cx="466715" cy="39707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E361D-84C5-4860-943D-54174B75278F}">
      <dsp:nvSpPr>
        <dsp:cNvPr id="0" name=""/>
        <dsp:cNvSpPr/>
      </dsp:nvSpPr>
      <dsp:spPr>
        <a:xfrm>
          <a:off x="6009659" y="1121039"/>
          <a:ext cx="1972131" cy="3176587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Normalization of data with </a:t>
          </a:r>
          <a:r>
            <a:rPr lang="en-US" sz="1800" kern="1200" dirty="0" err="1"/>
            <a:t>MinMaxScaler</a:t>
          </a:r>
          <a:endParaRPr lang="en-IN" sz="1800" kern="1200" dirty="0"/>
        </a:p>
      </dsp:txBody>
      <dsp:txXfrm>
        <a:off x="6009659" y="1121039"/>
        <a:ext cx="1972131" cy="31765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28B0C-5DCE-40FE-B8AF-ED846167A0B0}">
      <dsp:nvSpPr>
        <dsp:cNvPr id="0" name=""/>
        <dsp:cNvSpPr/>
      </dsp:nvSpPr>
      <dsp:spPr>
        <a:xfrm>
          <a:off x="4512" y="1696799"/>
          <a:ext cx="2455250" cy="20250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SMOTETomek</a:t>
          </a:r>
          <a:r>
            <a:rPr lang="en-US" sz="1400" kern="1200" dirty="0"/>
            <a:t> used to handle data </a:t>
          </a:r>
          <a:r>
            <a:rPr lang="en-US" sz="1400" kern="1200" dirty="0" err="1"/>
            <a:t>imbalane</a:t>
          </a:r>
          <a:endParaRPr lang="en-IN" sz="1400" kern="1200" dirty="0"/>
        </a:p>
      </dsp:txBody>
      <dsp:txXfrm>
        <a:off x="51114" y="1743401"/>
        <a:ext cx="2362046" cy="1497920"/>
      </dsp:txXfrm>
    </dsp:sp>
    <dsp:sp modelId="{54B94867-5218-4A99-9C3A-34C75CFF21BA}">
      <dsp:nvSpPr>
        <dsp:cNvPr id="0" name=""/>
        <dsp:cNvSpPr/>
      </dsp:nvSpPr>
      <dsp:spPr>
        <a:xfrm>
          <a:off x="1405012" y="2253498"/>
          <a:ext cx="2597788" cy="2597788"/>
        </a:xfrm>
        <a:prstGeom prst="leftCircularArrow">
          <a:avLst>
            <a:gd name="adj1" fmla="val 2734"/>
            <a:gd name="adj2" fmla="val 333188"/>
            <a:gd name="adj3" fmla="val 2108699"/>
            <a:gd name="adj4" fmla="val 9024489"/>
            <a:gd name="adj5" fmla="val 319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37B204-2100-459B-83D1-0C750AE75D58}">
      <dsp:nvSpPr>
        <dsp:cNvPr id="0" name=""/>
        <dsp:cNvSpPr/>
      </dsp:nvSpPr>
      <dsp:spPr>
        <a:xfrm>
          <a:off x="550124" y="3287924"/>
          <a:ext cx="2182444" cy="867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Imbalance</a:t>
          </a:r>
          <a:endParaRPr lang="en-IN" sz="2200" kern="1200" dirty="0"/>
        </a:p>
      </dsp:txBody>
      <dsp:txXfrm>
        <a:off x="575544" y="3313344"/>
        <a:ext cx="2131604" cy="817046"/>
      </dsp:txXfrm>
    </dsp:sp>
    <dsp:sp modelId="{6C761575-4128-4450-BFDE-D2289E2E8984}">
      <dsp:nvSpPr>
        <dsp:cNvPr id="0" name=""/>
        <dsp:cNvSpPr/>
      </dsp:nvSpPr>
      <dsp:spPr>
        <a:xfrm>
          <a:off x="3070812" y="1696799"/>
          <a:ext cx="2455250" cy="20250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train_test_split</a:t>
          </a:r>
          <a:r>
            <a:rPr lang="en-US" sz="1400" kern="1200" dirty="0"/>
            <a:t> used to separate input and output features.</a:t>
          </a:r>
          <a:endParaRPr lang="en-IN" sz="1400" kern="1200" dirty="0"/>
        </a:p>
      </dsp:txBody>
      <dsp:txXfrm>
        <a:off x="3117414" y="2177344"/>
        <a:ext cx="2362046" cy="1497920"/>
      </dsp:txXfrm>
    </dsp:sp>
    <dsp:sp modelId="{400EEDAF-DA31-433A-9C8B-DF70FD290602}">
      <dsp:nvSpPr>
        <dsp:cNvPr id="0" name=""/>
        <dsp:cNvSpPr/>
      </dsp:nvSpPr>
      <dsp:spPr>
        <a:xfrm>
          <a:off x="4450850" y="487978"/>
          <a:ext cx="2911514" cy="2911514"/>
        </a:xfrm>
        <a:prstGeom prst="circularArrow">
          <a:avLst>
            <a:gd name="adj1" fmla="val 2440"/>
            <a:gd name="adj2" fmla="val 295257"/>
            <a:gd name="adj3" fmla="val 19529232"/>
            <a:gd name="adj4" fmla="val 12575511"/>
            <a:gd name="adj5" fmla="val 284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1A766-753B-430E-84F4-155D81FEFE82}">
      <dsp:nvSpPr>
        <dsp:cNvPr id="0" name=""/>
        <dsp:cNvSpPr/>
      </dsp:nvSpPr>
      <dsp:spPr>
        <a:xfrm>
          <a:off x="3616423" y="1262856"/>
          <a:ext cx="2182444" cy="867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Splitting label</a:t>
          </a:r>
          <a:endParaRPr lang="en-IN" sz="2200" kern="1200" dirty="0"/>
        </a:p>
      </dsp:txBody>
      <dsp:txXfrm>
        <a:off x="3641843" y="1288276"/>
        <a:ext cx="2131604" cy="817046"/>
      </dsp:txXfrm>
    </dsp:sp>
    <dsp:sp modelId="{7BC74B34-5A8E-46C3-A936-39F5542B005E}">
      <dsp:nvSpPr>
        <dsp:cNvPr id="0" name=""/>
        <dsp:cNvSpPr/>
      </dsp:nvSpPr>
      <dsp:spPr>
        <a:xfrm>
          <a:off x="6137111" y="1696799"/>
          <a:ext cx="2455250" cy="20250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Four models used- Logistic regression, SVC, DTC, Random forest classifier.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Parameter optimized with </a:t>
          </a:r>
          <a:r>
            <a:rPr lang="en-US" sz="1400" kern="1200" dirty="0" err="1"/>
            <a:t>GridSearchCV</a:t>
          </a:r>
          <a:endParaRPr lang="en-IN" sz="1400" kern="1200" dirty="0"/>
        </a:p>
      </dsp:txBody>
      <dsp:txXfrm>
        <a:off x="6183713" y="1743401"/>
        <a:ext cx="2362046" cy="1497920"/>
      </dsp:txXfrm>
    </dsp:sp>
    <dsp:sp modelId="{02C9065F-D0B6-4C03-818D-ABE0F84EBAEF}">
      <dsp:nvSpPr>
        <dsp:cNvPr id="0" name=""/>
        <dsp:cNvSpPr/>
      </dsp:nvSpPr>
      <dsp:spPr>
        <a:xfrm>
          <a:off x="6682722" y="3287924"/>
          <a:ext cx="2182444" cy="867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Algorithms and optimization</a:t>
          </a:r>
          <a:endParaRPr lang="en-IN" sz="2200" kern="1200" dirty="0"/>
        </a:p>
      </dsp:txBody>
      <dsp:txXfrm>
        <a:off x="6708142" y="3313344"/>
        <a:ext cx="2131604" cy="8170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66652-0CDB-4B84-BEEA-4ACCAC88C64E}">
      <dsp:nvSpPr>
        <dsp:cNvPr id="0" name=""/>
        <dsp:cNvSpPr/>
      </dsp:nvSpPr>
      <dsp:spPr>
        <a:xfrm rot="16200000">
          <a:off x="612166" y="-612166"/>
          <a:ext cx="2333413" cy="355774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Calibri" panose="020F0502020204030204" pitchFamily="34" charset="0"/>
            </a:rPr>
            <a:t>Logistic Regression: 0.772</a:t>
          </a:r>
          <a:endParaRPr lang="en-IN" sz="2900" kern="1200" dirty="0"/>
        </a:p>
      </dsp:txBody>
      <dsp:txXfrm rot="5400000">
        <a:off x="-1" y="1"/>
        <a:ext cx="3557746" cy="1750060"/>
      </dsp:txXfrm>
    </dsp:sp>
    <dsp:sp modelId="{7DA6DD57-98D5-44FF-8EE5-DD13968EF030}">
      <dsp:nvSpPr>
        <dsp:cNvPr id="0" name=""/>
        <dsp:cNvSpPr/>
      </dsp:nvSpPr>
      <dsp:spPr>
        <a:xfrm>
          <a:off x="3557746" y="10150"/>
          <a:ext cx="3557746" cy="233341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Calibri" panose="020F0502020204030204" pitchFamily="34" charset="0"/>
            </a:rPr>
            <a:t>SVC: 0.865</a:t>
          </a:r>
          <a:endParaRPr lang="en-IN" sz="2900" kern="1200" dirty="0"/>
        </a:p>
      </dsp:txBody>
      <dsp:txXfrm>
        <a:off x="3557746" y="10150"/>
        <a:ext cx="3557746" cy="1750060"/>
      </dsp:txXfrm>
    </dsp:sp>
    <dsp:sp modelId="{082C74BA-E29E-4761-B8DC-8BE6257A791C}">
      <dsp:nvSpPr>
        <dsp:cNvPr id="0" name=""/>
        <dsp:cNvSpPr/>
      </dsp:nvSpPr>
      <dsp:spPr>
        <a:xfrm rot="10800000">
          <a:off x="0" y="2333413"/>
          <a:ext cx="3557746" cy="233341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Calibri" panose="020F0502020204030204" pitchFamily="34" charset="0"/>
            </a:rPr>
            <a:t>Decision Tree Classifier: 0.917</a:t>
          </a:r>
          <a:endParaRPr lang="en-IN" sz="2900" kern="1200" dirty="0"/>
        </a:p>
      </dsp:txBody>
      <dsp:txXfrm rot="10800000">
        <a:off x="0" y="2916766"/>
        <a:ext cx="3557746" cy="1750060"/>
      </dsp:txXfrm>
    </dsp:sp>
    <dsp:sp modelId="{C5A79600-1427-4808-919D-5612778D96B0}">
      <dsp:nvSpPr>
        <dsp:cNvPr id="0" name=""/>
        <dsp:cNvSpPr/>
      </dsp:nvSpPr>
      <dsp:spPr>
        <a:xfrm rot="5400000">
          <a:off x="4169912" y="1721247"/>
          <a:ext cx="2333413" cy="355774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Calibri" panose="020F0502020204030204" pitchFamily="34" charset="0"/>
            </a:rPr>
            <a:t>Random Forest Classifier: 0.952</a:t>
          </a:r>
          <a:endParaRPr lang="en-IN" sz="2900" kern="1200" dirty="0"/>
        </a:p>
      </dsp:txBody>
      <dsp:txXfrm rot="-5400000">
        <a:off x="3557745" y="2916766"/>
        <a:ext cx="3557746" cy="1750060"/>
      </dsp:txXfrm>
    </dsp:sp>
    <dsp:sp modelId="{82989E8E-4B50-4D70-95B8-5B1D99F5525A}">
      <dsp:nvSpPr>
        <dsp:cNvPr id="0" name=""/>
        <dsp:cNvSpPr/>
      </dsp:nvSpPr>
      <dsp:spPr>
        <a:xfrm>
          <a:off x="2490422" y="1750060"/>
          <a:ext cx="2134647" cy="1166706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Score of models</a:t>
          </a:r>
          <a:endParaRPr lang="en-IN" sz="2900" kern="1200" dirty="0"/>
        </a:p>
      </dsp:txBody>
      <dsp:txXfrm>
        <a:off x="2547376" y="1807014"/>
        <a:ext cx="2020739" cy="10527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B55C69-39A9-49AA-A278-BB356D5084F3}">
      <dsp:nvSpPr>
        <dsp:cNvPr id="0" name=""/>
        <dsp:cNvSpPr/>
      </dsp:nvSpPr>
      <dsp:spPr>
        <a:xfrm>
          <a:off x="4720" y="1004019"/>
          <a:ext cx="2246303" cy="1547702"/>
        </a:xfrm>
        <a:prstGeom prst="roundRect">
          <a:avLst/>
        </a:prstGeom>
        <a:blipFill rotWithShape="1">
          <a:blip xmlns:r="http://schemas.openxmlformats.org/officeDocument/2006/relationships" r:embed="rId1"/>
          <a:srcRect/>
          <a:stretch>
            <a:fillRect l="-19000" r="-19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FC492-C08D-48EC-A64A-97E1171DDC81}">
      <dsp:nvSpPr>
        <dsp:cNvPr id="0" name=""/>
        <dsp:cNvSpPr/>
      </dsp:nvSpPr>
      <dsp:spPr>
        <a:xfrm>
          <a:off x="4720" y="2551722"/>
          <a:ext cx="2246303" cy="833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Random Forest Classifier</a:t>
          </a:r>
          <a:endParaRPr lang="en-IN" sz="2000" kern="1200" dirty="0"/>
        </a:p>
      </dsp:txBody>
      <dsp:txXfrm>
        <a:off x="4720" y="2551722"/>
        <a:ext cx="2246303" cy="833378"/>
      </dsp:txXfrm>
    </dsp:sp>
    <dsp:sp modelId="{D9373F29-AC24-4488-821D-4ADFF34A80BF}">
      <dsp:nvSpPr>
        <dsp:cNvPr id="0" name=""/>
        <dsp:cNvSpPr/>
      </dsp:nvSpPr>
      <dsp:spPr>
        <a:xfrm>
          <a:off x="2475748" y="1004019"/>
          <a:ext cx="2246303" cy="1547702"/>
        </a:xfrm>
        <a:prstGeom prst="roundRect">
          <a:avLst/>
        </a:prstGeom>
        <a:blipFill rotWithShape="1">
          <a:blip xmlns:r="http://schemas.openxmlformats.org/officeDocument/2006/relationships" r:embed="rId2"/>
          <a:srcRect/>
          <a:stretch>
            <a:fillRect l="-19000" r="-19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5A264-531C-4D61-8BBC-0086DA297277}">
      <dsp:nvSpPr>
        <dsp:cNvPr id="0" name=""/>
        <dsp:cNvSpPr/>
      </dsp:nvSpPr>
      <dsp:spPr>
        <a:xfrm>
          <a:off x="2475748" y="2551722"/>
          <a:ext cx="2246303" cy="833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Logistic Regression</a:t>
          </a:r>
          <a:endParaRPr lang="en-IN" sz="2000" kern="1200" dirty="0"/>
        </a:p>
      </dsp:txBody>
      <dsp:txXfrm>
        <a:off x="2475748" y="2551722"/>
        <a:ext cx="2246303" cy="833378"/>
      </dsp:txXfrm>
    </dsp:sp>
    <dsp:sp modelId="{7DD7A707-3757-400E-8300-E92A0BAEBB0B}">
      <dsp:nvSpPr>
        <dsp:cNvPr id="0" name=""/>
        <dsp:cNvSpPr/>
      </dsp:nvSpPr>
      <dsp:spPr>
        <a:xfrm>
          <a:off x="4946776" y="1004019"/>
          <a:ext cx="2246303" cy="1547702"/>
        </a:xfrm>
        <a:prstGeom prst="roundRect">
          <a:avLst/>
        </a:prstGeom>
        <a:blipFill rotWithShape="1">
          <a:blip xmlns:r="http://schemas.openxmlformats.org/officeDocument/2006/relationships" r:embed="rId3"/>
          <a:srcRect/>
          <a:stretch>
            <a:fillRect l="-18000" r="-18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6C8E0-A347-4AFF-A647-87630DA20A93}">
      <dsp:nvSpPr>
        <dsp:cNvPr id="0" name=""/>
        <dsp:cNvSpPr/>
      </dsp:nvSpPr>
      <dsp:spPr>
        <a:xfrm>
          <a:off x="4946776" y="2551722"/>
          <a:ext cx="2246303" cy="833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Support Vector Classifier</a:t>
          </a:r>
          <a:endParaRPr lang="en-IN" sz="2000" kern="1200" dirty="0"/>
        </a:p>
      </dsp:txBody>
      <dsp:txXfrm>
        <a:off x="4946776" y="2551722"/>
        <a:ext cx="2246303" cy="833378"/>
      </dsp:txXfrm>
    </dsp:sp>
    <dsp:sp modelId="{831DBD70-49AA-4E4C-89C9-49C39E234B48}">
      <dsp:nvSpPr>
        <dsp:cNvPr id="0" name=""/>
        <dsp:cNvSpPr/>
      </dsp:nvSpPr>
      <dsp:spPr>
        <a:xfrm>
          <a:off x="7417804" y="1004019"/>
          <a:ext cx="2246303" cy="1547702"/>
        </a:xfrm>
        <a:prstGeom prst="roundRect">
          <a:avLst/>
        </a:prstGeom>
        <a:blipFill rotWithShape="1">
          <a:blip xmlns:r="http://schemas.openxmlformats.org/officeDocument/2006/relationships" r:embed="rId4"/>
          <a:srcRect/>
          <a:stretch>
            <a:fillRect l="-14000" r="-14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CAB01-85FA-4599-B86D-B34BCF5C33CC}">
      <dsp:nvSpPr>
        <dsp:cNvPr id="0" name=""/>
        <dsp:cNvSpPr/>
      </dsp:nvSpPr>
      <dsp:spPr>
        <a:xfrm>
          <a:off x="7417804" y="2551722"/>
          <a:ext cx="2246303" cy="833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Decision Tree </a:t>
          </a:r>
          <a:r>
            <a:rPr lang="en-US" sz="2000" kern="1200" dirty="0" err="1"/>
            <a:t>Classiifer</a:t>
          </a:r>
          <a:endParaRPr lang="en-IN" sz="2000" kern="1200" dirty="0"/>
        </a:p>
      </dsp:txBody>
      <dsp:txXfrm>
        <a:off x="7417804" y="2551722"/>
        <a:ext cx="2246303" cy="83337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401645-7482-4BFA-B197-7A1099D6B64F}">
      <dsp:nvSpPr>
        <dsp:cNvPr id="0" name=""/>
        <dsp:cNvSpPr/>
      </dsp:nvSpPr>
      <dsp:spPr>
        <a:xfrm>
          <a:off x="1793911" y="2090420"/>
          <a:ext cx="521099" cy="496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0549" y="0"/>
              </a:lnTo>
              <a:lnTo>
                <a:pt x="260549" y="496474"/>
              </a:lnTo>
              <a:lnTo>
                <a:pt x="521099" y="49647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036467" y="2320663"/>
        <a:ext cx="35987" cy="35987"/>
      </dsp:txXfrm>
    </dsp:sp>
    <dsp:sp modelId="{C2D4F547-87AA-49A8-B546-C111CDB49692}">
      <dsp:nvSpPr>
        <dsp:cNvPr id="0" name=""/>
        <dsp:cNvSpPr/>
      </dsp:nvSpPr>
      <dsp:spPr>
        <a:xfrm>
          <a:off x="1793911" y="1593945"/>
          <a:ext cx="521099" cy="496474"/>
        </a:xfrm>
        <a:custGeom>
          <a:avLst/>
          <a:gdLst/>
          <a:ahLst/>
          <a:cxnLst/>
          <a:rect l="0" t="0" r="0" b="0"/>
          <a:pathLst>
            <a:path>
              <a:moveTo>
                <a:pt x="0" y="496474"/>
              </a:moveTo>
              <a:lnTo>
                <a:pt x="260549" y="496474"/>
              </a:lnTo>
              <a:lnTo>
                <a:pt x="260549" y="0"/>
              </a:lnTo>
              <a:lnTo>
                <a:pt x="521099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036467" y="1824189"/>
        <a:ext cx="35987" cy="35987"/>
      </dsp:txXfrm>
    </dsp:sp>
    <dsp:sp modelId="{BE56DB51-4379-44EC-B616-D4C854ED8EBE}">
      <dsp:nvSpPr>
        <dsp:cNvPr id="0" name=""/>
        <dsp:cNvSpPr/>
      </dsp:nvSpPr>
      <dsp:spPr>
        <a:xfrm rot="16200000">
          <a:off x="-693688" y="1693240"/>
          <a:ext cx="4180840" cy="7943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Limitations</a:t>
          </a:r>
          <a:endParaRPr lang="en-IN" sz="5100" kern="1200" dirty="0"/>
        </a:p>
      </dsp:txBody>
      <dsp:txXfrm>
        <a:off x="-693688" y="1693240"/>
        <a:ext cx="4180840" cy="794359"/>
      </dsp:txXfrm>
    </dsp:sp>
    <dsp:sp modelId="{29FBE552-A79E-4D33-8DA9-F92DFF673591}">
      <dsp:nvSpPr>
        <dsp:cNvPr id="0" name=""/>
        <dsp:cNvSpPr/>
      </dsp:nvSpPr>
      <dsp:spPr>
        <a:xfrm>
          <a:off x="2315010" y="1196765"/>
          <a:ext cx="3600904" cy="7943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Same number used by several users </a:t>
          </a:r>
          <a:endParaRPr lang="en-IN" sz="2300" kern="1200" dirty="0"/>
        </a:p>
      </dsp:txBody>
      <dsp:txXfrm>
        <a:off x="2315010" y="1196765"/>
        <a:ext cx="3600904" cy="794359"/>
      </dsp:txXfrm>
    </dsp:sp>
    <dsp:sp modelId="{AE072943-B531-4D23-997C-CAEBA34623C6}">
      <dsp:nvSpPr>
        <dsp:cNvPr id="0" name=""/>
        <dsp:cNvSpPr/>
      </dsp:nvSpPr>
      <dsp:spPr>
        <a:xfrm>
          <a:off x="2315010" y="2189714"/>
          <a:ext cx="3547700" cy="7943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Unavailability of credit scores of users</a:t>
          </a:r>
          <a:endParaRPr lang="en-IN" sz="2200" kern="1200" dirty="0"/>
        </a:p>
      </dsp:txBody>
      <dsp:txXfrm>
        <a:off x="2315010" y="2189714"/>
        <a:ext cx="3547700" cy="79435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2FFAE-7D05-44B1-B220-2E3542E33CAE}">
      <dsp:nvSpPr>
        <dsp:cNvPr id="0" name=""/>
        <dsp:cNvSpPr/>
      </dsp:nvSpPr>
      <dsp:spPr>
        <a:xfrm>
          <a:off x="2409178" y="2228850"/>
          <a:ext cx="555607" cy="1058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7803" y="0"/>
              </a:lnTo>
              <a:lnTo>
                <a:pt x="277803" y="1058703"/>
              </a:lnTo>
              <a:lnTo>
                <a:pt x="555607" y="105870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657090" y="2728311"/>
        <a:ext cx="59781" cy="59781"/>
      </dsp:txXfrm>
    </dsp:sp>
    <dsp:sp modelId="{05CD8B13-9323-4B45-B70E-D3D6E5BA5DCC}">
      <dsp:nvSpPr>
        <dsp:cNvPr id="0" name=""/>
        <dsp:cNvSpPr/>
      </dsp:nvSpPr>
      <dsp:spPr>
        <a:xfrm>
          <a:off x="2409178" y="2183130"/>
          <a:ext cx="5556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5607" y="4572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673091" y="2214960"/>
        <a:ext cx="27780" cy="27780"/>
      </dsp:txXfrm>
    </dsp:sp>
    <dsp:sp modelId="{99EC75BD-8DE7-4E95-A7A0-16BF7A641F12}">
      <dsp:nvSpPr>
        <dsp:cNvPr id="0" name=""/>
        <dsp:cNvSpPr/>
      </dsp:nvSpPr>
      <dsp:spPr>
        <a:xfrm>
          <a:off x="2409178" y="1170146"/>
          <a:ext cx="555607" cy="1058703"/>
        </a:xfrm>
        <a:custGeom>
          <a:avLst/>
          <a:gdLst/>
          <a:ahLst/>
          <a:cxnLst/>
          <a:rect l="0" t="0" r="0" b="0"/>
          <a:pathLst>
            <a:path>
              <a:moveTo>
                <a:pt x="0" y="1058703"/>
              </a:moveTo>
              <a:lnTo>
                <a:pt x="277803" y="1058703"/>
              </a:lnTo>
              <a:lnTo>
                <a:pt x="277803" y="0"/>
              </a:lnTo>
              <a:lnTo>
                <a:pt x="555607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657090" y="1669607"/>
        <a:ext cx="59781" cy="59781"/>
      </dsp:txXfrm>
    </dsp:sp>
    <dsp:sp modelId="{D3CF5C95-02BB-4ABA-84CD-37499FBFBE42}">
      <dsp:nvSpPr>
        <dsp:cNvPr id="0" name=""/>
        <dsp:cNvSpPr/>
      </dsp:nvSpPr>
      <dsp:spPr>
        <a:xfrm rot="16200000">
          <a:off x="-243154" y="1805368"/>
          <a:ext cx="4457701" cy="846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Scope of future work</a:t>
          </a:r>
          <a:endParaRPr lang="en-IN" sz="3400" kern="1200" dirty="0"/>
        </a:p>
      </dsp:txBody>
      <dsp:txXfrm>
        <a:off x="-243154" y="1805368"/>
        <a:ext cx="4457701" cy="846963"/>
      </dsp:txXfrm>
    </dsp:sp>
    <dsp:sp modelId="{DF2C08DE-BDE7-420D-82DC-EFD8DC9B1893}">
      <dsp:nvSpPr>
        <dsp:cNvPr id="0" name=""/>
        <dsp:cNvSpPr/>
      </dsp:nvSpPr>
      <dsp:spPr>
        <a:xfrm>
          <a:off x="2964785" y="746664"/>
          <a:ext cx="2778039" cy="846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Extend products with other financial institutions</a:t>
          </a:r>
          <a:endParaRPr lang="en-IN" sz="1900" kern="1200" dirty="0"/>
        </a:p>
      </dsp:txBody>
      <dsp:txXfrm>
        <a:off x="2964785" y="746664"/>
        <a:ext cx="2778039" cy="846963"/>
      </dsp:txXfrm>
    </dsp:sp>
    <dsp:sp modelId="{9CED96EE-5390-4467-A3A0-EEF3240CA153}">
      <dsp:nvSpPr>
        <dsp:cNvPr id="0" name=""/>
        <dsp:cNvSpPr/>
      </dsp:nvSpPr>
      <dsp:spPr>
        <a:xfrm>
          <a:off x="2964785" y="1805368"/>
          <a:ext cx="2778039" cy="846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Credit score linkage of users</a:t>
          </a:r>
          <a:endParaRPr lang="en-IN" sz="1900" kern="1200" dirty="0"/>
        </a:p>
      </dsp:txBody>
      <dsp:txXfrm>
        <a:off x="2964785" y="1805368"/>
        <a:ext cx="2778039" cy="846963"/>
      </dsp:txXfrm>
    </dsp:sp>
    <dsp:sp modelId="{2B19E7A9-EC74-41C8-BD00-F13AF41733F6}">
      <dsp:nvSpPr>
        <dsp:cNvPr id="0" name=""/>
        <dsp:cNvSpPr/>
      </dsp:nvSpPr>
      <dsp:spPr>
        <a:xfrm>
          <a:off x="2964785" y="2864072"/>
          <a:ext cx="2778039" cy="846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Classify users into categories based on financial histories</a:t>
          </a:r>
          <a:endParaRPr lang="en-IN" sz="1900" kern="1200" dirty="0"/>
        </a:p>
      </dsp:txBody>
      <dsp:txXfrm>
        <a:off x="2964785" y="2864072"/>
        <a:ext cx="2778039" cy="8469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6099E-D0B7-4548-9C40-67166EC96703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C469D-1A5D-4C74-B8A3-CCC9B7ACA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91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549A-BB71-4E99-B3EF-0BD0AAD56A56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9BA0-F645-4951-8EEF-E74042979D2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95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549A-BB71-4E99-B3EF-0BD0AAD56A56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9BA0-F645-4951-8EEF-E74042979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85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549A-BB71-4E99-B3EF-0BD0AAD56A56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9BA0-F645-4951-8EEF-E74042979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156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549A-BB71-4E99-B3EF-0BD0AAD56A56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9BA0-F645-4951-8EEF-E74042979D2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8961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549A-BB71-4E99-B3EF-0BD0AAD56A56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9BA0-F645-4951-8EEF-E74042979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230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549A-BB71-4E99-B3EF-0BD0AAD56A56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9BA0-F645-4951-8EEF-E74042979D2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590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549A-BB71-4E99-B3EF-0BD0AAD56A56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9BA0-F645-4951-8EEF-E74042979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138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549A-BB71-4E99-B3EF-0BD0AAD56A56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9BA0-F645-4951-8EEF-E74042979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004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549A-BB71-4E99-B3EF-0BD0AAD56A56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9BA0-F645-4951-8EEF-E74042979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00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549A-BB71-4E99-B3EF-0BD0AAD56A56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9BA0-F645-4951-8EEF-E74042979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07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549A-BB71-4E99-B3EF-0BD0AAD56A56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9BA0-F645-4951-8EEF-E74042979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85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549A-BB71-4E99-B3EF-0BD0AAD56A56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9BA0-F645-4951-8EEF-E74042979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05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549A-BB71-4E99-B3EF-0BD0AAD56A56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9BA0-F645-4951-8EEF-E74042979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42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549A-BB71-4E99-B3EF-0BD0AAD56A56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9BA0-F645-4951-8EEF-E74042979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56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549A-BB71-4E99-B3EF-0BD0AAD56A56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9BA0-F645-4951-8EEF-E74042979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549A-BB71-4E99-B3EF-0BD0AAD56A56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9BA0-F645-4951-8EEF-E74042979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59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549A-BB71-4E99-B3EF-0BD0AAD56A56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9BA0-F645-4951-8EEF-E74042979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70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FE3549A-BB71-4E99-B3EF-0BD0AAD56A56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9D9BA0-F645-4951-8EEF-E74042979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754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microsoft.com/office/2007/relationships/hdphoto" Target="../media/hdphoto3.wdp"/><Relationship Id="rId7" Type="http://schemas.openxmlformats.org/officeDocument/2006/relationships/diagramColors" Target="../diagrams/colors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8AFAFD3-59AD-4A70-B002-2DD300168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01239AC-65D4-46DC-BF7B-7D8714ACD9CE}"/>
              </a:ext>
            </a:extLst>
          </p:cNvPr>
          <p:cNvSpPr txBox="1"/>
          <p:nvPr/>
        </p:nvSpPr>
        <p:spPr>
          <a:xfrm>
            <a:off x="204186" y="5255580"/>
            <a:ext cx="9809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92D050"/>
                </a:solidFill>
              </a:rPr>
              <a:t>MICRO CREDIT DEFAULT ANALYSIS</a:t>
            </a:r>
            <a:endParaRPr lang="en-IN" sz="5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333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C6AB6-588B-4378-819E-7D4D88BD7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2487" y="209972"/>
            <a:ext cx="8534400" cy="1507067"/>
          </a:xfrm>
        </p:spPr>
        <p:txBody>
          <a:bodyPr/>
          <a:lstStyle/>
          <a:p>
            <a:r>
              <a:rPr lang="en-US" dirty="0"/>
              <a:t>visualization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4C2F8-0F79-4563-8A2E-522511374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280" y="492760"/>
            <a:ext cx="4995228" cy="434678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Label i.e. the feature to be predicted is highly imbalanced with </a:t>
            </a:r>
            <a:r>
              <a:rPr lang="en-US">
                <a:solidFill>
                  <a:schemeClr val="tx1"/>
                </a:solidFill>
              </a:rPr>
              <a:t>175261 observations </a:t>
            </a:r>
            <a:r>
              <a:rPr lang="en-US" dirty="0">
                <a:solidFill>
                  <a:schemeClr val="tx1"/>
                </a:solidFill>
              </a:rPr>
              <a:t>for entry 1 and </a:t>
            </a:r>
            <a:r>
              <a:rPr lang="en-US">
                <a:solidFill>
                  <a:schemeClr val="tx1"/>
                </a:solidFill>
              </a:rPr>
              <a:t>25,031 observations </a:t>
            </a:r>
            <a:r>
              <a:rPr lang="en-US" dirty="0">
                <a:solidFill>
                  <a:schemeClr val="tx1"/>
                </a:solidFill>
              </a:rPr>
              <a:t>for entry 0.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CD1849-6C2F-4BB8-A126-E330EB6F5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92" y="2113279"/>
            <a:ext cx="5114470" cy="386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00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A2FEB-45CD-4E45-AADF-0396E0AD6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0"/>
            <a:ext cx="8534400" cy="1507067"/>
          </a:xfrm>
        </p:spPr>
        <p:txBody>
          <a:bodyPr/>
          <a:lstStyle/>
          <a:p>
            <a:r>
              <a:rPr lang="en-US" dirty="0"/>
              <a:t>Visualization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4D9108-6C03-44E4-AFB2-D71C1E9B5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375" y="1507067"/>
            <a:ext cx="4275190" cy="26519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2AB740-C789-4592-9267-3FA335AD781F}"/>
              </a:ext>
            </a:extLst>
          </p:cNvPr>
          <p:cNvSpPr txBox="1"/>
          <p:nvPr/>
        </p:nvSpPr>
        <p:spPr>
          <a:xfrm>
            <a:off x="1524000" y="4159057"/>
            <a:ext cx="496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 v/s AON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9F3D3D-FA96-4FEB-8597-DCBBCEF8A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07067"/>
            <a:ext cx="4275190" cy="2651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39EAA1-49AE-40EE-9F7F-C24E52C358B2}"/>
              </a:ext>
            </a:extLst>
          </p:cNvPr>
          <p:cNvSpPr txBox="1"/>
          <p:nvPr/>
        </p:nvSpPr>
        <p:spPr>
          <a:xfrm>
            <a:off x="6611990" y="4179377"/>
            <a:ext cx="3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 v/s maxamnt_loans30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6A3522-3FE9-42B1-A525-A3B75BB5D64D}"/>
              </a:ext>
            </a:extLst>
          </p:cNvPr>
          <p:cNvSpPr txBox="1"/>
          <p:nvPr/>
        </p:nvSpPr>
        <p:spPr>
          <a:xfrm>
            <a:off x="609600" y="4937760"/>
            <a:ext cx="3525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Mostly users are new to the network.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As </a:t>
            </a:r>
            <a:r>
              <a:rPr lang="en-IN" dirty="0" err="1"/>
              <a:t>aon</a:t>
            </a:r>
            <a:r>
              <a:rPr lang="en-IN" dirty="0"/>
              <a:t> increases the number of users decreases.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DA2968-DBFB-412E-ADD9-1B37A2D95033}"/>
              </a:ext>
            </a:extLst>
          </p:cNvPr>
          <p:cNvSpPr txBox="1"/>
          <p:nvPr/>
        </p:nvSpPr>
        <p:spPr>
          <a:xfrm>
            <a:off x="6187440" y="4937760"/>
            <a:ext cx="452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Century Gothic" panose="020B0502020202020204" pitchFamily="34" charset="0"/>
              </a:rPr>
              <a:t>13% of the users who took a maximum loan of 6 are defaulters.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Century Gothic" panose="020B0502020202020204" pitchFamily="34" charset="0"/>
              </a:rPr>
              <a:t>4% of those who have taken maximum credit of 12 are defaulters</a:t>
            </a:r>
            <a:endParaRPr lang="en-IN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075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214C-A35D-4494-8444-737D6EFA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12" y="342052"/>
            <a:ext cx="10562908" cy="1507067"/>
          </a:xfrm>
        </p:spPr>
        <p:txBody>
          <a:bodyPr/>
          <a:lstStyle/>
          <a:p>
            <a:r>
              <a:rPr lang="en-US" dirty="0"/>
              <a:t>Model development and evaluation</a:t>
            </a:r>
            <a:endParaRPr lang="en-IN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0F21753-EFB7-404B-8840-98701428B3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2388547"/>
              </p:ext>
            </p:extLst>
          </p:nvPr>
        </p:nvGraphicFramePr>
        <p:xfrm>
          <a:off x="1148080" y="1593426"/>
          <a:ext cx="886968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59315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2E64-1873-490D-87B8-8303E68F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452" y="230292"/>
            <a:ext cx="10359708" cy="1507067"/>
          </a:xfrm>
        </p:spPr>
        <p:txBody>
          <a:bodyPr/>
          <a:lstStyle/>
          <a:p>
            <a:r>
              <a:rPr lang="en-US" dirty="0"/>
              <a:t>Model development and evaluation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6A7A314-554F-40C5-A239-171A11B216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7233486"/>
              </p:ext>
            </p:extLst>
          </p:nvPr>
        </p:nvGraphicFramePr>
        <p:xfrm>
          <a:off x="1378268" y="1737359"/>
          <a:ext cx="7115492" cy="4666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0326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7157-8811-44E3-9502-63FAE70CD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6532" y="235373"/>
            <a:ext cx="8534400" cy="1507067"/>
          </a:xfrm>
        </p:spPr>
        <p:txBody>
          <a:bodyPr>
            <a:normAutofit/>
          </a:bodyPr>
          <a:lstStyle/>
          <a:p>
            <a:r>
              <a:rPr lang="en-US" sz="4400" dirty="0"/>
              <a:t>Metrics used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23D43-28B8-403E-82F3-3CA51E1A8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532" y="1742440"/>
            <a:ext cx="8534400" cy="36152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Confusion metrics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Classification report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AUC-ROC curve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9A70C5-4AB3-46BE-8CF1-F19E546F1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17000"/>
                    </a14:imgEffect>
                    <a14:imgEffect>
                      <a14:colorTemperature colorTemp="7894"/>
                    </a14:imgEffect>
                    <a14:imgEffect>
                      <a14:saturation sat="1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98506"/>
            <a:ext cx="4523740" cy="4169380"/>
          </a:xfrm>
          <a:prstGeom prst="rect">
            <a:avLst/>
          </a:prstGeom>
          <a:effectLst>
            <a:outerShdw blurRad="457200" dist="50800" dir="5400000" algn="ctr" rotWithShape="0">
              <a:srgbClr val="000000">
                <a:alpha val="1000"/>
              </a:srgbClr>
            </a:outerShdw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342650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2D51C-4BA1-4C82-961B-0AEED9E7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75732"/>
            <a:ext cx="8534400" cy="1507067"/>
          </a:xfrm>
        </p:spPr>
        <p:txBody>
          <a:bodyPr/>
          <a:lstStyle/>
          <a:p>
            <a:r>
              <a:rPr lang="en-US" dirty="0"/>
              <a:t>Confusion Metrics: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C7D8FC-9E0A-4DA8-858D-5460DFB08D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633934"/>
              </p:ext>
            </p:extLst>
          </p:nvPr>
        </p:nvGraphicFramePr>
        <p:xfrm>
          <a:off x="602932" y="1615438"/>
          <a:ext cx="9668828" cy="4389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057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C9497-DF39-4618-81BB-DD31C52F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Classification report: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73EE2E-2BEE-4781-89DF-6DFC71F8F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26" y="2666934"/>
            <a:ext cx="3787468" cy="1524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831712-614A-4A8A-B98B-792A3D936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716" y="2666934"/>
            <a:ext cx="3779848" cy="15469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8B6732-1670-435E-9779-C2E737949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71" y="4912296"/>
            <a:ext cx="3834144" cy="15241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0272DB-D471-4AB1-B51A-5D2242B3E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8000" y="4912296"/>
            <a:ext cx="3708564" cy="15241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3A9BA7-DA14-408E-BFBD-3D744A4FA597}"/>
              </a:ext>
            </a:extLst>
          </p:cNvPr>
          <p:cNvSpPr txBox="1"/>
          <p:nvPr/>
        </p:nvSpPr>
        <p:spPr>
          <a:xfrm>
            <a:off x="631035" y="2192867"/>
            <a:ext cx="351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 classifier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118CD0-0A2E-4DA1-8F23-2864AA333BF0}"/>
              </a:ext>
            </a:extLst>
          </p:cNvPr>
          <p:cNvSpPr txBox="1"/>
          <p:nvPr/>
        </p:nvSpPr>
        <p:spPr>
          <a:xfrm>
            <a:off x="5588000" y="2194309"/>
            <a:ext cx="363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7F9E22-5D86-4A64-9213-4FCFA09BBA93}"/>
              </a:ext>
            </a:extLst>
          </p:cNvPr>
          <p:cNvSpPr txBox="1"/>
          <p:nvPr/>
        </p:nvSpPr>
        <p:spPr>
          <a:xfrm>
            <a:off x="504026" y="4378960"/>
            <a:ext cx="36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 Vector Classifier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0B7F49-6A00-4BCD-B3A9-DC3A514F8E39}"/>
              </a:ext>
            </a:extLst>
          </p:cNvPr>
          <p:cNvSpPr txBox="1"/>
          <p:nvPr/>
        </p:nvSpPr>
        <p:spPr>
          <a:xfrm>
            <a:off x="5588000" y="4378960"/>
            <a:ext cx="370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Tree Classifier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4080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5D4D1-D654-4A20-8911-DC4CC881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064" y="157480"/>
            <a:ext cx="8534400" cy="1507067"/>
          </a:xfrm>
        </p:spPr>
        <p:txBody>
          <a:bodyPr/>
          <a:lstStyle/>
          <a:p>
            <a:r>
              <a:rPr lang="en-US" dirty="0" err="1"/>
              <a:t>Auc</a:t>
            </a:r>
            <a:r>
              <a:rPr lang="en-US" dirty="0"/>
              <a:t>-Roc curve: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563954-AC3F-49B2-AA39-9794F2F84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064" y="1954745"/>
            <a:ext cx="4304348" cy="18872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1C7156-00FB-4591-8220-70FEF9DE5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0" y="1954745"/>
            <a:ext cx="4446509" cy="18872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BAD4B0-18F0-487B-AAF7-E7E3F6802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64" y="4514746"/>
            <a:ext cx="4304348" cy="18876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163507-DC31-404F-9C5C-2998B4F8A0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00" y="4514746"/>
            <a:ext cx="4446509" cy="18876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9CE18B-AE59-46E9-AC97-1217B139403F}"/>
              </a:ext>
            </a:extLst>
          </p:cNvPr>
          <p:cNvSpPr txBox="1"/>
          <p:nvPr/>
        </p:nvSpPr>
        <p:spPr>
          <a:xfrm>
            <a:off x="647064" y="1432560"/>
            <a:ext cx="430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 classifier: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CEFC6A-9E4C-4968-B922-5834ECD64E7E}"/>
              </a:ext>
            </a:extLst>
          </p:cNvPr>
          <p:cNvSpPr txBox="1"/>
          <p:nvPr/>
        </p:nvSpPr>
        <p:spPr>
          <a:xfrm>
            <a:off x="6350000" y="1432560"/>
            <a:ext cx="419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regression: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638AC-5D74-4E56-AA6E-6B7F8B169791}"/>
              </a:ext>
            </a:extLst>
          </p:cNvPr>
          <p:cNvSpPr txBox="1"/>
          <p:nvPr/>
        </p:nvSpPr>
        <p:spPr>
          <a:xfrm>
            <a:off x="647064" y="4023360"/>
            <a:ext cx="430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 vector classifier: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48493F-04C7-4B2A-8000-004F99D97B66}"/>
              </a:ext>
            </a:extLst>
          </p:cNvPr>
          <p:cNvSpPr txBox="1"/>
          <p:nvPr/>
        </p:nvSpPr>
        <p:spPr>
          <a:xfrm>
            <a:off x="6350000" y="4023360"/>
            <a:ext cx="430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tree classifier: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1483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CC0EC-0B65-407A-8D62-3ADDC13DE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20132"/>
            <a:ext cx="8534400" cy="1507067"/>
          </a:xfrm>
        </p:spPr>
        <p:txBody>
          <a:bodyPr/>
          <a:lstStyle/>
          <a:p>
            <a:r>
              <a:rPr lang="en-US" dirty="0"/>
              <a:t>Interpretation of the result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B65443-0754-4964-9119-2E2E97399F82}"/>
              </a:ext>
            </a:extLst>
          </p:cNvPr>
          <p:cNvSpPr txBox="1"/>
          <p:nvPr/>
        </p:nvSpPr>
        <p:spPr>
          <a:xfrm>
            <a:off x="7487919" y="2228671"/>
            <a:ext cx="42976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Random Forest is performing at 95.28% accuracy, F1 score of 95.28. </a:t>
            </a:r>
            <a:endParaRPr lang="en-IN" sz="2400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41345842-BC06-415A-840C-9A0A0AA524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9640461"/>
              </p:ext>
            </p:extLst>
          </p:nvPr>
        </p:nvGraphicFramePr>
        <p:xfrm>
          <a:off x="406400" y="1290320"/>
          <a:ext cx="6776720" cy="5347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2412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65C71-16F2-4F9B-A3B0-3624A164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3812" y="370838"/>
            <a:ext cx="8534400" cy="1507067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10D7D-97C2-429D-B45F-7CE1D5C16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77905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Random forest is the best estimator of the binary classification problem of predicting defaulters.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Random forest is a bagging classifier which enhances the score of the base classifier.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Random forest is an ensemble classifier so it does not overfit.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692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2AAB-FE79-4D19-8E1E-5C5E5279D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61640"/>
            <a:ext cx="9720417" cy="12044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          </a:t>
            </a:r>
            <a:r>
              <a:rPr lang="en-US" dirty="0">
                <a:latin typeface="Century Gothic" panose="020B0502020202020204" pitchFamily="34" charset="0"/>
              </a:rPr>
              <a:t>Business Problem Framing</a:t>
            </a:r>
            <a:endParaRPr lang="en-IN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B4EFD-CA69-4506-AB32-42D718DA3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6" y="1953087"/>
            <a:ext cx="8534400" cy="49049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source- Telecom Company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Product offered- micro credits for subscribers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Risk attached- possible defaults in credit loans repayment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Binary Classification problem to predict the defaulters using Machine learning algorithm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979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11490-6714-4050-8487-5225406EB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892" y="198120"/>
            <a:ext cx="10501948" cy="1507067"/>
          </a:xfrm>
        </p:spPr>
        <p:txBody>
          <a:bodyPr/>
          <a:lstStyle/>
          <a:p>
            <a:r>
              <a:rPr lang="en-US" dirty="0"/>
              <a:t>Limitations and Scope of future work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8D0ED2-F11D-4CE5-A0EC-D7D70A38F0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556949"/>
              </p:ext>
            </p:extLst>
          </p:nvPr>
        </p:nvGraphicFramePr>
        <p:xfrm>
          <a:off x="-321627" y="2200909"/>
          <a:ext cx="6915467" cy="4180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8BC7616-9C9D-45E9-A712-7AE1041146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5216630"/>
              </p:ext>
            </p:extLst>
          </p:nvPr>
        </p:nvGraphicFramePr>
        <p:xfrm>
          <a:off x="4490720" y="2062479"/>
          <a:ext cx="7305040" cy="4457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94029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7A21F3-D2C5-4F67-9B99-E17992887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5652" y="2419773"/>
            <a:ext cx="8534400" cy="1507067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09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A443A-7CBF-4134-8F01-F2CB77BEA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7211" y="120945"/>
            <a:ext cx="11327276" cy="932155"/>
          </a:xfrm>
        </p:spPr>
        <p:txBody>
          <a:bodyPr>
            <a:normAutofit/>
          </a:bodyPr>
          <a:lstStyle/>
          <a:p>
            <a:r>
              <a:rPr lang="en-US" sz="3600" dirty="0"/>
              <a:t>Background of Domain Problem</a:t>
            </a:r>
            <a:endParaRPr lang="en-IN" sz="3600" dirty="0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4C68FD88-DD28-47A6-8DB8-39F16A10F721}"/>
              </a:ext>
            </a:extLst>
          </p:cNvPr>
          <p:cNvSpPr/>
          <p:nvPr/>
        </p:nvSpPr>
        <p:spPr>
          <a:xfrm>
            <a:off x="361951" y="1711226"/>
            <a:ext cx="4290616" cy="207993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 credit loans to poor and low-income users</a:t>
            </a:r>
            <a:endParaRPr lang="en-IN" dirty="0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ED278765-BA2A-41D9-8616-702B39E87E90}"/>
              </a:ext>
            </a:extLst>
          </p:cNvPr>
          <p:cNvSpPr/>
          <p:nvPr/>
        </p:nvSpPr>
        <p:spPr>
          <a:xfrm>
            <a:off x="6717305" y="1666529"/>
            <a:ext cx="4448175" cy="207993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Loan to be repaid in 5 days </a:t>
            </a:r>
          </a:p>
          <a:p>
            <a:pPr algn="ctr"/>
            <a:r>
              <a:rPr lang="en-US" dirty="0"/>
              <a:t>Tariffs- 1 Indonesian rupiah on amount of 5</a:t>
            </a:r>
          </a:p>
          <a:p>
            <a:pPr algn="ctr"/>
            <a:r>
              <a:rPr lang="en-US" dirty="0"/>
              <a:t>Defaulter- T+5 days</a:t>
            </a:r>
            <a:endParaRPr lang="en-IN" dirty="0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11AE5E67-DFA1-490C-A975-25B28DEF179E}"/>
              </a:ext>
            </a:extLst>
          </p:cNvPr>
          <p:cNvSpPr/>
          <p:nvPr/>
        </p:nvSpPr>
        <p:spPr>
          <a:xfrm>
            <a:off x="519510" y="4378018"/>
            <a:ext cx="4290615" cy="200058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Lack of predictability of financial repayment</a:t>
            </a:r>
            <a:endParaRPr lang="en-IN" dirty="0"/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DA1080D2-150F-44C8-A10D-F02F7264227D}"/>
              </a:ext>
            </a:extLst>
          </p:cNvPr>
          <p:cNvSpPr/>
          <p:nvPr/>
        </p:nvSpPr>
        <p:spPr>
          <a:xfrm>
            <a:off x="7304877" y="4507207"/>
            <a:ext cx="4187431" cy="207993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financial history of poor</a:t>
            </a:r>
            <a:endParaRPr lang="en-IN" dirty="0"/>
          </a:p>
        </p:txBody>
      </p:sp>
      <p:pic>
        <p:nvPicPr>
          <p:cNvPr id="13" name="Graphic 12" descr="Arrow Slight curve">
            <a:extLst>
              <a:ext uri="{FF2B5EF4-FFF2-40B4-BE49-F238E27FC236}">
                <a16:creationId xmlns:a16="http://schemas.microsoft.com/office/drawing/2014/main" id="{259474E1-59FE-48F0-8CF0-A897033BB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8431" y="2162175"/>
            <a:ext cx="914400" cy="914400"/>
          </a:xfrm>
          <a:prstGeom prst="rect">
            <a:avLst/>
          </a:prstGeom>
        </p:spPr>
      </p:pic>
      <p:pic>
        <p:nvPicPr>
          <p:cNvPr id="15" name="Graphic 14" descr="Arrow Straight">
            <a:extLst>
              <a:ext uri="{FF2B5EF4-FFF2-40B4-BE49-F238E27FC236}">
                <a16:creationId xmlns:a16="http://schemas.microsoft.com/office/drawing/2014/main" id="{334BA042-B499-4332-BD38-E889424FA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85631" y="5011786"/>
            <a:ext cx="914400" cy="914400"/>
          </a:xfrm>
          <a:prstGeom prst="rect">
            <a:avLst/>
          </a:prstGeom>
        </p:spPr>
      </p:pic>
      <p:pic>
        <p:nvPicPr>
          <p:cNvPr id="17" name="Graphic 16" descr="Arrow Clockwise curve">
            <a:extLst>
              <a:ext uri="{FF2B5EF4-FFF2-40B4-BE49-F238E27FC236}">
                <a16:creationId xmlns:a16="http://schemas.microsoft.com/office/drawing/2014/main" id="{D79CC2B5-C507-42F9-8209-39B2A45877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8941393" y="37139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3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6C0BD7-4F2C-4E15-A583-6885F9524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246" y="9255"/>
            <a:ext cx="4902472" cy="490247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6350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901CFD-125F-4EE0-84A3-BEFDCD8F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62" y="439207"/>
            <a:ext cx="8534400" cy="1507067"/>
          </a:xfrm>
        </p:spPr>
        <p:txBody>
          <a:bodyPr/>
          <a:lstStyle/>
          <a:p>
            <a:r>
              <a:rPr lang="en-US" dirty="0"/>
              <a:t>Motivation of the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1807D-737E-4DEB-98A5-022A25332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362" y="2192867"/>
            <a:ext cx="8534400" cy="2315905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</a:rPr>
              <a:t>Loan defaulters- risk to the company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</a:rPr>
              <a:t>Raw data of users with the telecom company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</a:rPr>
              <a:t>Machine learning model - predict defaulters using raw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</a:rPr>
              <a:t>Risk minimization for the company</a:t>
            </a:r>
          </a:p>
          <a:p>
            <a:pPr marL="0" indent="0">
              <a:buNone/>
            </a:pPr>
            <a:endParaRPr lang="en-IN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64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EE5C4-3E59-4823-853A-E093C95D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668" y="251025"/>
            <a:ext cx="10152663" cy="1080626"/>
          </a:xfrm>
        </p:spPr>
        <p:txBody>
          <a:bodyPr/>
          <a:lstStyle/>
          <a:p>
            <a:r>
              <a:rPr lang="en-US" dirty="0"/>
              <a:t>Mathematical/analytical modelling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A8C1A4F-3648-460B-BAF0-C1766D4416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7077188"/>
              </p:ext>
            </p:extLst>
          </p:nvPr>
        </p:nvGraphicFramePr>
        <p:xfrm>
          <a:off x="2032000" y="1216240"/>
          <a:ext cx="8128000" cy="539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DC2C757-1534-405E-9B92-8F64EABE8C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110" y="2851187"/>
            <a:ext cx="2067780" cy="207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1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7AF5-527B-4136-820F-6CB7B93D1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6699"/>
            <a:ext cx="8534400" cy="1507067"/>
          </a:xfrm>
        </p:spPr>
        <p:txBody>
          <a:bodyPr/>
          <a:lstStyle/>
          <a:p>
            <a:r>
              <a:rPr lang="en-US" dirty="0"/>
              <a:t>Data sources and their formats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FD650-793A-402D-8DEA-521876901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2F2439-FEA7-4B20-8899-1A71470E57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8520484"/>
              </p:ext>
            </p:extLst>
          </p:nvPr>
        </p:nvGraphicFramePr>
        <p:xfrm>
          <a:off x="1828800" y="125232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996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A5B6-874E-47D2-BC05-BC2D7447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649" y="217173"/>
            <a:ext cx="8534400" cy="1507067"/>
          </a:xfrm>
        </p:spPr>
        <p:txBody>
          <a:bodyPr/>
          <a:lstStyle/>
          <a:p>
            <a:r>
              <a:rPr lang="en-US" dirty="0"/>
              <a:t>Data sources and their formats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334AB9A-ED29-4F2F-8658-B7C723CE04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2970085"/>
              </p:ext>
            </p:extLst>
          </p:nvPr>
        </p:nvGraphicFramePr>
        <p:xfrm>
          <a:off x="1392808" y="1580800"/>
          <a:ext cx="7458229" cy="4713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473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535C-8924-4DF6-81C7-AF1E0D4C4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66" y="632997"/>
            <a:ext cx="9533986" cy="1507067"/>
          </a:xfrm>
        </p:spPr>
        <p:txBody>
          <a:bodyPr>
            <a:normAutofit/>
          </a:bodyPr>
          <a:lstStyle/>
          <a:p>
            <a:r>
              <a:rPr lang="en-US" sz="4000" dirty="0"/>
              <a:t>Data preprocessing</a:t>
            </a:r>
            <a:endParaRPr lang="en-IN" sz="40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8FA49C1-41A2-4BDD-8DB1-ADDEE7CE2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934" y="632997"/>
            <a:ext cx="4713104" cy="3620718"/>
          </a:xfrm>
          <a:effectLst>
            <a:outerShdw blurRad="1270000" dist="50800" dir="5400000" algn="ctr" rotWithShape="0">
              <a:srgbClr val="000000">
                <a:alpha val="0"/>
              </a:srgbClr>
            </a:outerShdw>
            <a:softEdge rad="635000"/>
          </a:effectLst>
        </p:spPr>
      </p:pic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7D332A16-9A8F-476E-91C5-38AB282A8F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669275"/>
              </p:ext>
            </p:extLst>
          </p:nvPr>
        </p:nvGraphicFramePr>
        <p:xfrm>
          <a:off x="611573" y="214006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2525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7E33-083B-4727-893E-C8E1DD1E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147" y="359215"/>
            <a:ext cx="9995625" cy="1507067"/>
          </a:xfrm>
        </p:spPr>
        <p:txBody>
          <a:bodyPr/>
          <a:lstStyle/>
          <a:p>
            <a:r>
              <a:rPr lang="en-US" dirty="0"/>
              <a:t>Hardware software tools Required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BDDBA0-4601-46AA-B5CD-A6771B606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587" y="1866282"/>
            <a:ext cx="8534400" cy="3615267"/>
          </a:xfrm>
          <a:effectLst>
            <a:outerShdw blurRad="1270000" dist="520700" dir="2700000" algn="tl" rotWithShape="0">
              <a:prstClr val="black">
                <a:alpha val="78000"/>
              </a:prstClr>
            </a:outerShdw>
          </a:effectLst>
        </p:spPr>
        <p:txBody>
          <a:bodyPr>
            <a:normAutofit fontScale="47500" lnSpcReduction="20000"/>
          </a:bodyPr>
          <a:lstStyle/>
          <a:p>
            <a:pPr marL="457200">
              <a:lnSpc>
                <a:spcPct val="107000"/>
              </a:lnSpc>
            </a:pPr>
            <a:r>
              <a:rPr lang="en-IN" sz="4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Processor-</a:t>
            </a:r>
            <a:r>
              <a:rPr lang="en-IN" sz="4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4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Intel(R) Core(TM) i5-10210U CPU @ 1.60GHz   2.11 GHz</a:t>
            </a:r>
            <a:endParaRPr lang="en-IN" sz="4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4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RAM-8.00 GB</a:t>
            </a:r>
            <a:endParaRPr lang="en-IN" sz="4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4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Edition-Windows10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4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Libraries- Pandas, Seaborn, </a:t>
            </a:r>
            <a:r>
              <a:rPr lang="en-IN" sz="4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Matplotlib.pyplot</a:t>
            </a:r>
            <a:r>
              <a:rPr lang="en-IN" sz="4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Warning,</a:t>
            </a:r>
          </a:p>
          <a:p>
            <a:pPr marL="17145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4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  <a:r>
              <a:rPr lang="en-IN" sz="4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4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</a:t>
            </a:r>
            <a:endParaRPr lang="en-IN" sz="4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4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Packages- Power Transformer, </a:t>
            </a:r>
            <a:r>
              <a:rPr lang="en-IN" sz="4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 Max </a:t>
            </a:r>
            <a:r>
              <a:rPr lang="en-IN" sz="4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Scaler, </a:t>
            </a:r>
          </a:p>
          <a:p>
            <a:pPr marL="17145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4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SMOTE </a:t>
            </a:r>
            <a:r>
              <a:rPr lang="en-IN" sz="4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Tomek, </a:t>
            </a:r>
            <a:r>
              <a:rPr lang="en-IN" sz="4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 test</a:t>
            </a:r>
            <a:r>
              <a:rPr lang="en-IN" sz="4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4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split, </a:t>
            </a:r>
            <a:r>
              <a:rPr lang="en-IN" sz="4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 Val Score, </a:t>
            </a:r>
          </a:p>
          <a:p>
            <a:pPr marL="17145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4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Grid Search CV, </a:t>
            </a:r>
            <a:r>
              <a:rPr lang="en-IN" sz="4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Metrics.</a:t>
            </a:r>
            <a:endParaRPr lang="en-IN" sz="4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683430-6677-4A29-A60D-3C2D839BC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190" y="1866282"/>
            <a:ext cx="6094730" cy="3873540"/>
          </a:xfrm>
          <a:prstGeom prst="rect">
            <a:avLst/>
          </a:prstGeom>
          <a:effectLst>
            <a:innerShdw blurRad="177800" dist="50800" dir="13500000">
              <a:prstClr val="black">
                <a:alpha val="0"/>
              </a:prstClr>
            </a:innerShdw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199094901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639</TotalTime>
  <Words>602</Words>
  <Application>Microsoft Office PowerPoint</Application>
  <PresentationFormat>Widescreen</PresentationFormat>
  <Paragraphs>135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 Black</vt:lpstr>
      <vt:lpstr>Calibri</vt:lpstr>
      <vt:lpstr>Century Gothic</vt:lpstr>
      <vt:lpstr>Wingdings</vt:lpstr>
      <vt:lpstr>Wingdings 3</vt:lpstr>
      <vt:lpstr>Slice</vt:lpstr>
      <vt:lpstr>PowerPoint Presentation</vt:lpstr>
      <vt:lpstr>          Business Problem Framing</vt:lpstr>
      <vt:lpstr>Background of Domain Problem</vt:lpstr>
      <vt:lpstr>Motivation of the problem</vt:lpstr>
      <vt:lpstr>Mathematical/analytical modelling</vt:lpstr>
      <vt:lpstr>Data sources and their formats</vt:lpstr>
      <vt:lpstr>Data sources and their formats</vt:lpstr>
      <vt:lpstr>Data preprocessing</vt:lpstr>
      <vt:lpstr>Hardware software tools Required</vt:lpstr>
      <vt:lpstr>visualization</vt:lpstr>
      <vt:lpstr>Visualization</vt:lpstr>
      <vt:lpstr>Model development and evaluation</vt:lpstr>
      <vt:lpstr>Model development and evaluation</vt:lpstr>
      <vt:lpstr>Metrics used</vt:lpstr>
      <vt:lpstr>Confusion Metrics:</vt:lpstr>
      <vt:lpstr>Classification report:</vt:lpstr>
      <vt:lpstr>Auc-Roc curve:</vt:lpstr>
      <vt:lpstr>Interpretation of the result</vt:lpstr>
      <vt:lpstr>conclusion</vt:lpstr>
      <vt:lpstr>Limitations and Scope of 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Sejwal</dc:creator>
  <cp:lastModifiedBy>Priyanka Sejwal</cp:lastModifiedBy>
  <cp:revision>82</cp:revision>
  <dcterms:created xsi:type="dcterms:W3CDTF">2021-02-19T16:27:59Z</dcterms:created>
  <dcterms:modified xsi:type="dcterms:W3CDTF">2021-02-20T12:48:36Z</dcterms:modified>
</cp:coreProperties>
</file>