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2" r:id="rId6"/>
    <p:sldId id="265" r:id="rId7"/>
    <p:sldId id="266" r:id="rId8"/>
    <p:sldId id="267" r:id="rId9"/>
    <p:sldId id="268" r:id="rId10"/>
    <p:sldId id="269" r:id="rId11"/>
    <p:sldId id="273" r:id="rId12"/>
    <p:sldId id="274" r:id="rId13"/>
    <p:sldId id="275" r:id="rId14"/>
    <p:sldId id="276"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02773C-BBF3-4460-98BB-5C2E0F011DD5}" v="19" dt="2023-06-27T16:28:47.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Sharma" userId="7ed4023e08027af4" providerId="LiveId" clId="{9602773C-BBF3-4460-98BB-5C2E0F011DD5}"/>
    <pc:docChg chg="custSel addSld delSld modSld">
      <pc:chgData name="Priyanka Sharma" userId="7ed4023e08027af4" providerId="LiveId" clId="{9602773C-BBF3-4460-98BB-5C2E0F011DD5}" dt="2023-06-27T16:29:28.580" v="646" actId="207"/>
      <pc:docMkLst>
        <pc:docMk/>
      </pc:docMkLst>
      <pc:sldChg chg="addSp delSp modSp new mod">
        <pc:chgData name="Priyanka Sharma" userId="7ed4023e08027af4" providerId="LiveId" clId="{9602773C-BBF3-4460-98BB-5C2E0F011DD5}" dt="2023-06-27T16:16:29.108" v="168" actId="1076"/>
        <pc:sldMkLst>
          <pc:docMk/>
          <pc:sldMk cId="2103356599" sldId="256"/>
        </pc:sldMkLst>
        <pc:spChg chg="del">
          <ac:chgData name="Priyanka Sharma" userId="7ed4023e08027af4" providerId="LiveId" clId="{9602773C-BBF3-4460-98BB-5C2E0F011DD5}" dt="2023-06-27T16:13:47.310" v="2" actId="478"/>
          <ac:spMkLst>
            <pc:docMk/>
            <pc:sldMk cId="2103356599" sldId="256"/>
            <ac:spMk id="2" creationId="{633EFD17-3BCD-7B86-A1A2-3F4B34D08F0A}"/>
          </ac:spMkLst>
        </pc:spChg>
        <pc:spChg chg="del">
          <ac:chgData name="Priyanka Sharma" userId="7ed4023e08027af4" providerId="LiveId" clId="{9602773C-BBF3-4460-98BB-5C2E0F011DD5}" dt="2023-06-27T16:13:36.206" v="1" actId="478"/>
          <ac:spMkLst>
            <pc:docMk/>
            <pc:sldMk cId="2103356599" sldId="256"/>
            <ac:spMk id="3" creationId="{D67AC086-1E4A-331E-492D-7E7EB6325B47}"/>
          </ac:spMkLst>
        </pc:spChg>
        <pc:spChg chg="add mod">
          <ac:chgData name="Priyanka Sharma" userId="7ed4023e08027af4" providerId="LiveId" clId="{9602773C-BBF3-4460-98BB-5C2E0F011DD5}" dt="2023-06-27T16:16:21.814" v="167" actId="122"/>
          <ac:spMkLst>
            <pc:docMk/>
            <pc:sldMk cId="2103356599" sldId="256"/>
            <ac:spMk id="5" creationId="{9768B665-0042-B131-16F6-779C3F404091}"/>
          </ac:spMkLst>
        </pc:spChg>
        <pc:spChg chg="add mod">
          <ac:chgData name="Priyanka Sharma" userId="7ed4023e08027af4" providerId="LiveId" clId="{9602773C-BBF3-4460-98BB-5C2E0F011DD5}" dt="2023-06-27T16:16:29.108" v="168" actId="1076"/>
          <ac:spMkLst>
            <pc:docMk/>
            <pc:sldMk cId="2103356599" sldId="256"/>
            <ac:spMk id="6" creationId="{A1B2DCF3-40B6-4A50-4E2D-03B8A5CCE2F7}"/>
          </ac:spMkLst>
        </pc:spChg>
      </pc:sldChg>
      <pc:sldChg chg="addSp delSp modSp add mod">
        <pc:chgData name="Priyanka Sharma" userId="7ed4023e08027af4" providerId="LiveId" clId="{9602773C-BBF3-4460-98BB-5C2E0F011DD5}" dt="2023-06-27T16:19:40.601" v="276" actId="14100"/>
        <pc:sldMkLst>
          <pc:docMk/>
          <pc:sldMk cId="3019589008" sldId="257"/>
        </pc:sldMkLst>
        <pc:spChg chg="add mod">
          <ac:chgData name="Priyanka Sharma" userId="7ed4023e08027af4" providerId="LiveId" clId="{9602773C-BBF3-4460-98BB-5C2E0F011DD5}" dt="2023-06-27T16:18:01.018" v="186" actId="1076"/>
          <ac:spMkLst>
            <pc:docMk/>
            <pc:sldMk cId="3019589008" sldId="257"/>
            <ac:spMk id="2" creationId="{BA1695D3-179E-AFFE-E3CB-D6377555BB58}"/>
          </ac:spMkLst>
        </pc:spChg>
        <pc:spChg chg="add mod">
          <ac:chgData name="Priyanka Sharma" userId="7ed4023e08027af4" providerId="LiveId" clId="{9602773C-BBF3-4460-98BB-5C2E0F011DD5}" dt="2023-06-27T16:19:40.601" v="276" actId="14100"/>
          <ac:spMkLst>
            <pc:docMk/>
            <pc:sldMk cId="3019589008" sldId="257"/>
            <ac:spMk id="3" creationId="{771E8688-47A7-B07D-C4D7-1F5DA6D4E8BE}"/>
          </ac:spMkLst>
        </pc:spChg>
        <pc:spChg chg="del">
          <ac:chgData name="Priyanka Sharma" userId="7ed4023e08027af4" providerId="LiveId" clId="{9602773C-BBF3-4460-98BB-5C2E0F011DD5}" dt="2023-06-27T16:16:41.151" v="170" actId="478"/>
          <ac:spMkLst>
            <pc:docMk/>
            <pc:sldMk cId="3019589008" sldId="257"/>
            <ac:spMk id="5" creationId="{9768B665-0042-B131-16F6-779C3F404091}"/>
          </ac:spMkLst>
        </pc:spChg>
        <pc:spChg chg="del">
          <ac:chgData name="Priyanka Sharma" userId="7ed4023e08027af4" providerId="LiveId" clId="{9602773C-BBF3-4460-98BB-5C2E0F011DD5}" dt="2023-06-27T16:16:41.151" v="170" actId="478"/>
          <ac:spMkLst>
            <pc:docMk/>
            <pc:sldMk cId="3019589008" sldId="257"/>
            <ac:spMk id="6" creationId="{A1B2DCF3-40B6-4A50-4E2D-03B8A5CCE2F7}"/>
          </ac:spMkLst>
        </pc:spChg>
      </pc:sldChg>
      <pc:sldChg chg="addSp delSp modSp add mod">
        <pc:chgData name="Priyanka Sharma" userId="7ed4023e08027af4" providerId="LiveId" clId="{9602773C-BBF3-4460-98BB-5C2E0F011DD5}" dt="2023-06-27T16:26:22.911" v="626" actId="1037"/>
        <pc:sldMkLst>
          <pc:docMk/>
          <pc:sldMk cId="2072636847" sldId="258"/>
        </pc:sldMkLst>
        <pc:spChg chg="del mod">
          <ac:chgData name="Priyanka Sharma" userId="7ed4023e08027af4" providerId="LiveId" clId="{9602773C-BBF3-4460-98BB-5C2E0F011DD5}" dt="2023-06-27T16:20:21.856" v="280" actId="478"/>
          <ac:spMkLst>
            <pc:docMk/>
            <pc:sldMk cId="2072636847" sldId="258"/>
            <ac:spMk id="2" creationId="{BA1695D3-179E-AFFE-E3CB-D6377555BB58}"/>
          </ac:spMkLst>
        </pc:spChg>
        <pc:spChg chg="del">
          <ac:chgData name="Priyanka Sharma" userId="7ed4023e08027af4" providerId="LiveId" clId="{9602773C-BBF3-4460-98BB-5C2E0F011DD5}" dt="2023-06-27T16:20:14.281" v="278" actId="478"/>
          <ac:spMkLst>
            <pc:docMk/>
            <pc:sldMk cId="2072636847" sldId="258"/>
            <ac:spMk id="3" creationId="{771E8688-47A7-B07D-C4D7-1F5DA6D4E8BE}"/>
          </ac:spMkLst>
        </pc:spChg>
        <pc:spChg chg="add mod">
          <ac:chgData name="Priyanka Sharma" userId="7ed4023e08027af4" providerId="LiveId" clId="{9602773C-BBF3-4460-98BB-5C2E0F011DD5}" dt="2023-06-27T16:23:44.054" v="364" actId="1076"/>
          <ac:spMkLst>
            <pc:docMk/>
            <pc:sldMk cId="2072636847" sldId="258"/>
            <ac:spMk id="5" creationId="{4A419504-D4E3-E82D-0652-2788E9CCCF0B}"/>
          </ac:spMkLst>
        </pc:spChg>
        <pc:spChg chg="mod">
          <ac:chgData name="Priyanka Sharma" userId="7ed4023e08027af4" providerId="LiveId" clId="{9602773C-BBF3-4460-98BB-5C2E0F011DD5}" dt="2023-06-27T16:23:52.269" v="365"/>
          <ac:spMkLst>
            <pc:docMk/>
            <pc:sldMk cId="2072636847" sldId="258"/>
            <ac:spMk id="7" creationId="{69DD973B-90FF-F1E8-9119-BA41FEFF8A57}"/>
          </ac:spMkLst>
        </pc:spChg>
        <pc:spChg chg="mod">
          <ac:chgData name="Priyanka Sharma" userId="7ed4023e08027af4" providerId="LiveId" clId="{9602773C-BBF3-4460-98BB-5C2E0F011DD5}" dt="2023-06-27T16:23:52.269" v="365"/>
          <ac:spMkLst>
            <pc:docMk/>
            <pc:sldMk cId="2072636847" sldId="258"/>
            <ac:spMk id="8" creationId="{646640D6-B63C-034B-A6AF-A3101B5F3AF9}"/>
          </ac:spMkLst>
        </pc:spChg>
        <pc:spChg chg="mod">
          <ac:chgData name="Priyanka Sharma" userId="7ed4023e08027af4" providerId="LiveId" clId="{9602773C-BBF3-4460-98BB-5C2E0F011DD5}" dt="2023-06-27T16:23:52.269" v="365"/>
          <ac:spMkLst>
            <pc:docMk/>
            <pc:sldMk cId="2072636847" sldId="258"/>
            <ac:spMk id="9" creationId="{827943D3-07D0-E92F-FC3B-CC9076B2BE8B}"/>
          </ac:spMkLst>
        </pc:spChg>
        <pc:spChg chg="mod">
          <ac:chgData name="Priyanka Sharma" userId="7ed4023e08027af4" providerId="LiveId" clId="{9602773C-BBF3-4460-98BB-5C2E0F011DD5}" dt="2023-06-27T16:23:52.269" v="365"/>
          <ac:spMkLst>
            <pc:docMk/>
            <pc:sldMk cId="2072636847" sldId="258"/>
            <ac:spMk id="10" creationId="{94813D16-73EA-47F9-6C64-0B84DAD607A9}"/>
          </ac:spMkLst>
        </pc:spChg>
        <pc:spChg chg="mod">
          <ac:chgData name="Priyanka Sharma" userId="7ed4023e08027af4" providerId="LiveId" clId="{9602773C-BBF3-4460-98BB-5C2E0F011DD5}" dt="2023-06-27T16:23:52.269" v="365"/>
          <ac:spMkLst>
            <pc:docMk/>
            <pc:sldMk cId="2072636847" sldId="258"/>
            <ac:spMk id="11" creationId="{FC7488A2-4901-E8C4-B99F-A9474259D05F}"/>
          </ac:spMkLst>
        </pc:spChg>
        <pc:spChg chg="mod">
          <ac:chgData name="Priyanka Sharma" userId="7ed4023e08027af4" providerId="LiveId" clId="{9602773C-BBF3-4460-98BB-5C2E0F011DD5}" dt="2023-06-27T16:23:52.269" v="365"/>
          <ac:spMkLst>
            <pc:docMk/>
            <pc:sldMk cId="2072636847" sldId="258"/>
            <ac:spMk id="12" creationId="{4B06C864-621F-313A-1D60-7CF3895EC734}"/>
          </ac:spMkLst>
        </pc:spChg>
        <pc:spChg chg="mod">
          <ac:chgData name="Priyanka Sharma" userId="7ed4023e08027af4" providerId="LiveId" clId="{9602773C-BBF3-4460-98BB-5C2E0F011DD5}" dt="2023-06-27T16:23:52.269" v="365"/>
          <ac:spMkLst>
            <pc:docMk/>
            <pc:sldMk cId="2072636847" sldId="258"/>
            <ac:spMk id="13" creationId="{6241A7B4-792A-357A-DA2A-91303837FF47}"/>
          </ac:spMkLst>
        </pc:spChg>
        <pc:spChg chg="mod">
          <ac:chgData name="Priyanka Sharma" userId="7ed4023e08027af4" providerId="LiveId" clId="{9602773C-BBF3-4460-98BB-5C2E0F011DD5}" dt="2023-06-27T16:23:52.269" v="365"/>
          <ac:spMkLst>
            <pc:docMk/>
            <pc:sldMk cId="2072636847" sldId="258"/>
            <ac:spMk id="14" creationId="{BBDC649C-277E-CF0F-9B81-DDA84EDB3862}"/>
          </ac:spMkLst>
        </pc:spChg>
        <pc:spChg chg="mod">
          <ac:chgData name="Priyanka Sharma" userId="7ed4023e08027af4" providerId="LiveId" clId="{9602773C-BBF3-4460-98BB-5C2E0F011DD5}" dt="2023-06-27T16:23:52.269" v="365"/>
          <ac:spMkLst>
            <pc:docMk/>
            <pc:sldMk cId="2072636847" sldId="258"/>
            <ac:spMk id="15" creationId="{89EB433D-B1DB-6812-8243-3E473933116D}"/>
          </ac:spMkLst>
        </pc:spChg>
        <pc:spChg chg="mod">
          <ac:chgData name="Priyanka Sharma" userId="7ed4023e08027af4" providerId="LiveId" clId="{9602773C-BBF3-4460-98BB-5C2E0F011DD5}" dt="2023-06-27T16:23:52.269" v="365"/>
          <ac:spMkLst>
            <pc:docMk/>
            <pc:sldMk cId="2072636847" sldId="258"/>
            <ac:spMk id="16" creationId="{142CEA0A-7A75-1F2C-4D78-8C9BD907484F}"/>
          </ac:spMkLst>
        </pc:spChg>
        <pc:spChg chg="mod">
          <ac:chgData name="Priyanka Sharma" userId="7ed4023e08027af4" providerId="LiveId" clId="{9602773C-BBF3-4460-98BB-5C2E0F011DD5}" dt="2023-06-27T16:23:52.269" v="365"/>
          <ac:spMkLst>
            <pc:docMk/>
            <pc:sldMk cId="2072636847" sldId="258"/>
            <ac:spMk id="17" creationId="{F432CF82-7165-728C-BDE9-0B27FA994922}"/>
          </ac:spMkLst>
        </pc:spChg>
        <pc:spChg chg="add mod">
          <ac:chgData name="Priyanka Sharma" userId="7ed4023e08027af4" providerId="LiveId" clId="{9602773C-BBF3-4460-98BB-5C2E0F011DD5}" dt="2023-06-27T16:25:00.909" v="472" actId="1037"/>
          <ac:spMkLst>
            <pc:docMk/>
            <pc:sldMk cId="2072636847" sldId="258"/>
            <ac:spMk id="18" creationId="{904E5497-5CA2-7BA9-4D34-31DAF48E0FCF}"/>
          </ac:spMkLst>
        </pc:spChg>
        <pc:spChg chg="add mod ord">
          <ac:chgData name="Priyanka Sharma" userId="7ed4023e08027af4" providerId="LiveId" clId="{9602773C-BBF3-4460-98BB-5C2E0F011DD5}" dt="2023-06-27T16:26:22.911" v="626" actId="1037"/>
          <ac:spMkLst>
            <pc:docMk/>
            <pc:sldMk cId="2072636847" sldId="258"/>
            <ac:spMk id="19" creationId="{5D105905-FD6B-1B26-2865-1F43109D9C4E}"/>
          </ac:spMkLst>
        </pc:spChg>
        <pc:spChg chg="add mod">
          <ac:chgData name="Priyanka Sharma" userId="7ed4023e08027af4" providerId="LiveId" clId="{9602773C-BBF3-4460-98BB-5C2E0F011DD5}" dt="2023-06-27T16:26:22.911" v="626" actId="1037"/>
          <ac:spMkLst>
            <pc:docMk/>
            <pc:sldMk cId="2072636847" sldId="258"/>
            <ac:spMk id="20" creationId="{C588CDF2-8585-CB2C-F2C3-D9D54052F82B}"/>
          </ac:spMkLst>
        </pc:spChg>
        <pc:grpChg chg="add mod">
          <ac:chgData name="Priyanka Sharma" userId="7ed4023e08027af4" providerId="LiveId" clId="{9602773C-BBF3-4460-98BB-5C2E0F011DD5}" dt="2023-06-27T16:24:28.464" v="432" actId="1037"/>
          <ac:grpSpMkLst>
            <pc:docMk/>
            <pc:sldMk cId="2072636847" sldId="258"/>
            <ac:grpSpMk id="6" creationId="{6A9EE10E-A2FA-53E3-2819-86A40D443896}"/>
          </ac:grpSpMkLst>
        </pc:grpChg>
      </pc:sldChg>
      <pc:sldChg chg="modSp add mod">
        <pc:chgData name="Priyanka Sharma" userId="7ed4023e08027af4" providerId="LiveId" clId="{9602773C-BBF3-4460-98BB-5C2E0F011DD5}" dt="2023-06-27T16:23:07.553" v="351" actId="20577"/>
        <pc:sldMkLst>
          <pc:docMk/>
          <pc:sldMk cId="1116695630" sldId="259"/>
        </pc:sldMkLst>
        <pc:spChg chg="mod">
          <ac:chgData name="Priyanka Sharma" userId="7ed4023e08027af4" providerId="LiveId" clId="{9602773C-BBF3-4460-98BB-5C2E0F011DD5}" dt="2023-06-27T16:23:07.553" v="351" actId="20577"/>
          <ac:spMkLst>
            <pc:docMk/>
            <pc:sldMk cId="1116695630" sldId="259"/>
            <ac:spMk id="2" creationId="{BA1695D3-179E-AFFE-E3CB-D6377555BB58}"/>
          </ac:spMkLst>
        </pc:spChg>
        <pc:spChg chg="mod">
          <ac:chgData name="Priyanka Sharma" userId="7ed4023e08027af4" providerId="LiveId" clId="{9602773C-BBF3-4460-98BB-5C2E0F011DD5}" dt="2023-06-27T16:22:20.077" v="344" actId="1038"/>
          <ac:spMkLst>
            <pc:docMk/>
            <pc:sldMk cId="1116695630" sldId="259"/>
            <ac:spMk id="3" creationId="{771E8688-47A7-B07D-C4D7-1F5DA6D4E8BE}"/>
          </ac:spMkLst>
        </pc:spChg>
      </pc:sldChg>
      <pc:sldChg chg="delSp add del mod">
        <pc:chgData name="Priyanka Sharma" userId="7ed4023e08027af4" providerId="LiveId" clId="{9602773C-BBF3-4460-98BB-5C2E0F011DD5}" dt="2023-06-27T16:26:48.776" v="630" actId="47"/>
        <pc:sldMkLst>
          <pc:docMk/>
          <pc:sldMk cId="1939095373" sldId="260"/>
        </pc:sldMkLst>
        <pc:spChg chg="del">
          <ac:chgData name="Priyanka Sharma" userId="7ed4023e08027af4" providerId="LiveId" clId="{9602773C-BBF3-4460-98BB-5C2E0F011DD5}" dt="2023-06-27T16:26:34.646" v="628" actId="478"/>
          <ac:spMkLst>
            <pc:docMk/>
            <pc:sldMk cId="1939095373" sldId="260"/>
            <ac:spMk id="5" creationId="{4A419504-D4E3-E82D-0652-2788E9CCCF0B}"/>
          </ac:spMkLst>
        </pc:spChg>
        <pc:spChg chg="del">
          <ac:chgData name="Priyanka Sharma" userId="7ed4023e08027af4" providerId="LiveId" clId="{9602773C-BBF3-4460-98BB-5C2E0F011DD5}" dt="2023-06-27T16:26:34.646" v="628" actId="478"/>
          <ac:spMkLst>
            <pc:docMk/>
            <pc:sldMk cId="1939095373" sldId="260"/>
            <ac:spMk id="18" creationId="{904E5497-5CA2-7BA9-4D34-31DAF48E0FCF}"/>
          </ac:spMkLst>
        </pc:spChg>
        <pc:spChg chg="del">
          <ac:chgData name="Priyanka Sharma" userId="7ed4023e08027af4" providerId="LiveId" clId="{9602773C-BBF3-4460-98BB-5C2E0F011DD5}" dt="2023-06-27T16:26:34.646" v="628" actId="478"/>
          <ac:spMkLst>
            <pc:docMk/>
            <pc:sldMk cId="1939095373" sldId="260"/>
            <ac:spMk id="19" creationId="{5D105905-FD6B-1B26-2865-1F43109D9C4E}"/>
          </ac:spMkLst>
        </pc:spChg>
        <pc:spChg chg="del">
          <ac:chgData name="Priyanka Sharma" userId="7ed4023e08027af4" providerId="LiveId" clId="{9602773C-BBF3-4460-98BB-5C2E0F011DD5}" dt="2023-06-27T16:26:34.646" v="628" actId="478"/>
          <ac:spMkLst>
            <pc:docMk/>
            <pc:sldMk cId="1939095373" sldId="260"/>
            <ac:spMk id="20" creationId="{C588CDF2-8585-CB2C-F2C3-D9D54052F82B}"/>
          </ac:spMkLst>
        </pc:spChg>
        <pc:grpChg chg="del">
          <ac:chgData name="Priyanka Sharma" userId="7ed4023e08027af4" providerId="LiveId" clId="{9602773C-BBF3-4460-98BB-5C2E0F011DD5}" dt="2023-06-27T16:26:34.646" v="628" actId="478"/>
          <ac:grpSpMkLst>
            <pc:docMk/>
            <pc:sldMk cId="1939095373" sldId="260"/>
            <ac:grpSpMk id="6" creationId="{6A9EE10E-A2FA-53E3-2819-86A40D443896}"/>
          </ac:grpSpMkLst>
        </pc:grpChg>
      </pc:sldChg>
      <pc:sldChg chg="add">
        <pc:chgData name="Priyanka Sharma" userId="7ed4023e08027af4" providerId="LiveId" clId="{9602773C-BBF3-4460-98BB-5C2E0F011DD5}" dt="2023-06-27T16:26:45.642" v="629"/>
        <pc:sldMkLst>
          <pc:docMk/>
          <pc:sldMk cId="0" sldId="262"/>
        </pc:sldMkLst>
      </pc:sldChg>
      <pc:sldChg chg="add">
        <pc:chgData name="Priyanka Sharma" userId="7ed4023e08027af4" providerId="LiveId" clId="{9602773C-BBF3-4460-98BB-5C2E0F011DD5}" dt="2023-06-27T16:27:01.333" v="631"/>
        <pc:sldMkLst>
          <pc:docMk/>
          <pc:sldMk cId="0" sldId="265"/>
        </pc:sldMkLst>
      </pc:sldChg>
      <pc:sldChg chg="add">
        <pc:chgData name="Priyanka Sharma" userId="7ed4023e08027af4" providerId="LiveId" clId="{9602773C-BBF3-4460-98BB-5C2E0F011DD5}" dt="2023-06-27T16:27:10.349" v="632"/>
        <pc:sldMkLst>
          <pc:docMk/>
          <pc:sldMk cId="0" sldId="266"/>
        </pc:sldMkLst>
      </pc:sldChg>
      <pc:sldChg chg="add">
        <pc:chgData name="Priyanka Sharma" userId="7ed4023e08027af4" providerId="LiveId" clId="{9602773C-BBF3-4460-98BB-5C2E0F011DD5}" dt="2023-06-27T16:27:25.740" v="633"/>
        <pc:sldMkLst>
          <pc:docMk/>
          <pc:sldMk cId="0" sldId="267"/>
        </pc:sldMkLst>
      </pc:sldChg>
      <pc:sldChg chg="add">
        <pc:chgData name="Priyanka Sharma" userId="7ed4023e08027af4" providerId="LiveId" clId="{9602773C-BBF3-4460-98BB-5C2E0F011DD5}" dt="2023-06-27T16:27:31.285" v="634"/>
        <pc:sldMkLst>
          <pc:docMk/>
          <pc:sldMk cId="0" sldId="268"/>
        </pc:sldMkLst>
      </pc:sldChg>
      <pc:sldChg chg="add">
        <pc:chgData name="Priyanka Sharma" userId="7ed4023e08027af4" providerId="LiveId" clId="{9602773C-BBF3-4460-98BB-5C2E0F011DD5}" dt="2023-06-27T16:27:38.390" v="635"/>
        <pc:sldMkLst>
          <pc:docMk/>
          <pc:sldMk cId="0" sldId="269"/>
        </pc:sldMkLst>
      </pc:sldChg>
      <pc:sldChg chg="add">
        <pc:chgData name="Priyanka Sharma" userId="7ed4023e08027af4" providerId="LiveId" clId="{9602773C-BBF3-4460-98BB-5C2E0F011DD5}" dt="2023-06-27T16:27:49.282" v="636"/>
        <pc:sldMkLst>
          <pc:docMk/>
          <pc:sldMk cId="0" sldId="273"/>
        </pc:sldMkLst>
      </pc:sldChg>
      <pc:sldChg chg="add">
        <pc:chgData name="Priyanka Sharma" userId="7ed4023e08027af4" providerId="LiveId" clId="{9602773C-BBF3-4460-98BB-5C2E0F011DD5}" dt="2023-06-27T16:27:57.380" v="637"/>
        <pc:sldMkLst>
          <pc:docMk/>
          <pc:sldMk cId="0" sldId="274"/>
        </pc:sldMkLst>
      </pc:sldChg>
      <pc:sldChg chg="add">
        <pc:chgData name="Priyanka Sharma" userId="7ed4023e08027af4" providerId="LiveId" clId="{9602773C-BBF3-4460-98BB-5C2E0F011DD5}" dt="2023-06-27T16:28:05.129" v="638"/>
        <pc:sldMkLst>
          <pc:docMk/>
          <pc:sldMk cId="0" sldId="275"/>
        </pc:sldMkLst>
      </pc:sldChg>
      <pc:sldChg chg="add">
        <pc:chgData name="Priyanka Sharma" userId="7ed4023e08027af4" providerId="LiveId" clId="{9602773C-BBF3-4460-98BB-5C2E0F011DD5}" dt="2023-06-27T16:28:12.094" v="639"/>
        <pc:sldMkLst>
          <pc:docMk/>
          <pc:sldMk cId="0" sldId="276"/>
        </pc:sldMkLst>
      </pc:sldChg>
      <pc:sldChg chg="modSp add mod">
        <pc:chgData name="Priyanka Sharma" userId="7ed4023e08027af4" providerId="LiveId" clId="{9602773C-BBF3-4460-98BB-5C2E0F011DD5}" dt="2023-06-27T16:29:28.580" v="646" actId="207"/>
        <pc:sldMkLst>
          <pc:docMk/>
          <pc:sldMk cId="0" sldId="283"/>
        </pc:sldMkLst>
        <pc:spChg chg="mod">
          <ac:chgData name="Priyanka Sharma" userId="7ed4023e08027af4" providerId="LiveId" clId="{9602773C-BBF3-4460-98BB-5C2E0F011DD5}" dt="2023-06-27T16:29:28.580" v="646" actId="207"/>
          <ac:spMkLst>
            <pc:docMk/>
            <pc:sldMk cId="0" sldId="283"/>
            <ac:spMk id="415" creationId="{00000000-0000-0000-0000-000000000000}"/>
          </ac:spMkLst>
        </pc:spChg>
      </pc:sldChg>
      <pc:sldChg chg="modSp add mod">
        <pc:chgData name="Priyanka Sharma" userId="7ed4023e08027af4" providerId="LiveId" clId="{9602773C-BBF3-4460-98BB-5C2E0F011DD5}" dt="2023-06-27T16:29:18.886" v="643" actId="113"/>
        <pc:sldMkLst>
          <pc:docMk/>
          <pc:sldMk cId="0" sldId="284"/>
        </pc:sldMkLst>
        <pc:spChg chg="mod">
          <ac:chgData name="Priyanka Sharma" userId="7ed4023e08027af4" providerId="LiveId" clId="{9602773C-BBF3-4460-98BB-5C2E0F011DD5}" dt="2023-06-27T16:29:18.886" v="643" actId="113"/>
          <ac:spMkLst>
            <pc:docMk/>
            <pc:sldMk cId="0" sldId="284"/>
            <ac:spMk id="4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0E529-EAE1-4CA2-A053-AC9F13284774}" type="datetimeFigureOut">
              <a:rPr lang="en-IN" smtClean="0"/>
              <a:t>27-06-2023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B6D96-ED12-48C1-B8B2-2B5AC7FB5CF2}" type="slidenum">
              <a:rPr lang="en-IN" smtClean="0"/>
              <a:t>‹#›</a:t>
            </a:fld>
            <a:endParaRPr lang="en-IN"/>
          </a:p>
        </p:txBody>
      </p:sp>
    </p:spTree>
    <p:extLst>
      <p:ext uri="{BB962C8B-B14F-4D97-AF65-F5344CB8AC3E}">
        <p14:creationId xmlns:p14="http://schemas.microsoft.com/office/powerpoint/2010/main" val="123014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502b9f1a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502b9f1a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1bc36e6f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1bc36e6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1bc36e6f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1bc36e6f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12b73b04_0_1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12b73b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1bc36e6f4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1bc36e6f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02b9f1a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02b9f1a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02b9f1a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02b9f1a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02b9f1ae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02b9f1ae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02b9f1ae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02b9f1ae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502b9f1ae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502b9f1ae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9F05-DBF0-40F8-AFE7-D219557E7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AD0FD-2E87-6FBD-31A6-E6AA05848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901366-A56D-7020-7C56-9E4F967EC236}"/>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5" name="Footer Placeholder 4">
            <a:extLst>
              <a:ext uri="{FF2B5EF4-FFF2-40B4-BE49-F238E27FC236}">
                <a16:creationId xmlns:a16="http://schemas.microsoft.com/office/drawing/2014/main" id="{EF882A6D-0A04-2BB3-434C-576CC6F30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ABDAD-609D-5C49-D0E8-86A464FE119C}"/>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252383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E346-2612-156C-EF48-9DBA94B313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419C75-3A22-A928-9499-A00C59B5FC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F6F1B-89F3-7007-257C-3A3AC582ED48}"/>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5" name="Footer Placeholder 4">
            <a:extLst>
              <a:ext uri="{FF2B5EF4-FFF2-40B4-BE49-F238E27FC236}">
                <a16:creationId xmlns:a16="http://schemas.microsoft.com/office/drawing/2014/main" id="{A67E0158-2E59-549C-0483-386D30E8D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D2285-E199-44C5-7363-F24F6CBCF7FF}"/>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83857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B5C4C-D38B-871C-B5FF-DD8603BD0D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6055C6-DE39-7C5D-9FE1-5FDF07FAB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9663E-DC51-36C6-166D-764E1527DAB4}"/>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5" name="Footer Placeholder 4">
            <a:extLst>
              <a:ext uri="{FF2B5EF4-FFF2-40B4-BE49-F238E27FC236}">
                <a16:creationId xmlns:a16="http://schemas.microsoft.com/office/drawing/2014/main" id="{B4A357F6-707C-EEB4-B3CB-89F069575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822DC-9BFB-BDCD-BDBE-E484089A65CC}"/>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342629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1172" y="7"/>
            <a:ext cx="4060833" cy="270742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3"/>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5600">
                <a:solidFill>
                  <a:schemeClr val="lt1"/>
                </a:solidFill>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618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D28A-3A58-F12F-E490-14DC23D3C2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92032-E5E9-956E-37FF-459CD8DAB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EAACD-5C29-943C-D9BC-049A25D56F85}"/>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5" name="Footer Placeholder 4">
            <a:extLst>
              <a:ext uri="{FF2B5EF4-FFF2-40B4-BE49-F238E27FC236}">
                <a16:creationId xmlns:a16="http://schemas.microsoft.com/office/drawing/2014/main" id="{07E33A30-F73D-B166-028E-FF20B55BC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C2A1D6-751C-6DAF-65BF-BEAC3143F6EC}"/>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313291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CC90-0B20-850C-206A-B4E996513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BA1F8E-6683-6E46-26FA-EC41631D6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C0AF7-CD47-54BA-34FF-0107250542C4}"/>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5" name="Footer Placeholder 4">
            <a:extLst>
              <a:ext uri="{FF2B5EF4-FFF2-40B4-BE49-F238E27FC236}">
                <a16:creationId xmlns:a16="http://schemas.microsoft.com/office/drawing/2014/main" id="{8AB008FE-6C46-DF5F-D267-59AAC8D4B5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41C2B3-08E2-8244-CAA6-FF3DE7DD3BAA}"/>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228716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7310-99E7-DBBD-1D9C-5C0BF18039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5F9B01-FC25-464D-A8A6-99D1E49D8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3EE7-4DB6-BB98-B633-763F17BA8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312594-860A-6F96-02F2-D6853A0040F4}"/>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6" name="Footer Placeholder 5">
            <a:extLst>
              <a:ext uri="{FF2B5EF4-FFF2-40B4-BE49-F238E27FC236}">
                <a16:creationId xmlns:a16="http://schemas.microsoft.com/office/drawing/2014/main" id="{7B329431-2087-5984-5AF1-05AFF7FE5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5BE864-BFA8-757B-83DB-1F34641E4944}"/>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17093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95798-2F6B-2A6A-832F-DE9BCB44D1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F1CE85-398A-7D0E-9771-162B1A088D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9244F-14D3-84EA-107E-A173C85167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B3310D-4479-B92D-2C73-8AE1997DF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91B18-BF66-1687-1343-6FA8A2868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B639B9-62C3-A866-1E69-97AF0031C962}"/>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8" name="Footer Placeholder 7">
            <a:extLst>
              <a:ext uri="{FF2B5EF4-FFF2-40B4-BE49-F238E27FC236}">
                <a16:creationId xmlns:a16="http://schemas.microsoft.com/office/drawing/2014/main" id="{09BAF97F-9145-F63C-6804-DE795AB3E1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24FD06-EEBA-AE2C-40BC-9D6A651A1CB7}"/>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55765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F1C4-E1EA-5FB3-DF31-3A40B0A7C9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E57051-F660-91FA-1E6E-397AB7086727}"/>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4" name="Footer Placeholder 3">
            <a:extLst>
              <a:ext uri="{FF2B5EF4-FFF2-40B4-BE49-F238E27FC236}">
                <a16:creationId xmlns:a16="http://schemas.microsoft.com/office/drawing/2014/main" id="{22D002A0-7B17-89EC-52DD-10573BA9CC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1135B2-1528-0BC5-0780-CB6C35D5D6DF}"/>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399236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770CE4-C748-3596-63BE-9391F3D6CE69}"/>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3" name="Footer Placeholder 2">
            <a:extLst>
              <a:ext uri="{FF2B5EF4-FFF2-40B4-BE49-F238E27FC236}">
                <a16:creationId xmlns:a16="http://schemas.microsoft.com/office/drawing/2014/main" id="{C5DF21F8-A23F-95C0-DA5C-2758AFC758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8E00A3-F885-64D6-ACFC-3CE09A4A6ABB}"/>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24123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E856-D355-E4BA-6826-654461CB1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B2E129-01B6-AC34-27AD-4B945D7E1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33C401-C07B-FB1D-9B67-A39CF90F2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42D629-AD60-43D3-974A-750C7DC8D970}"/>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6" name="Footer Placeholder 5">
            <a:extLst>
              <a:ext uri="{FF2B5EF4-FFF2-40B4-BE49-F238E27FC236}">
                <a16:creationId xmlns:a16="http://schemas.microsoft.com/office/drawing/2014/main" id="{00FADFED-64F2-7362-E875-D19BC88761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7D7BB2-7504-2D4C-E462-0DB1630FD660}"/>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7837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7C75-213D-7086-841E-B8C18E700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D721D0-2F0A-D7EA-0CA5-A7A8607E4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0299F-1C02-E67F-70D1-387D323A6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23E2A-2C2C-0D0F-34CC-EF0D3CB6F02A}"/>
              </a:ext>
            </a:extLst>
          </p:cNvPr>
          <p:cNvSpPr>
            <a:spLocks noGrp="1"/>
          </p:cNvSpPr>
          <p:nvPr>
            <p:ph type="dt" sz="half" idx="10"/>
          </p:nvPr>
        </p:nvSpPr>
        <p:spPr/>
        <p:txBody>
          <a:bodyPr/>
          <a:lstStyle/>
          <a:p>
            <a:fld id="{C57BE7F2-B03F-4BDE-A4D1-E8F351256060}" type="datetimeFigureOut">
              <a:rPr lang="en-IN" smtClean="0"/>
              <a:t>27-06-2023</a:t>
            </a:fld>
            <a:endParaRPr lang="en-IN"/>
          </a:p>
        </p:txBody>
      </p:sp>
      <p:sp>
        <p:nvSpPr>
          <p:cNvPr id="6" name="Footer Placeholder 5">
            <a:extLst>
              <a:ext uri="{FF2B5EF4-FFF2-40B4-BE49-F238E27FC236}">
                <a16:creationId xmlns:a16="http://schemas.microsoft.com/office/drawing/2014/main" id="{F9C70F6F-C88F-6925-A2B0-A1C503ACC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064E2B-56AE-9F89-FBAC-7444EE10AD99}"/>
              </a:ext>
            </a:extLst>
          </p:cNvPr>
          <p:cNvSpPr>
            <a:spLocks noGrp="1"/>
          </p:cNvSpPr>
          <p:nvPr>
            <p:ph type="sldNum" sz="quarter" idx="12"/>
          </p:nvPr>
        </p:nvSpPr>
        <p:spPr/>
        <p:txBody>
          <a:bodyPr/>
          <a:lstStyle/>
          <a:p>
            <a:fld id="{3902FEEC-7AB3-4B4D-8973-C5B890F55F79}" type="slidenum">
              <a:rPr lang="en-IN" smtClean="0"/>
              <a:t>‹#›</a:t>
            </a:fld>
            <a:endParaRPr lang="en-IN"/>
          </a:p>
        </p:txBody>
      </p:sp>
    </p:spTree>
    <p:extLst>
      <p:ext uri="{BB962C8B-B14F-4D97-AF65-F5344CB8AC3E}">
        <p14:creationId xmlns:p14="http://schemas.microsoft.com/office/powerpoint/2010/main" val="76555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67C6D-1226-AEB4-1798-5D368B6D7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EED29B-CDAB-8B15-775F-4375431D2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BB05A-9628-1E65-E2E3-BC1F047089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BE7F2-B03F-4BDE-A4D1-E8F351256060}" type="datetimeFigureOut">
              <a:rPr lang="en-IN" smtClean="0"/>
              <a:t>27-06-2023</a:t>
            </a:fld>
            <a:endParaRPr lang="en-IN"/>
          </a:p>
        </p:txBody>
      </p:sp>
      <p:sp>
        <p:nvSpPr>
          <p:cNvPr id="5" name="Footer Placeholder 4">
            <a:extLst>
              <a:ext uri="{FF2B5EF4-FFF2-40B4-BE49-F238E27FC236}">
                <a16:creationId xmlns:a16="http://schemas.microsoft.com/office/drawing/2014/main" id="{E97B7E26-076E-4E69-86C3-0A868CA9D5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6184A3-D91E-4DF3-EB23-6CC56E1F0D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2FEEC-7AB3-4B4D-8973-C5B890F55F79}" type="slidenum">
              <a:rPr lang="en-IN" smtClean="0"/>
              <a:t>‹#›</a:t>
            </a:fld>
            <a:endParaRPr lang="en-IN"/>
          </a:p>
        </p:txBody>
      </p:sp>
    </p:spTree>
    <p:extLst>
      <p:ext uri="{BB962C8B-B14F-4D97-AF65-F5344CB8AC3E}">
        <p14:creationId xmlns:p14="http://schemas.microsoft.com/office/powerpoint/2010/main" val="3833370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68B665-0042-B131-16F6-779C3F404091}"/>
              </a:ext>
            </a:extLst>
          </p:cNvPr>
          <p:cNvSpPr txBox="1"/>
          <p:nvPr/>
        </p:nvSpPr>
        <p:spPr>
          <a:xfrm>
            <a:off x="1561234" y="1509050"/>
            <a:ext cx="9453129" cy="2123658"/>
          </a:xfrm>
          <a:prstGeom prst="rect">
            <a:avLst/>
          </a:prstGeom>
          <a:noFill/>
        </p:spPr>
        <p:txBody>
          <a:bodyPr wrap="square">
            <a:spAutoFit/>
          </a:bodyPr>
          <a:lstStyle/>
          <a:p>
            <a:pPr algn="ctr"/>
            <a:r>
              <a:rPr lang="en" sz="6600" b="1" dirty="0"/>
              <a:t>X Education</a:t>
            </a:r>
          </a:p>
          <a:p>
            <a:pPr algn="ctr"/>
            <a:r>
              <a:rPr lang="en" sz="6600" b="1" dirty="0"/>
              <a:t>Lead Scoring Case Study</a:t>
            </a:r>
            <a:endParaRPr lang="en-IN" sz="6600" b="1" dirty="0"/>
          </a:p>
        </p:txBody>
      </p:sp>
      <p:sp>
        <p:nvSpPr>
          <p:cNvPr id="6" name="TextBox 5">
            <a:extLst>
              <a:ext uri="{FF2B5EF4-FFF2-40B4-BE49-F238E27FC236}">
                <a16:creationId xmlns:a16="http://schemas.microsoft.com/office/drawing/2014/main" id="{A1B2DCF3-40B6-4A50-4E2D-03B8A5CCE2F7}"/>
              </a:ext>
            </a:extLst>
          </p:cNvPr>
          <p:cNvSpPr txBox="1"/>
          <p:nvPr/>
        </p:nvSpPr>
        <p:spPr>
          <a:xfrm>
            <a:off x="228599" y="4894118"/>
            <a:ext cx="3968009" cy="1846659"/>
          </a:xfrm>
          <a:prstGeom prst="rect">
            <a:avLst/>
          </a:prstGeom>
          <a:noFill/>
        </p:spPr>
        <p:txBody>
          <a:bodyPr wrap="none" rtlCol="0">
            <a:spAutoFit/>
          </a:bodyPr>
          <a:lstStyle/>
          <a:p>
            <a:r>
              <a:rPr lang="en-IN" sz="4000" b="1" dirty="0">
                <a:solidFill>
                  <a:srgbClr val="FF0000"/>
                </a:solidFill>
              </a:rPr>
              <a:t>Group Members:-</a:t>
            </a:r>
          </a:p>
          <a:p>
            <a:endParaRPr lang="en-IN" dirty="0"/>
          </a:p>
          <a:p>
            <a:pPr marL="285750" indent="-285750">
              <a:buFont typeface="Wingdings" panose="05000000000000000000" pitchFamily="2" charset="2"/>
              <a:buChar char="v"/>
            </a:pPr>
            <a:r>
              <a:rPr lang="en-IN" sz="2800" b="1" dirty="0"/>
              <a:t>Priyanka Sharma</a:t>
            </a:r>
          </a:p>
          <a:p>
            <a:pPr marL="285750" indent="-285750">
              <a:buFont typeface="Wingdings" panose="05000000000000000000" pitchFamily="2" charset="2"/>
              <a:buChar char="v"/>
            </a:pPr>
            <a:r>
              <a:rPr lang="en-IN" sz="2800" b="1" dirty="0"/>
              <a:t>Mahesh</a:t>
            </a:r>
          </a:p>
        </p:txBody>
      </p:sp>
    </p:spTree>
    <p:extLst>
      <p:ext uri="{BB962C8B-B14F-4D97-AF65-F5344CB8AC3E}">
        <p14:creationId xmlns:p14="http://schemas.microsoft.com/office/powerpoint/2010/main" val="210335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a:blip r:embed="rId3">
            <a:alphaModFix/>
          </a:blip>
          <a:stretch>
            <a:fillRect/>
          </a:stretch>
        </p:blipFill>
        <p:spPr>
          <a:xfrm>
            <a:off x="203200" y="203200"/>
            <a:ext cx="9042400" cy="4648200"/>
          </a:xfrm>
          <a:prstGeom prst="rect">
            <a:avLst/>
          </a:prstGeom>
          <a:noFill/>
          <a:ln>
            <a:noFill/>
          </a:ln>
        </p:spPr>
      </p:pic>
      <p:sp>
        <p:nvSpPr>
          <p:cNvPr id="328" name="Google Shape;328;p38"/>
          <p:cNvSpPr txBox="1"/>
          <p:nvPr/>
        </p:nvSpPr>
        <p:spPr>
          <a:xfrm>
            <a:off x="1204000" y="5716400"/>
            <a:ext cx="9784000" cy="114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a:latin typeface="Roboto"/>
                <a:ea typeface="Roboto"/>
                <a:cs typeface="Roboto"/>
                <a:sym typeface="Roboto"/>
              </a:rPr>
              <a:t>EDA plots depicting variation in categorical column (Last Activity) for those who Converted and those who didn't.</a:t>
            </a:r>
            <a:endParaRPr sz="2400"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2"/>
          <p:cNvPicPr preferRelativeResize="0"/>
          <p:nvPr/>
        </p:nvPicPr>
        <p:blipFill>
          <a:blip r:embed="rId3">
            <a:alphaModFix/>
          </a:blip>
          <a:stretch>
            <a:fillRect/>
          </a:stretch>
        </p:blipFill>
        <p:spPr>
          <a:xfrm>
            <a:off x="203200" y="203200"/>
            <a:ext cx="9042400" cy="4648200"/>
          </a:xfrm>
          <a:prstGeom prst="rect">
            <a:avLst/>
          </a:prstGeom>
          <a:noFill/>
          <a:ln>
            <a:noFill/>
          </a:ln>
        </p:spPr>
      </p:pic>
      <p:sp>
        <p:nvSpPr>
          <p:cNvPr id="352" name="Google Shape;352;p42"/>
          <p:cNvSpPr txBox="1"/>
          <p:nvPr/>
        </p:nvSpPr>
        <p:spPr>
          <a:xfrm>
            <a:off x="1204000" y="5716400"/>
            <a:ext cx="9784000" cy="114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a:latin typeface="Roboto"/>
                <a:ea typeface="Roboto"/>
                <a:cs typeface="Roboto"/>
                <a:sym typeface="Roboto"/>
              </a:rPr>
              <a:t>EDA plots depicting variation in categorical column (Lead Source) for those who Converted and those who didn't.</a:t>
            </a:r>
            <a:endParaRPr sz="24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a:blip r:embed="rId3">
            <a:alphaModFix/>
          </a:blip>
          <a:stretch>
            <a:fillRect/>
          </a:stretch>
        </p:blipFill>
        <p:spPr>
          <a:xfrm>
            <a:off x="203200" y="203200"/>
            <a:ext cx="9042400" cy="4648200"/>
          </a:xfrm>
          <a:prstGeom prst="rect">
            <a:avLst/>
          </a:prstGeom>
          <a:noFill/>
          <a:ln>
            <a:noFill/>
          </a:ln>
        </p:spPr>
      </p:pic>
      <p:sp>
        <p:nvSpPr>
          <p:cNvPr id="358" name="Google Shape;358;p43"/>
          <p:cNvSpPr txBox="1"/>
          <p:nvPr/>
        </p:nvSpPr>
        <p:spPr>
          <a:xfrm>
            <a:off x="1204000" y="5716400"/>
            <a:ext cx="9784000" cy="114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a:latin typeface="Roboto"/>
                <a:ea typeface="Roboto"/>
                <a:cs typeface="Roboto"/>
                <a:sym typeface="Roboto"/>
              </a:rPr>
              <a:t>EDA plots depicting variation in categorical column (Last Notable Activity) for those who Converted and those who didn't.</a:t>
            </a:r>
            <a:endParaRPr sz="240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44"/>
          <p:cNvPicPr preferRelativeResize="0"/>
          <p:nvPr/>
        </p:nvPicPr>
        <p:blipFill>
          <a:blip r:embed="rId3">
            <a:alphaModFix/>
          </a:blip>
          <a:stretch>
            <a:fillRect/>
          </a:stretch>
        </p:blipFill>
        <p:spPr>
          <a:xfrm>
            <a:off x="203200" y="203200"/>
            <a:ext cx="5562600" cy="5588000"/>
          </a:xfrm>
          <a:prstGeom prst="rect">
            <a:avLst/>
          </a:prstGeom>
          <a:noFill/>
          <a:ln>
            <a:noFill/>
          </a:ln>
        </p:spPr>
      </p:pic>
      <p:sp>
        <p:nvSpPr>
          <p:cNvPr id="364" name="Google Shape;364;p44"/>
          <p:cNvSpPr txBox="1"/>
          <p:nvPr/>
        </p:nvSpPr>
        <p:spPr>
          <a:xfrm>
            <a:off x="5855333" y="4831200"/>
            <a:ext cx="6426400" cy="960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a:latin typeface="Roboto"/>
                <a:ea typeface="Roboto"/>
                <a:cs typeface="Roboto"/>
                <a:sym typeface="Roboto"/>
              </a:rPr>
              <a:t>EDA plots depicting correlation (Heat Map) of all selected numerical columns.</a:t>
            </a:r>
            <a:endParaRPr sz="2400"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45"/>
          <p:cNvPicPr preferRelativeResize="0"/>
          <p:nvPr/>
        </p:nvPicPr>
        <p:blipFill>
          <a:blip r:embed="rId3">
            <a:alphaModFix/>
          </a:blip>
          <a:stretch>
            <a:fillRect/>
          </a:stretch>
        </p:blipFill>
        <p:spPr>
          <a:xfrm>
            <a:off x="203201" y="203201"/>
            <a:ext cx="8365065" cy="6451599"/>
          </a:xfrm>
          <a:prstGeom prst="rect">
            <a:avLst/>
          </a:prstGeom>
          <a:noFill/>
          <a:ln>
            <a:noFill/>
          </a:ln>
        </p:spPr>
      </p:pic>
      <p:sp>
        <p:nvSpPr>
          <p:cNvPr id="370" name="Google Shape;370;p45"/>
          <p:cNvSpPr txBox="1"/>
          <p:nvPr/>
        </p:nvSpPr>
        <p:spPr>
          <a:xfrm>
            <a:off x="8568267" y="3617000"/>
            <a:ext cx="3623600" cy="21744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a:latin typeface="Roboto"/>
                <a:ea typeface="Roboto"/>
                <a:cs typeface="Roboto"/>
                <a:sym typeface="Roboto"/>
              </a:rPr>
              <a:t>EDA plots depicting correlation (Heat Map) of all selected columns (numerical columns and dummy columns).</a:t>
            </a:r>
            <a:endParaRPr sz="2400" b="1">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2"/>
          <p:cNvSpPr txBox="1">
            <a:spLocks noGrp="1"/>
          </p:cNvSpPr>
          <p:nvPr>
            <p:ph type="ctrTitle"/>
          </p:nvPr>
        </p:nvSpPr>
        <p:spPr>
          <a:xfrm>
            <a:off x="797467" y="741363"/>
            <a:ext cx="10962800" cy="1118400"/>
          </a:xfrm>
          <a:prstGeom prst="rect">
            <a:avLst/>
          </a:prstGeom>
        </p:spPr>
        <p:txBody>
          <a:bodyPr spcFirstLastPara="1" vert="horz" wrap="square" lIns="121900" tIns="121900" rIns="121900" bIns="121900" rtlCol="0" anchor="b" anchorCtr="0">
            <a:noAutofit/>
          </a:bodyPr>
          <a:lstStyle/>
          <a:p>
            <a:pPr algn="l">
              <a:spcBef>
                <a:spcPts val="0"/>
              </a:spcBef>
            </a:pPr>
            <a:r>
              <a:rPr lang="en" b="1" dirty="0">
                <a:solidFill>
                  <a:srgbClr val="0070C0"/>
                </a:solidFill>
              </a:rPr>
              <a:t>Conclusion 1 (LR Model)</a:t>
            </a:r>
            <a:endParaRPr b="1" dirty="0">
              <a:solidFill>
                <a:srgbClr val="0070C0"/>
              </a:solidFill>
            </a:endParaRPr>
          </a:p>
        </p:txBody>
      </p:sp>
      <p:sp>
        <p:nvSpPr>
          <p:cNvPr id="416" name="Google Shape;416;p52"/>
          <p:cNvSpPr txBox="1">
            <a:spLocks noGrp="1"/>
          </p:cNvSpPr>
          <p:nvPr>
            <p:ph type="subTitle" idx="1"/>
          </p:nvPr>
        </p:nvSpPr>
        <p:spPr>
          <a:xfrm>
            <a:off x="797451" y="2402017"/>
            <a:ext cx="10962800" cy="577200"/>
          </a:xfrm>
          <a:prstGeom prst="rect">
            <a:avLst/>
          </a:prstGeom>
        </p:spPr>
        <p:txBody>
          <a:bodyPr spcFirstLastPara="1" vert="horz" wrap="square" lIns="121900" tIns="121900" rIns="121900" bIns="121900" rtlCol="0" anchor="t" anchorCtr="0">
            <a:noAutofit/>
          </a:bodyPr>
          <a:lstStyle/>
          <a:p>
            <a:pPr algn="l">
              <a:spcBef>
                <a:spcPts val="0"/>
              </a:spcBef>
            </a:pPr>
            <a:r>
              <a:rPr lang="en"/>
              <a:t>Our Logistic Regression Model is decent and accurate enough, when compared to the model derived using PCA, with 78.6 % Accuracy on Test Set, 73.3 % Sensitivity and 82.3 % Specificity. </a:t>
            </a:r>
            <a:endParaRPr/>
          </a:p>
          <a:p>
            <a:pPr algn="l">
              <a:spcBef>
                <a:spcPts val="0"/>
              </a:spcBef>
            </a:pPr>
            <a:r>
              <a:rPr lang="en"/>
              <a:t>We can vary these parameters by varying the cut-off value and thus predict Hot leads based on scenarios like availability of extra resources and vice-versa.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3"/>
          <p:cNvSpPr txBox="1">
            <a:spLocks noGrp="1"/>
          </p:cNvSpPr>
          <p:nvPr>
            <p:ph type="ctrTitle"/>
          </p:nvPr>
        </p:nvSpPr>
        <p:spPr>
          <a:xfrm>
            <a:off x="797467" y="741363"/>
            <a:ext cx="10962800" cy="1118400"/>
          </a:xfrm>
          <a:prstGeom prst="rect">
            <a:avLst/>
          </a:prstGeom>
        </p:spPr>
        <p:txBody>
          <a:bodyPr spcFirstLastPara="1" vert="horz" wrap="square" lIns="121900" tIns="121900" rIns="121900" bIns="121900" rtlCol="0" anchor="b" anchorCtr="0">
            <a:noAutofit/>
          </a:bodyPr>
          <a:lstStyle/>
          <a:p>
            <a:pPr algn="l">
              <a:spcBef>
                <a:spcPts val="0"/>
              </a:spcBef>
            </a:pPr>
            <a:r>
              <a:rPr lang="en" b="1" dirty="0">
                <a:solidFill>
                  <a:srgbClr val="0070C0"/>
                </a:solidFill>
              </a:rPr>
              <a:t>Conclusion 2 (Recommendation)</a:t>
            </a:r>
            <a:endParaRPr b="1" dirty="0">
              <a:solidFill>
                <a:srgbClr val="0070C0"/>
              </a:solidFill>
            </a:endParaRPr>
          </a:p>
        </p:txBody>
      </p:sp>
      <p:sp>
        <p:nvSpPr>
          <p:cNvPr id="422" name="Google Shape;422;p53"/>
          <p:cNvSpPr txBox="1">
            <a:spLocks noGrp="1"/>
          </p:cNvSpPr>
          <p:nvPr>
            <p:ph type="subTitle" idx="1"/>
          </p:nvPr>
        </p:nvSpPr>
        <p:spPr>
          <a:xfrm>
            <a:off x="797451" y="2402017"/>
            <a:ext cx="10962800" cy="577200"/>
          </a:xfrm>
          <a:prstGeom prst="rect">
            <a:avLst/>
          </a:prstGeom>
        </p:spPr>
        <p:txBody>
          <a:bodyPr spcFirstLastPara="1" vert="horz" wrap="square" lIns="121900" tIns="121900" rIns="121900" bIns="121900" rtlCol="0" anchor="t" anchorCtr="0">
            <a:noAutofit/>
          </a:bodyPr>
          <a:lstStyle/>
          <a:p>
            <a:pPr algn="l">
              <a:spcBef>
                <a:spcPts val="0"/>
              </a:spcBef>
            </a:pPr>
            <a:r>
              <a:rPr lang="en"/>
              <a:t>X Education Company needs to focus on following key aspects to improve the overall conversion rate:</a:t>
            </a:r>
            <a:endParaRPr/>
          </a:p>
          <a:p>
            <a:pPr marL="609585" indent="-482588" algn="l">
              <a:spcBef>
                <a:spcPts val="0"/>
              </a:spcBef>
              <a:buSzPts val="2100"/>
              <a:buChar char="●"/>
            </a:pPr>
            <a:r>
              <a:rPr lang="en"/>
              <a:t>Increase user engagement on their website since this helps in higher conversion</a:t>
            </a:r>
            <a:endParaRPr/>
          </a:p>
          <a:p>
            <a:pPr marL="609585" indent="-482588" algn="l">
              <a:spcBef>
                <a:spcPts val="0"/>
              </a:spcBef>
              <a:buSzPts val="2100"/>
              <a:buChar char="●"/>
            </a:pPr>
            <a:r>
              <a:rPr lang="en"/>
              <a:t>Increase on sending SMS notifications since this helps in higher conversion</a:t>
            </a:r>
            <a:endParaRPr/>
          </a:p>
          <a:p>
            <a:pPr marL="609585" indent="-482588" algn="l">
              <a:spcBef>
                <a:spcPts val="0"/>
              </a:spcBef>
              <a:buSzPts val="2100"/>
              <a:buChar char="●"/>
            </a:pPr>
            <a:r>
              <a:rPr lang="en"/>
              <a:t>Get Total visits increased by advertising etc. since this helps in higher conversion</a:t>
            </a:r>
            <a:endParaRPr/>
          </a:p>
          <a:p>
            <a:pPr marL="609585" indent="-482588" algn="l">
              <a:spcBef>
                <a:spcPts val="0"/>
              </a:spcBef>
              <a:buSzPts val="2100"/>
              <a:buChar char="●"/>
            </a:pPr>
            <a:r>
              <a:rPr lang="en"/>
              <a:t>Improve the Olark Chat service since this is affecting the conversion negatively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695D3-179E-AFFE-E3CB-D6377555BB58}"/>
              </a:ext>
            </a:extLst>
          </p:cNvPr>
          <p:cNvSpPr txBox="1"/>
          <p:nvPr/>
        </p:nvSpPr>
        <p:spPr>
          <a:xfrm flipH="1">
            <a:off x="2019991" y="2025908"/>
            <a:ext cx="8360528" cy="4832092"/>
          </a:xfrm>
          <a:prstGeom prst="rect">
            <a:avLst/>
          </a:prstGeom>
          <a:noFill/>
        </p:spPr>
        <p:txBody>
          <a:bodyPr wrap="square" rtlCol="0">
            <a:spAutoFit/>
          </a:bodyPr>
          <a:lstStyle/>
          <a:p>
            <a:pPr marL="457200" lvl="0" indent="-342900" algn="l" rtl="0">
              <a:spcBef>
                <a:spcPts val="0"/>
              </a:spcBef>
              <a:spcAft>
                <a:spcPts val="0"/>
              </a:spcAft>
              <a:buSzPts val="1800"/>
              <a:buFont typeface="Verdana"/>
              <a:buChar char="●"/>
            </a:pPr>
            <a:r>
              <a:rPr lang="en-US" sz="2800" dirty="0">
                <a:latin typeface="Verdana"/>
                <a:ea typeface="Verdana"/>
                <a:cs typeface="Verdana"/>
                <a:sym typeface="Verdana"/>
              </a:rPr>
              <a:t>X Education , An education company named sells online courses to industry professionals</a:t>
            </a:r>
          </a:p>
          <a:p>
            <a:pPr marL="457200" lvl="0" indent="-342900" algn="l" rtl="0">
              <a:spcBef>
                <a:spcPts val="0"/>
              </a:spcBef>
              <a:spcAft>
                <a:spcPts val="0"/>
              </a:spcAft>
              <a:buSzPts val="1800"/>
              <a:buFont typeface="Verdana"/>
              <a:buChar char="●"/>
            </a:pPr>
            <a:r>
              <a:rPr lang="en-US" sz="2800" dirty="0">
                <a:latin typeface="Verdana"/>
                <a:ea typeface="Verdana"/>
                <a:cs typeface="Verdana"/>
                <a:sym typeface="Verdana"/>
              </a:rPr>
              <a:t>Many interested professionals land on their website</a:t>
            </a:r>
          </a:p>
          <a:p>
            <a:pPr marL="457200" lvl="0" indent="-342900" algn="l" rtl="0">
              <a:spcBef>
                <a:spcPts val="0"/>
              </a:spcBef>
              <a:spcAft>
                <a:spcPts val="0"/>
              </a:spcAft>
              <a:buSzPts val="1800"/>
              <a:buFont typeface="Verdana"/>
              <a:buChar char="●"/>
            </a:pPr>
            <a:r>
              <a:rPr lang="en-US" sz="2800"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a:p>
            <a:endParaRPr lang="en-IN" sz="2800" dirty="0"/>
          </a:p>
        </p:txBody>
      </p:sp>
      <p:sp>
        <p:nvSpPr>
          <p:cNvPr id="3" name="TextBox 2">
            <a:extLst>
              <a:ext uri="{FF2B5EF4-FFF2-40B4-BE49-F238E27FC236}">
                <a16:creationId xmlns:a16="http://schemas.microsoft.com/office/drawing/2014/main" id="{771E8688-47A7-B07D-C4D7-1F5DA6D4E8BE}"/>
              </a:ext>
            </a:extLst>
          </p:cNvPr>
          <p:cNvSpPr txBox="1"/>
          <p:nvPr/>
        </p:nvSpPr>
        <p:spPr>
          <a:xfrm flipH="1">
            <a:off x="3308456" y="498764"/>
            <a:ext cx="5336780" cy="1323439"/>
          </a:xfrm>
          <a:prstGeom prst="rect">
            <a:avLst/>
          </a:prstGeom>
          <a:noFill/>
        </p:spPr>
        <p:txBody>
          <a:bodyPr wrap="square" rtlCol="0">
            <a:spAutoFit/>
          </a:bodyPr>
          <a:lstStyle/>
          <a:p>
            <a:r>
              <a:rPr lang="en-IN" sz="8000" b="1" dirty="0">
                <a:solidFill>
                  <a:srgbClr val="FF0000"/>
                </a:solidFill>
              </a:rPr>
              <a:t>Background</a:t>
            </a:r>
          </a:p>
        </p:txBody>
      </p:sp>
    </p:spTree>
    <p:extLst>
      <p:ext uri="{BB962C8B-B14F-4D97-AF65-F5344CB8AC3E}">
        <p14:creationId xmlns:p14="http://schemas.microsoft.com/office/powerpoint/2010/main" val="301958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695D3-179E-AFFE-E3CB-D6377555BB58}"/>
              </a:ext>
            </a:extLst>
          </p:cNvPr>
          <p:cNvSpPr txBox="1"/>
          <p:nvPr/>
        </p:nvSpPr>
        <p:spPr>
          <a:xfrm flipH="1">
            <a:off x="2019991" y="2025908"/>
            <a:ext cx="8360528" cy="4801314"/>
          </a:xfrm>
          <a:prstGeom prst="rect">
            <a:avLst/>
          </a:prstGeom>
          <a:noFill/>
        </p:spPr>
        <p:txBody>
          <a:bodyPr wrap="square" rtlCol="0">
            <a:spAutoFit/>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gets a lot of leads but its lead conversion rate is very poor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To make this process more efficient, the company wishes to identify the most potential leads, also known as ‘Hot Leads’</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endParaRPr lang="en-US" dirty="0"/>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will help them to select the most promising leads, i.e. the leads that are most likely to convert into paying customers.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CEO, in particular, has given a ballpark of the target lead conversion rate to be 80%.</a:t>
            </a:r>
          </a:p>
          <a:p>
            <a:pPr marL="457200" lvl="0" indent="-342900" algn="l" rtl="0">
              <a:spcBef>
                <a:spcPts val="0"/>
              </a:spcBef>
              <a:spcAft>
                <a:spcPts val="0"/>
              </a:spcAft>
              <a:buSzPts val="1800"/>
              <a:buChar char="●"/>
            </a:pPr>
            <a:endParaRPr lang="en-US" dirty="0"/>
          </a:p>
          <a:p>
            <a:endParaRPr lang="en-IN" dirty="0"/>
          </a:p>
        </p:txBody>
      </p:sp>
      <p:sp>
        <p:nvSpPr>
          <p:cNvPr id="3" name="TextBox 2">
            <a:extLst>
              <a:ext uri="{FF2B5EF4-FFF2-40B4-BE49-F238E27FC236}">
                <a16:creationId xmlns:a16="http://schemas.microsoft.com/office/drawing/2014/main" id="{771E8688-47A7-B07D-C4D7-1F5DA6D4E8BE}"/>
              </a:ext>
            </a:extLst>
          </p:cNvPr>
          <p:cNvSpPr txBox="1"/>
          <p:nvPr/>
        </p:nvSpPr>
        <p:spPr>
          <a:xfrm flipH="1">
            <a:off x="2923987" y="654629"/>
            <a:ext cx="7196754" cy="1015663"/>
          </a:xfrm>
          <a:prstGeom prst="rect">
            <a:avLst/>
          </a:prstGeom>
          <a:noFill/>
        </p:spPr>
        <p:txBody>
          <a:bodyPr wrap="square" rtlCol="0">
            <a:spAutoFit/>
          </a:bodyPr>
          <a:lstStyle/>
          <a:p>
            <a:r>
              <a:rPr lang="en" sz="6000" b="1" dirty="0">
                <a:solidFill>
                  <a:srgbClr val="FF0000"/>
                </a:solidFill>
              </a:rPr>
              <a:t>Problem Statement</a:t>
            </a:r>
            <a:endParaRPr lang="en-IN" sz="4800" b="1" dirty="0">
              <a:solidFill>
                <a:srgbClr val="FF0000"/>
              </a:solidFill>
            </a:endParaRPr>
          </a:p>
        </p:txBody>
      </p:sp>
    </p:spTree>
    <p:extLst>
      <p:ext uri="{BB962C8B-B14F-4D97-AF65-F5344CB8AC3E}">
        <p14:creationId xmlns:p14="http://schemas.microsoft.com/office/powerpoint/2010/main" val="111669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419504-D4E3-E82D-0652-2788E9CCCF0B}"/>
              </a:ext>
            </a:extLst>
          </p:cNvPr>
          <p:cNvSpPr txBox="1"/>
          <p:nvPr/>
        </p:nvSpPr>
        <p:spPr>
          <a:xfrm>
            <a:off x="1997652" y="0"/>
            <a:ext cx="8819284" cy="923330"/>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IN" sz="5400" b="1" dirty="0">
                <a:solidFill>
                  <a:srgbClr val="2A3990"/>
                </a:solidFill>
                <a:latin typeface="Roboto"/>
                <a:ea typeface="Roboto"/>
                <a:cs typeface="Roboto"/>
                <a:sym typeface="Roboto"/>
              </a:rPr>
              <a:t>Lead – Conversion Process</a:t>
            </a:r>
            <a:endParaRPr lang="en-IN" sz="6000" b="1" dirty="0"/>
          </a:p>
        </p:txBody>
      </p:sp>
      <p:grpSp>
        <p:nvGrpSpPr>
          <p:cNvPr id="6" name="Google Shape;201;p30">
            <a:extLst>
              <a:ext uri="{FF2B5EF4-FFF2-40B4-BE49-F238E27FC236}">
                <a16:creationId xmlns:a16="http://schemas.microsoft.com/office/drawing/2014/main" id="{6A9EE10E-A2FA-53E3-2819-86A40D443896}"/>
              </a:ext>
            </a:extLst>
          </p:cNvPr>
          <p:cNvGrpSpPr/>
          <p:nvPr/>
        </p:nvGrpSpPr>
        <p:grpSpPr>
          <a:xfrm>
            <a:off x="1297196" y="1211276"/>
            <a:ext cx="10517267" cy="4971315"/>
            <a:chOff x="4408" y="0"/>
            <a:chExt cx="10023063" cy="4306800"/>
          </a:xfrm>
        </p:grpSpPr>
        <p:sp>
          <p:nvSpPr>
            <p:cNvPr id="7" name="Google Shape;202;p30">
              <a:extLst>
                <a:ext uri="{FF2B5EF4-FFF2-40B4-BE49-F238E27FC236}">
                  <a16:creationId xmlns:a16="http://schemas.microsoft.com/office/drawing/2014/main" id="{69DD973B-90FF-F1E8-9119-BA41FEFF8A57}"/>
                </a:ext>
              </a:extLst>
            </p:cNvPr>
            <p:cNvSpPr/>
            <p:nvPr/>
          </p:nvSpPr>
          <p:spPr>
            <a:xfrm>
              <a:off x="752392" y="0"/>
              <a:ext cx="8527200" cy="4306800"/>
            </a:xfrm>
            <a:prstGeom prst="rightArrow">
              <a:avLst>
                <a:gd name="adj1" fmla="val 50000"/>
                <a:gd name="adj2" fmla="val 50000"/>
              </a:avLst>
            </a:prstGeom>
            <a:solidFill>
              <a:srgbClr val="CDE6ED"/>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 name="Google Shape;203;p30">
              <a:extLst>
                <a:ext uri="{FF2B5EF4-FFF2-40B4-BE49-F238E27FC236}">
                  <a16:creationId xmlns:a16="http://schemas.microsoft.com/office/drawing/2014/main" id="{646640D6-B63C-034B-A6AF-A3101B5F3AF9}"/>
                </a:ext>
              </a:extLst>
            </p:cNvPr>
            <p:cNvSpPr/>
            <p:nvPr/>
          </p:nvSpPr>
          <p:spPr>
            <a:xfrm>
              <a:off x="4408"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 name="Google Shape;204;p30">
              <a:extLst>
                <a:ext uri="{FF2B5EF4-FFF2-40B4-BE49-F238E27FC236}">
                  <a16:creationId xmlns:a16="http://schemas.microsoft.com/office/drawing/2014/main" id="{827943D3-07D0-E92F-FC3B-CC9076B2BE8B}"/>
                </a:ext>
              </a:extLst>
            </p:cNvPr>
            <p:cNvSpPr txBox="1"/>
            <p:nvPr/>
          </p:nvSpPr>
          <p:spPr>
            <a:xfrm>
              <a:off x="88506"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u="none">
                  <a:solidFill>
                    <a:schemeClr val="lt1"/>
                  </a:solidFill>
                  <a:latin typeface="Corbel"/>
                  <a:ea typeface="Corbel"/>
                  <a:cs typeface="Corbel"/>
                  <a:sym typeface="Corbel"/>
                </a:rPr>
                <a:t>Lead Generation:</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1. Ads on websites like Google</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2. Referrals</a:t>
              </a:r>
              <a:endParaRPr sz="1100"/>
            </a:p>
          </p:txBody>
        </p:sp>
        <p:sp>
          <p:nvSpPr>
            <p:cNvPr id="10" name="Google Shape;205;p30">
              <a:extLst>
                <a:ext uri="{FF2B5EF4-FFF2-40B4-BE49-F238E27FC236}">
                  <a16:creationId xmlns:a16="http://schemas.microsoft.com/office/drawing/2014/main" id="{94813D16-73EA-47F9-6C64-0B84DAD607A9}"/>
                </a:ext>
              </a:extLst>
            </p:cNvPr>
            <p:cNvSpPr/>
            <p:nvPr/>
          </p:nvSpPr>
          <p:spPr>
            <a:xfrm>
              <a:off x="2028299"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 name="Google Shape;206;p30">
              <a:extLst>
                <a:ext uri="{FF2B5EF4-FFF2-40B4-BE49-F238E27FC236}">
                  <a16:creationId xmlns:a16="http://schemas.microsoft.com/office/drawing/2014/main" id="{FC7488A2-4901-E8C4-B99F-A9474259D05F}"/>
                </a:ext>
              </a:extLst>
            </p:cNvPr>
            <p:cNvSpPr txBox="1"/>
            <p:nvPr/>
          </p:nvSpPr>
          <p:spPr>
            <a:xfrm>
              <a:off x="2112397"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 to X Education website by these potential customers  (professionals)</a:t>
              </a:r>
              <a:endParaRPr sz="1100"/>
            </a:p>
          </p:txBody>
        </p:sp>
        <p:sp>
          <p:nvSpPr>
            <p:cNvPr id="12" name="Google Shape;207;p30">
              <a:extLst>
                <a:ext uri="{FF2B5EF4-FFF2-40B4-BE49-F238E27FC236}">
                  <a16:creationId xmlns:a16="http://schemas.microsoft.com/office/drawing/2014/main" id="{4B06C864-621F-313A-1D60-7CF3895EC734}"/>
                </a:ext>
              </a:extLst>
            </p:cNvPr>
            <p:cNvSpPr/>
            <p:nvPr/>
          </p:nvSpPr>
          <p:spPr>
            <a:xfrm>
              <a:off x="405219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 name="Google Shape;208;p30">
              <a:extLst>
                <a:ext uri="{FF2B5EF4-FFF2-40B4-BE49-F238E27FC236}">
                  <a16:creationId xmlns:a16="http://schemas.microsoft.com/office/drawing/2014/main" id="{6241A7B4-792A-357A-DA2A-91303837FF47}"/>
                </a:ext>
              </a:extLst>
            </p:cNvPr>
            <p:cNvSpPr txBox="1"/>
            <p:nvPr/>
          </p:nvSpPr>
          <p:spPr>
            <a:xfrm>
              <a:off x="413628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Visitors either provide Email id &amp; Contact Details </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Or</a:t>
              </a:r>
              <a:endParaRPr sz="1100"/>
            </a:p>
            <a:p>
              <a:pPr marL="0" marR="0" lvl="0" indent="0" algn="ctr" rtl="0">
                <a:lnSpc>
                  <a:spcPct val="90000"/>
                </a:lnSpc>
                <a:spcBef>
                  <a:spcPts val="400"/>
                </a:spcBef>
                <a:spcAft>
                  <a:spcPts val="0"/>
                </a:spcAft>
                <a:buClr>
                  <a:schemeClr val="lt1"/>
                </a:buClr>
                <a:buSzPts val="1300"/>
                <a:buFont typeface="Corbel"/>
                <a:buNone/>
              </a:pPr>
              <a:r>
                <a:rPr lang="en" sz="1300">
                  <a:solidFill>
                    <a:schemeClr val="lt1"/>
                  </a:solidFill>
                  <a:latin typeface="Corbel"/>
                  <a:ea typeface="Corbel"/>
                  <a:cs typeface="Corbel"/>
                  <a:sym typeface="Corbel"/>
                </a:rPr>
                <a:t>View videos etc</a:t>
              </a:r>
              <a:endParaRPr sz="1300">
                <a:solidFill>
                  <a:schemeClr val="lt1"/>
                </a:solidFill>
                <a:latin typeface="Corbel"/>
                <a:ea typeface="Corbel"/>
                <a:cs typeface="Corbel"/>
                <a:sym typeface="Corbel"/>
              </a:endParaRPr>
            </a:p>
          </p:txBody>
        </p:sp>
        <p:sp>
          <p:nvSpPr>
            <p:cNvPr id="14" name="Google Shape;209;p30">
              <a:extLst>
                <a:ext uri="{FF2B5EF4-FFF2-40B4-BE49-F238E27FC236}">
                  <a16:creationId xmlns:a16="http://schemas.microsoft.com/office/drawing/2014/main" id="{BBDC649C-277E-CF0F-9B81-DDA84EDB3862}"/>
                </a:ext>
              </a:extLst>
            </p:cNvPr>
            <p:cNvSpPr/>
            <p:nvPr/>
          </p:nvSpPr>
          <p:spPr>
            <a:xfrm>
              <a:off x="6076080"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 name="Google Shape;210;p30">
              <a:extLst>
                <a:ext uri="{FF2B5EF4-FFF2-40B4-BE49-F238E27FC236}">
                  <a16:creationId xmlns:a16="http://schemas.microsoft.com/office/drawing/2014/main" id="{89EB433D-B1DB-6812-8243-3E473933116D}"/>
                </a:ext>
              </a:extLst>
            </p:cNvPr>
            <p:cNvSpPr txBox="1"/>
            <p:nvPr/>
          </p:nvSpPr>
          <p:spPr>
            <a:xfrm>
              <a:off x="6160178"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Tele calling and Emailing activity to all the leads</a:t>
              </a:r>
              <a:endParaRPr sz="1100"/>
            </a:p>
          </p:txBody>
        </p:sp>
        <p:sp>
          <p:nvSpPr>
            <p:cNvPr id="16" name="Google Shape;211;p30">
              <a:extLst>
                <a:ext uri="{FF2B5EF4-FFF2-40B4-BE49-F238E27FC236}">
                  <a16:creationId xmlns:a16="http://schemas.microsoft.com/office/drawing/2014/main" id="{142CEA0A-7A75-1F2C-4D78-8C9BD907484F}"/>
                </a:ext>
              </a:extLst>
            </p:cNvPr>
            <p:cNvSpPr/>
            <p:nvPr/>
          </p:nvSpPr>
          <p:spPr>
            <a:xfrm>
              <a:off x="8099971" y="1292074"/>
              <a:ext cx="1927500" cy="1722900"/>
            </a:xfrm>
            <a:prstGeom prst="roundRect">
              <a:avLst>
                <a:gd name="adj" fmla="val 16667"/>
              </a:avLst>
            </a:prstGeom>
            <a:solidFill>
              <a:srgbClr val="3EBAD1"/>
            </a:solidFill>
            <a:ln w="1077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7" name="Google Shape;212;p30">
              <a:extLst>
                <a:ext uri="{FF2B5EF4-FFF2-40B4-BE49-F238E27FC236}">
                  <a16:creationId xmlns:a16="http://schemas.microsoft.com/office/drawing/2014/main" id="{F432CF82-7165-728C-BDE9-0B27FA994922}"/>
                </a:ext>
              </a:extLst>
            </p:cNvPr>
            <p:cNvSpPr txBox="1"/>
            <p:nvPr/>
          </p:nvSpPr>
          <p:spPr>
            <a:xfrm>
              <a:off x="8184069" y="1376172"/>
              <a:ext cx="1759200" cy="1554600"/>
            </a:xfrm>
            <a:prstGeom prst="rect">
              <a:avLst/>
            </a:prstGeom>
            <a:noFill/>
            <a:ln>
              <a:noFill/>
            </a:ln>
          </p:spPr>
          <p:txBody>
            <a:bodyPr spcFirstLastPara="1" wrap="square" lIns="48575" tIns="48575" rIns="48575" bIns="48575" anchor="ctr" anchorCtr="0">
              <a:noAutofit/>
            </a:bodyPr>
            <a:lstStyle/>
            <a:p>
              <a:pPr marL="0" marR="0" lvl="0" indent="0" algn="ctr" rtl="0">
                <a:lnSpc>
                  <a:spcPct val="90000"/>
                </a:lnSpc>
                <a:spcBef>
                  <a:spcPts val="0"/>
                </a:spcBef>
                <a:spcAft>
                  <a:spcPts val="0"/>
                </a:spcAft>
                <a:buClr>
                  <a:schemeClr val="lt1"/>
                </a:buClr>
                <a:buSzPts val="1300"/>
                <a:buFont typeface="Corbel"/>
                <a:buNone/>
              </a:pPr>
              <a:r>
                <a:rPr lang="en" sz="1300">
                  <a:solidFill>
                    <a:schemeClr val="lt1"/>
                  </a:solidFill>
                  <a:latin typeface="Corbel"/>
                  <a:ea typeface="Corbel"/>
                  <a:cs typeface="Corbel"/>
                  <a:sym typeface="Corbel"/>
                </a:rPr>
                <a:t>~30% leads get converted</a:t>
              </a:r>
              <a:endParaRPr sz="1100"/>
            </a:p>
          </p:txBody>
        </p:sp>
      </p:grpSp>
      <p:sp>
        <p:nvSpPr>
          <p:cNvPr id="18" name="Google Shape;213;p30">
            <a:extLst>
              <a:ext uri="{FF2B5EF4-FFF2-40B4-BE49-F238E27FC236}">
                <a16:creationId xmlns:a16="http://schemas.microsoft.com/office/drawing/2014/main" id="{904E5497-5CA2-7BA9-4D34-31DAF48E0FCF}"/>
              </a:ext>
            </a:extLst>
          </p:cNvPr>
          <p:cNvSpPr txBox="1"/>
          <p:nvPr/>
        </p:nvSpPr>
        <p:spPr>
          <a:xfrm rot="-5400000">
            <a:off x="-722130" y="3399284"/>
            <a:ext cx="2225396" cy="50440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b="1" dirty="0">
                <a:solidFill>
                  <a:schemeClr val="dk1"/>
                </a:solidFill>
                <a:latin typeface="Corbel"/>
                <a:ea typeface="Corbel"/>
                <a:cs typeface="Corbel"/>
                <a:sym typeface="Corbel"/>
              </a:rPr>
              <a:t>Lead to Conversion </a:t>
            </a:r>
          </a:p>
          <a:p>
            <a:pPr marL="0" marR="0" lvl="0" indent="0" algn="ctr" rtl="0">
              <a:spcBef>
                <a:spcPts val="0"/>
              </a:spcBef>
              <a:spcAft>
                <a:spcPts val="0"/>
              </a:spcAft>
              <a:buNone/>
            </a:pPr>
            <a:r>
              <a:rPr lang="en" sz="2400" b="1" dirty="0">
                <a:solidFill>
                  <a:schemeClr val="dk1"/>
                </a:solidFill>
                <a:latin typeface="Corbel"/>
                <a:ea typeface="Corbel"/>
                <a:cs typeface="Corbel"/>
                <a:sym typeface="Corbel"/>
              </a:rPr>
              <a:t>process</a:t>
            </a:r>
            <a:endParaRPr b="1" dirty="0"/>
          </a:p>
        </p:txBody>
      </p:sp>
      <p:sp>
        <p:nvSpPr>
          <p:cNvPr id="20" name="Google Shape;214;p30">
            <a:extLst>
              <a:ext uri="{FF2B5EF4-FFF2-40B4-BE49-F238E27FC236}">
                <a16:creationId xmlns:a16="http://schemas.microsoft.com/office/drawing/2014/main" id="{C588CDF2-8585-CB2C-F2C3-D9D54052F82B}"/>
              </a:ext>
            </a:extLst>
          </p:cNvPr>
          <p:cNvSpPr/>
          <p:nvPr/>
        </p:nvSpPr>
        <p:spPr>
          <a:xfrm rot="-5400000">
            <a:off x="6575539" y="4631945"/>
            <a:ext cx="2097059" cy="2022539"/>
          </a:xfrm>
          <a:prstGeom prst="homePlate">
            <a:avLst>
              <a:gd name="adj" fmla="val 50000"/>
            </a:avLst>
          </a:prstGeom>
          <a:solidFill>
            <a:srgbClr val="92D050"/>
          </a:solidFill>
          <a:ln w="10775" cap="flat" cmpd="sng">
            <a:solidFill>
              <a:srgbClr val="2E879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9" name="Google Shape;215;p30">
            <a:extLst>
              <a:ext uri="{FF2B5EF4-FFF2-40B4-BE49-F238E27FC236}">
                <a16:creationId xmlns:a16="http://schemas.microsoft.com/office/drawing/2014/main" id="{5D105905-FD6B-1B26-2865-1F43109D9C4E}"/>
              </a:ext>
            </a:extLst>
          </p:cNvPr>
          <p:cNvSpPr txBox="1"/>
          <p:nvPr/>
        </p:nvSpPr>
        <p:spPr>
          <a:xfrm>
            <a:off x="6716710" y="5256706"/>
            <a:ext cx="1818900" cy="13623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b="1" dirty="0">
                <a:solidFill>
                  <a:schemeClr val="lt1"/>
                </a:solidFill>
                <a:latin typeface="Corbel"/>
                <a:ea typeface="Corbel"/>
                <a:cs typeface="Corbel"/>
                <a:sym typeface="Corbel"/>
              </a:rPr>
              <a:t>Proposed Solution: </a:t>
            </a:r>
            <a:endParaRPr sz="1100" dirty="0"/>
          </a:p>
          <a:p>
            <a:pPr marL="0" marR="0" lvl="0" indent="0" algn="ctr" rtl="0">
              <a:spcBef>
                <a:spcPts val="0"/>
              </a:spcBef>
              <a:spcAft>
                <a:spcPts val="0"/>
              </a:spcAft>
              <a:buNone/>
            </a:pPr>
            <a:r>
              <a:rPr lang="en" sz="1400" dirty="0">
                <a:solidFill>
                  <a:schemeClr val="lt1"/>
                </a:solidFill>
                <a:latin typeface="Corbel"/>
                <a:ea typeface="Corbel"/>
                <a:cs typeface="Corbel"/>
                <a:sym typeface="Corbel"/>
              </a:rPr>
              <a:t>A model to filter leads so that leads to conversion ratio is  80%+</a:t>
            </a:r>
            <a:endParaRPr sz="1100" dirty="0"/>
          </a:p>
        </p:txBody>
      </p:sp>
    </p:spTree>
    <p:extLst>
      <p:ext uri="{BB962C8B-B14F-4D97-AF65-F5344CB8AC3E}">
        <p14:creationId xmlns:p14="http://schemas.microsoft.com/office/powerpoint/2010/main" val="207263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415600" y="546667"/>
            <a:ext cx="11360800" cy="810400"/>
          </a:xfrm>
          <a:prstGeom prst="rect">
            <a:avLst/>
          </a:prstGeom>
        </p:spPr>
        <p:txBody>
          <a:bodyPr spcFirstLastPara="1" vert="horz" wrap="square" lIns="121900" tIns="121900" rIns="121900" bIns="121900" rtlCol="0" anchor="t" anchorCtr="0">
            <a:noAutofit/>
          </a:bodyPr>
          <a:lstStyle/>
          <a:p>
            <a:pPr>
              <a:spcBef>
                <a:spcPts val="0"/>
              </a:spcBef>
            </a:pPr>
            <a:r>
              <a:rPr lang="en"/>
              <a:t>Proposed Solution</a:t>
            </a:r>
            <a:endParaRPr/>
          </a:p>
        </p:txBody>
      </p:sp>
      <p:sp>
        <p:nvSpPr>
          <p:cNvPr id="221" name="Google Shape;221;p31"/>
          <p:cNvSpPr/>
          <p:nvPr/>
        </p:nvSpPr>
        <p:spPr>
          <a:xfrm>
            <a:off x="576467" y="1739833"/>
            <a:ext cx="3292400" cy="810400"/>
          </a:xfrm>
          <a:prstGeom prst="homePlate">
            <a:avLst>
              <a:gd name="adj" fmla="val 50000"/>
            </a:avLst>
          </a:prstGeom>
          <a:solidFill>
            <a:schemeClr val="dk1"/>
          </a:solidFill>
          <a:ln>
            <a:noFill/>
          </a:ln>
        </p:spPr>
        <p:txBody>
          <a:bodyPr spcFirstLastPara="1" wrap="square" lIns="162500" tIns="162500" rIns="162500" bIns="162500" anchor="ctr" anchorCtr="0">
            <a:noAutofit/>
          </a:bodyPr>
          <a:lstStyle/>
          <a:p>
            <a:endParaRPr sz="2400"/>
          </a:p>
        </p:txBody>
      </p:sp>
      <p:sp>
        <p:nvSpPr>
          <p:cNvPr id="222" name="Google Shape;222;p31"/>
          <p:cNvSpPr txBox="1">
            <a:spLocks noGrp="1"/>
          </p:cNvSpPr>
          <p:nvPr>
            <p:ph type="body" idx="4294967295"/>
          </p:nvPr>
        </p:nvSpPr>
        <p:spPr>
          <a:xfrm>
            <a:off x="576467"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a:solidFill>
                  <a:schemeClr val="lt1"/>
                </a:solidFill>
              </a:rPr>
              <a:t>Selection of Hot Leads</a:t>
            </a:r>
            <a:endParaRPr>
              <a:solidFill>
                <a:schemeClr val="lt1"/>
              </a:solidFill>
            </a:endParaRPr>
          </a:p>
        </p:txBody>
      </p:sp>
      <p:sp>
        <p:nvSpPr>
          <p:cNvPr id="223" name="Google Shape;223;p31"/>
          <p:cNvSpPr txBox="1">
            <a:spLocks noGrp="1"/>
          </p:cNvSpPr>
          <p:nvPr>
            <p:ph type="body" idx="4294967295"/>
          </p:nvPr>
        </p:nvSpPr>
        <p:spPr>
          <a:xfrm>
            <a:off x="576467"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a:t>Leads Clustering</a:t>
            </a:r>
            <a:endParaRPr sz="2133" b="1"/>
          </a:p>
          <a:p>
            <a:pPr marL="0" indent="0" algn="just">
              <a:spcBef>
                <a:spcPts val="1067"/>
              </a:spcBef>
              <a:spcAft>
                <a:spcPts val="1067"/>
              </a:spcAft>
              <a:buNone/>
            </a:pPr>
            <a:r>
              <a:rPr lang="en" sz="2133"/>
              <a:t>We cluster the leads into certain categories based on their tendency or probability to convert, thus, getting a smaller section of hot leads to focus more on.</a:t>
            </a:r>
            <a:endParaRPr sz="2133"/>
          </a:p>
        </p:txBody>
      </p:sp>
      <p:sp>
        <p:nvSpPr>
          <p:cNvPr id="224" name="Google Shape;224;p31"/>
          <p:cNvSpPr/>
          <p:nvPr/>
        </p:nvSpPr>
        <p:spPr>
          <a:xfrm>
            <a:off x="4059703" y="1739833"/>
            <a:ext cx="3680800" cy="810400"/>
          </a:xfrm>
          <a:prstGeom prst="chevron">
            <a:avLst>
              <a:gd name="adj" fmla="val 50000"/>
            </a:avLst>
          </a:prstGeom>
          <a:solidFill>
            <a:schemeClr val="dk1"/>
          </a:solidFill>
          <a:ln>
            <a:noFill/>
          </a:ln>
        </p:spPr>
        <p:txBody>
          <a:bodyPr spcFirstLastPara="1" wrap="square" lIns="162500" tIns="162500" rIns="162500" bIns="162500" anchor="ctr" anchorCtr="0">
            <a:noAutofit/>
          </a:bodyPr>
          <a:lstStyle/>
          <a:p>
            <a:endParaRPr sz="2400"/>
          </a:p>
        </p:txBody>
      </p:sp>
      <p:sp>
        <p:nvSpPr>
          <p:cNvPr id="225" name="Google Shape;225;p31"/>
          <p:cNvSpPr txBox="1">
            <a:spLocks noGrp="1"/>
          </p:cNvSpPr>
          <p:nvPr>
            <p:ph type="body" idx="4294967295"/>
          </p:nvPr>
        </p:nvSpPr>
        <p:spPr>
          <a:xfrm>
            <a:off x="4448200"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a:solidFill>
                  <a:schemeClr val="lt1"/>
                </a:solidFill>
              </a:rPr>
              <a:t>Communicating with Hot Leads</a:t>
            </a:r>
            <a:endParaRPr>
              <a:solidFill>
                <a:schemeClr val="lt1"/>
              </a:solidFill>
            </a:endParaRPr>
          </a:p>
        </p:txBody>
      </p:sp>
      <p:sp>
        <p:nvSpPr>
          <p:cNvPr id="226" name="Google Shape;226;p31"/>
          <p:cNvSpPr txBox="1">
            <a:spLocks noGrp="1"/>
          </p:cNvSpPr>
          <p:nvPr>
            <p:ph type="body" idx="4294967295"/>
          </p:nvPr>
        </p:nvSpPr>
        <p:spPr>
          <a:xfrm>
            <a:off x="4448195"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a:t>Focus Communication</a:t>
            </a:r>
            <a:endParaRPr sz="2133" b="1"/>
          </a:p>
          <a:p>
            <a:pPr marL="0" indent="0" algn="just">
              <a:spcBef>
                <a:spcPts val="1067"/>
              </a:spcBef>
              <a:spcAft>
                <a:spcPts val="1067"/>
              </a:spcAft>
              <a:buNone/>
            </a:pPr>
            <a:r>
              <a:rPr lang="en" sz="2133"/>
              <a:t>Since we would have a smaller set of leads to have communication with, we might make more impact with effective communication.</a:t>
            </a:r>
            <a:endParaRPr sz="2133"/>
          </a:p>
        </p:txBody>
      </p:sp>
      <p:sp>
        <p:nvSpPr>
          <p:cNvPr id="227" name="Google Shape;227;p31"/>
          <p:cNvSpPr/>
          <p:nvPr/>
        </p:nvSpPr>
        <p:spPr>
          <a:xfrm>
            <a:off x="7931336" y="1739833"/>
            <a:ext cx="3680800" cy="810400"/>
          </a:xfrm>
          <a:prstGeom prst="chevron">
            <a:avLst>
              <a:gd name="adj" fmla="val 50000"/>
            </a:avLst>
          </a:prstGeom>
          <a:solidFill>
            <a:schemeClr val="dk1"/>
          </a:solidFill>
          <a:ln>
            <a:noFill/>
          </a:ln>
        </p:spPr>
        <p:txBody>
          <a:bodyPr spcFirstLastPara="1" wrap="square" lIns="162500" tIns="162500" rIns="162500" bIns="162500" anchor="ctr" anchorCtr="0">
            <a:noAutofit/>
          </a:bodyPr>
          <a:lstStyle/>
          <a:p>
            <a:endParaRPr sz="2400"/>
          </a:p>
        </p:txBody>
      </p:sp>
      <p:sp>
        <p:nvSpPr>
          <p:cNvPr id="228" name="Google Shape;228;p31"/>
          <p:cNvSpPr txBox="1">
            <a:spLocks noGrp="1"/>
          </p:cNvSpPr>
          <p:nvPr>
            <p:ph type="body" idx="4294967295"/>
          </p:nvPr>
        </p:nvSpPr>
        <p:spPr>
          <a:xfrm>
            <a:off x="8338977" y="1935435"/>
            <a:ext cx="3009600" cy="419200"/>
          </a:xfrm>
          <a:prstGeom prst="rect">
            <a:avLst/>
          </a:prstGeom>
        </p:spPr>
        <p:txBody>
          <a:bodyPr spcFirstLastPara="1" vert="horz" wrap="square" lIns="121900" tIns="121900" rIns="121900" bIns="121900" rtlCol="0" anchor="ctr" anchorCtr="0">
            <a:noAutofit/>
          </a:bodyPr>
          <a:lstStyle/>
          <a:p>
            <a:pPr marL="0" indent="0">
              <a:lnSpc>
                <a:spcPct val="100000"/>
              </a:lnSpc>
              <a:spcBef>
                <a:spcPts val="0"/>
              </a:spcBef>
              <a:buNone/>
            </a:pPr>
            <a:r>
              <a:rPr lang="en">
                <a:solidFill>
                  <a:schemeClr val="lt1"/>
                </a:solidFill>
              </a:rPr>
              <a:t>Conversion of Hot Leads</a:t>
            </a:r>
            <a:endParaRPr>
              <a:solidFill>
                <a:schemeClr val="lt1"/>
              </a:solidFill>
            </a:endParaRPr>
          </a:p>
        </p:txBody>
      </p:sp>
      <p:sp>
        <p:nvSpPr>
          <p:cNvPr id="229" name="Google Shape;229;p31"/>
          <p:cNvSpPr txBox="1">
            <a:spLocks noGrp="1"/>
          </p:cNvSpPr>
          <p:nvPr>
            <p:ph type="body" idx="4294967295"/>
          </p:nvPr>
        </p:nvSpPr>
        <p:spPr>
          <a:xfrm>
            <a:off x="8338968" y="2760767"/>
            <a:ext cx="3295600" cy="3534400"/>
          </a:xfrm>
          <a:prstGeom prst="rect">
            <a:avLst/>
          </a:prstGeom>
        </p:spPr>
        <p:txBody>
          <a:bodyPr spcFirstLastPara="1" vert="horz" wrap="square" lIns="121900" tIns="121900" rIns="121900" bIns="121900" rtlCol="0" anchor="t" anchorCtr="0">
            <a:noAutofit/>
          </a:bodyPr>
          <a:lstStyle/>
          <a:p>
            <a:pPr marL="0" indent="0">
              <a:spcBef>
                <a:spcPts val="0"/>
              </a:spcBef>
              <a:buNone/>
            </a:pPr>
            <a:r>
              <a:rPr lang="en" sz="2133" b="1"/>
              <a:t>Increase conversion</a:t>
            </a:r>
            <a:endParaRPr sz="2133" b="1"/>
          </a:p>
          <a:p>
            <a:pPr marL="0" indent="0" algn="just">
              <a:spcBef>
                <a:spcPts val="1067"/>
              </a:spcBef>
              <a:spcAft>
                <a:spcPts val="1067"/>
              </a:spcAft>
              <a:buNone/>
            </a:pPr>
            <a:r>
              <a:rPr lang="en" sz="2133"/>
              <a:t>Since we focussed on hot leads, which were more probable to convert, we would have a better conversion rate, and hence we can achieve the 80% target.</a:t>
            </a:r>
            <a:endParaRPr sz="2133"/>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descr="Background pointer shape in timeline graphic"/>
          <p:cNvSpPr/>
          <p:nvPr/>
        </p:nvSpPr>
        <p:spPr>
          <a:xfrm>
            <a:off x="454579" y="2932000"/>
            <a:ext cx="2496400" cy="9940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47" name="Google Shape;247;p34"/>
          <p:cNvSpPr txBox="1">
            <a:spLocks noGrp="1"/>
          </p:cNvSpPr>
          <p:nvPr>
            <p:ph type="body" idx="4294967295"/>
          </p:nvPr>
        </p:nvSpPr>
        <p:spPr>
          <a:xfrm>
            <a:off x="454564" y="3115400"/>
            <a:ext cx="19408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Data Gathering</a:t>
            </a:r>
            <a:endParaRPr sz="2133">
              <a:solidFill>
                <a:schemeClr val="lt1"/>
              </a:solidFill>
            </a:endParaRPr>
          </a:p>
        </p:txBody>
      </p:sp>
      <p:grpSp>
        <p:nvGrpSpPr>
          <p:cNvPr id="248" name="Google Shape;248;p34"/>
          <p:cNvGrpSpPr/>
          <p:nvPr/>
        </p:nvGrpSpPr>
        <p:grpSpPr>
          <a:xfrm>
            <a:off x="1292360" y="2146954"/>
            <a:ext cx="265200" cy="791541"/>
            <a:chOff x="777447" y="1610215"/>
            <a:chExt cx="198900" cy="593656"/>
          </a:xfrm>
        </p:grpSpPr>
        <p:cxnSp>
          <p:nvCxnSpPr>
            <p:cNvPr id="249" name="Google Shape;249;p34"/>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50" name="Google Shape;250;p34"/>
            <p:cNvSpPr/>
            <p:nvPr/>
          </p:nvSpPr>
          <p:spPr>
            <a:xfrm>
              <a:off x="777447"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51" name="Google Shape;251;p34"/>
          <p:cNvSpPr txBox="1">
            <a:spLocks noGrp="1"/>
          </p:cNvSpPr>
          <p:nvPr>
            <p:ph type="body" idx="4294967295"/>
          </p:nvPr>
        </p:nvSpPr>
        <p:spPr>
          <a:xfrm>
            <a:off x="424500" y="514223"/>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Loading &amp; Observing the past data provided by the Company</a:t>
            </a:r>
            <a:endParaRPr sz="2133"/>
          </a:p>
        </p:txBody>
      </p:sp>
      <p:sp>
        <p:nvSpPr>
          <p:cNvPr id="252" name="Google Shape;252;p34" descr="Background pointer shape in timeline graphic"/>
          <p:cNvSpPr/>
          <p:nvPr/>
        </p:nvSpPr>
        <p:spPr>
          <a:xfrm>
            <a:off x="2422739"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53" name="Google Shape;253;p34"/>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Data Cleaning</a:t>
            </a:r>
            <a:endParaRPr sz="2133">
              <a:solidFill>
                <a:schemeClr val="lt1"/>
              </a:solidFill>
            </a:endParaRPr>
          </a:p>
        </p:txBody>
      </p:sp>
      <p:grpSp>
        <p:nvGrpSpPr>
          <p:cNvPr id="254" name="Google Shape;254;p34"/>
          <p:cNvGrpSpPr/>
          <p:nvPr/>
        </p:nvGrpSpPr>
        <p:grpSpPr>
          <a:xfrm>
            <a:off x="3579509" y="3918611"/>
            <a:ext cx="265200" cy="791541"/>
            <a:chOff x="2223534" y="2938958"/>
            <a:chExt cx="198900" cy="593656"/>
          </a:xfrm>
        </p:grpSpPr>
        <p:cxnSp>
          <p:nvCxnSpPr>
            <p:cNvPr id="255" name="Google Shape;255;p34"/>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56" name="Google Shape;256;p34"/>
            <p:cNvSpPr/>
            <p:nvPr/>
          </p:nvSpPr>
          <p:spPr>
            <a:xfrm rot="10800000" flipH="1">
              <a:off x="2223534"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57" name="Google Shape;257;p34"/>
          <p:cNvSpPr txBox="1">
            <a:spLocks noGrp="1"/>
          </p:cNvSpPr>
          <p:nvPr>
            <p:ph type="body" idx="4294967295"/>
          </p:nvPr>
        </p:nvSpPr>
        <p:spPr>
          <a:xfrm>
            <a:off x="1736867" y="5010300"/>
            <a:ext cx="3903600" cy="9940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Duplicate removal, null value treatment, unnecessary column elimination, etc.</a:t>
            </a:r>
            <a:endParaRPr sz="2133"/>
          </a:p>
        </p:txBody>
      </p:sp>
      <p:sp>
        <p:nvSpPr>
          <p:cNvPr id="258" name="Google Shape;258;p34" descr="Background pointer shape in timeline graphic"/>
          <p:cNvSpPr/>
          <p:nvPr/>
        </p:nvSpPr>
        <p:spPr>
          <a:xfrm>
            <a:off x="462929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59" name="Google Shape;259;p34"/>
          <p:cNvSpPr txBox="1">
            <a:spLocks noGrp="1"/>
          </p:cNvSpPr>
          <p:nvPr>
            <p:ph type="body" idx="4294967295"/>
          </p:nvPr>
        </p:nvSpPr>
        <p:spPr>
          <a:xfrm>
            <a:off x="5023673"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Performing EDA</a:t>
            </a:r>
            <a:endParaRPr sz="2133">
              <a:solidFill>
                <a:schemeClr val="lt1"/>
              </a:solidFill>
            </a:endParaRPr>
          </a:p>
        </p:txBody>
      </p:sp>
      <p:grpSp>
        <p:nvGrpSpPr>
          <p:cNvPr id="260" name="Google Shape;260;p34"/>
          <p:cNvGrpSpPr/>
          <p:nvPr/>
        </p:nvGrpSpPr>
        <p:grpSpPr>
          <a:xfrm>
            <a:off x="5759393" y="2146954"/>
            <a:ext cx="265200" cy="791541"/>
            <a:chOff x="3918084" y="1610215"/>
            <a:chExt cx="198900" cy="593656"/>
          </a:xfrm>
        </p:grpSpPr>
        <p:cxnSp>
          <p:nvCxnSpPr>
            <p:cNvPr id="261" name="Google Shape;261;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62" name="Google Shape;262;p34"/>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63" name="Google Shape;263;p34"/>
          <p:cNvSpPr txBox="1">
            <a:spLocks noGrp="1"/>
          </p:cNvSpPr>
          <p:nvPr>
            <p:ph type="body" idx="4294967295"/>
          </p:nvPr>
        </p:nvSpPr>
        <p:spPr>
          <a:xfrm>
            <a:off x="4279533" y="514233"/>
            <a:ext cx="3236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Univariate, Bivariate, and Heatmap for numerical and categorical columns</a:t>
            </a:r>
            <a:endParaRPr sz="2133"/>
          </a:p>
        </p:txBody>
      </p:sp>
      <p:sp>
        <p:nvSpPr>
          <p:cNvPr id="264" name="Google Shape;264;p34" descr="Background pointer shape in timeline graphic"/>
          <p:cNvSpPr/>
          <p:nvPr/>
        </p:nvSpPr>
        <p:spPr>
          <a:xfrm>
            <a:off x="683585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65" name="Google Shape;265;p34"/>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Data Preparation</a:t>
            </a:r>
            <a:endParaRPr sz="2133">
              <a:solidFill>
                <a:schemeClr val="lt1"/>
              </a:solidFill>
            </a:endParaRPr>
          </a:p>
        </p:txBody>
      </p:sp>
      <p:grpSp>
        <p:nvGrpSpPr>
          <p:cNvPr id="266" name="Google Shape;266;p34"/>
          <p:cNvGrpSpPr/>
          <p:nvPr/>
        </p:nvGrpSpPr>
        <p:grpSpPr>
          <a:xfrm>
            <a:off x="7964093" y="3918611"/>
            <a:ext cx="265200" cy="791541"/>
            <a:chOff x="5958946" y="2938958"/>
            <a:chExt cx="198900" cy="593656"/>
          </a:xfrm>
        </p:grpSpPr>
        <p:cxnSp>
          <p:nvCxnSpPr>
            <p:cNvPr id="267" name="Google Shape;267;p34"/>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rot="10800000" flipH="1">
              <a:off x="5958946"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69" name="Google Shape;269;p34"/>
          <p:cNvSpPr txBox="1">
            <a:spLocks noGrp="1"/>
          </p:cNvSpPr>
          <p:nvPr>
            <p:ph type="body" idx="4294967295"/>
          </p:nvPr>
        </p:nvSpPr>
        <p:spPr>
          <a:xfrm>
            <a:off x="6541700" y="5010300"/>
            <a:ext cx="3110000" cy="9940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Outlier Treatment, Feature-Standardization</a:t>
            </a:r>
            <a:endParaRPr sz="2133"/>
          </a:p>
        </p:txBody>
      </p:sp>
      <p:sp>
        <p:nvSpPr>
          <p:cNvPr id="270" name="Google Shape;270;p34" descr="Background pointer shape in timeline graphic"/>
          <p:cNvSpPr/>
          <p:nvPr/>
        </p:nvSpPr>
        <p:spPr>
          <a:xfrm>
            <a:off x="904241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71" name="Google Shape;271;p34"/>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Model Building</a:t>
            </a:r>
            <a:endParaRPr sz="2133">
              <a:solidFill>
                <a:schemeClr val="lt1"/>
              </a:solidFill>
            </a:endParaRPr>
          </a:p>
        </p:txBody>
      </p:sp>
      <p:grpSp>
        <p:nvGrpSpPr>
          <p:cNvPr id="272" name="Google Shape;272;p34"/>
          <p:cNvGrpSpPr/>
          <p:nvPr/>
        </p:nvGrpSpPr>
        <p:grpSpPr>
          <a:xfrm>
            <a:off x="10226409" y="2146954"/>
            <a:ext cx="265200" cy="791541"/>
            <a:chOff x="3918084" y="1610215"/>
            <a:chExt cx="198900" cy="593656"/>
          </a:xfrm>
        </p:grpSpPr>
        <p:cxnSp>
          <p:nvCxnSpPr>
            <p:cNvPr id="273" name="Google Shape;273;p3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74" name="Google Shape;274;p34"/>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75" name="Google Shape;275;p34"/>
          <p:cNvSpPr txBox="1">
            <a:spLocks noGrp="1"/>
          </p:cNvSpPr>
          <p:nvPr>
            <p:ph type="body" idx="4294967295"/>
          </p:nvPr>
        </p:nvSpPr>
        <p:spPr>
          <a:xfrm>
            <a:off x="8795033" y="514233"/>
            <a:ext cx="3110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Performing pre-requisites for RFE and Logistic Regression</a:t>
            </a:r>
            <a:endParaRPr sz="2133"/>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5" descr="Background pointer shape in timeline graphic"/>
          <p:cNvSpPr/>
          <p:nvPr/>
        </p:nvSpPr>
        <p:spPr>
          <a:xfrm>
            <a:off x="454579" y="2932000"/>
            <a:ext cx="2496400" cy="9940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81" name="Google Shape;281;p35"/>
          <p:cNvSpPr txBox="1">
            <a:spLocks noGrp="1"/>
          </p:cNvSpPr>
          <p:nvPr>
            <p:ph type="body" idx="4294967295"/>
          </p:nvPr>
        </p:nvSpPr>
        <p:spPr>
          <a:xfrm>
            <a:off x="454564" y="3115400"/>
            <a:ext cx="19408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Feature Selection</a:t>
            </a:r>
            <a:endParaRPr sz="2133">
              <a:solidFill>
                <a:schemeClr val="lt1"/>
              </a:solidFill>
            </a:endParaRPr>
          </a:p>
        </p:txBody>
      </p:sp>
      <p:grpSp>
        <p:nvGrpSpPr>
          <p:cNvPr id="282" name="Google Shape;282;p35"/>
          <p:cNvGrpSpPr/>
          <p:nvPr/>
        </p:nvGrpSpPr>
        <p:grpSpPr>
          <a:xfrm>
            <a:off x="1292360" y="2146954"/>
            <a:ext cx="265200" cy="791541"/>
            <a:chOff x="777447" y="1610215"/>
            <a:chExt cx="198900" cy="593656"/>
          </a:xfrm>
        </p:grpSpPr>
        <p:cxnSp>
          <p:nvCxnSpPr>
            <p:cNvPr id="283" name="Google Shape;283;p3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84" name="Google Shape;284;p35"/>
            <p:cNvSpPr/>
            <p:nvPr/>
          </p:nvSpPr>
          <p:spPr>
            <a:xfrm>
              <a:off x="777447"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85" name="Google Shape;285;p35"/>
          <p:cNvSpPr txBox="1">
            <a:spLocks noGrp="1"/>
          </p:cNvSpPr>
          <p:nvPr>
            <p:ph type="body" idx="4294967295"/>
          </p:nvPr>
        </p:nvSpPr>
        <p:spPr>
          <a:xfrm>
            <a:off x="424500" y="514223"/>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Selection of top 25 features using RFE</a:t>
            </a:r>
            <a:endParaRPr sz="2133"/>
          </a:p>
        </p:txBody>
      </p:sp>
      <p:sp>
        <p:nvSpPr>
          <p:cNvPr id="286" name="Google Shape;286;p35" descr="Background pointer shape in timeline graphic"/>
          <p:cNvSpPr/>
          <p:nvPr/>
        </p:nvSpPr>
        <p:spPr>
          <a:xfrm>
            <a:off x="2422739"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87" name="Google Shape;287;p35"/>
          <p:cNvSpPr txBox="1">
            <a:spLocks noGrp="1"/>
          </p:cNvSpPr>
          <p:nvPr>
            <p:ph type="body" idx="4294967295"/>
          </p:nvPr>
        </p:nvSpPr>
        <p:spPr>
          <a:xfrm>
            <a:off x="2835089"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Model Building</a:t>
            </a:r>
            <a:endParaRPr sz="2133">
              <a:solidFill>
                <a:schemeClr val="lt1"/>
              </a:solidFill>
            </a:endParaRPr>
          </a:p>
        </p:txBody>
      </p:sp>
      <p:grpSp>
        <p:nvGrpSpPr>
          <p:cNvPr id="288" name="Google Shape;288;p35"/>
          <p:cNvGrpSpPr/>
          <p:nvPr/>
        </p:nvGrpSpPr>
        <p:grpSpPr>
          <a:xfrm>
            <a:off x="3579509" y="3918611"/>
            <a:ext cx="265200" cy="791541"/>
            <a:chOff x="2223534" y="2938958"/>
            <a:chExt cx="198900" cy="593656"/>
          </a:xfrm>
        </p:grpSpPr>
        <p:cxnSp>
          <p:nvCxnSpPr>
            <p:cNvPr id="289" name="Google Shape;289;p3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0" name="Google Shape;290;p35"/>
            <p:cNvSpPr/>
            <p:nvPr/>
          </p:nvSpPr>
          <p:spPr>
            <a:xfrm rot="10800000" flipH="1">
              <a:off x="2223534"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91" name="Google Shape;291;p35"/>
          <p:cNvSpPr txBox="1">
            <a:spLocks noGrp="1"/>
          </p:cNvSpPr>
          <p:nvPr>
            <p:ph type="body" idx="4294967295"/>
          </p:nvPr>
        </p:nvSpPr>
        <p:spPr>
          <a:xfrm>
            <a:off x="1659100" y="5010300"/>
            <a:ext cx="410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Model building using RFE for selected columns</a:t>
            </a:r>
            <a:endParaRPr sz="2133"/>
          </a:p>
        </p:txBody>
      </p:sp>
      <p:sp>
        <p:nvSpPr>
          <p:cNvPr id="292" name="Google Shape;292;p35" descr="Background pointer shape in timeline graphic"/>
          <p:cNvSpPr/>
          <p:nvPr/>
        </p:nvSpPr>
        <p:spPr>
          <a:xfrm>
            <a:off x="462929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93" name="Google Shape;293;p35"/>
          <p:cNvSpPr txBox="1">
            <a:spLocks noGrp="1"/>
          </p:cNvSpPr>
          <p:nvPr>
            <p:ph type="body" idx="4294967295"/>
          </p:nvPr>
        </p:nvSpPr>
        <p:spPr>
          <a:xfrm>
            <a:off x="5023667" y="3115400"/>
            <a:ext cx="19408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Model Improvement</a:t>
            </a:r>
            <a:endParaRPr sz="2133">
              <a:solidFill>
                <a:schemeClr val="lt1"/>
              </a:solidFill>
            </a:endParaRPr>
          </a:p>
        </p:txBody>
      </p:sp>
      <p:grpSp>
        <p:nvGrpSpPr>
          <p:cNvPr id="294" name="Google Shape;294;p35"/>
          <p:cNvGrpSpPr/>
          <p:nvPr/>
        </p:nvGrpSpPr>
        <p:grpSpPr>
          <a:xfrm>
            <a:off x="5759393" y="2146954"/>
            <a:ext cx="265200" cy="791541"/>
            <a:chOff x="3918084" y="1610215"/>
            <a:chExt cx="198900" cy="593656"/>
          </a:xfrm>
        </p:grpSpPr>
        <p:cxnSp>
          <p:nvCxnSpPr>
            <p:cNvPr id="295" name="Google Shape;295;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6" name="Google Shape;296;p35"/>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297" name="Google Shape;297;p35"/>
          <p:cNvSpPr txBox="1">
            <a:spLocks noGrp="1"/>
          </p:cNvSpPr>
          <p:nvPr>
            <p:ph type="body" idx="4294967295"/>
          </p:nvPr>
        </p:nvSpPr>
        <p:spPr>
          <a:xfrm>
            <a:off x="4405459" y="514223"/>
            <a:ext cx="29904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Reduction of columns and Model re-building</a:t>
            </a:r>
            <a:endParaRPr sz="2133"/>
          </a:p>
        </p:txBody>
      </p:sp>
      <p:sp>
        <p:nvSpPr>
          <p:cNvPr id="298" name="Google Shape;298;p35" descr="Background pointer shape in timeline graphic"/>
          <p:cNvSpPr/>
          <p:nvPr/>
        </p:nvSpPr>
        <p:spPr>
          <a:xfrm>
            <a:off x="683585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299" name="Google Shape;299;p35"/>
          <p:cNvSpPr txBox="1">
            <a:spLocks noGrp="1"/>
          </p:cNvSpPr>
          <p:nvPr>
            <p:ph type="body" idx="4294967295"/>
          </p:nvPr>
        </p:nvSpPr>
        <p:spPr>
          <a:xfrm>
            <a:off x="7222265"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Final Model</a:t>
            </a:r>
            <a:endParaRPr sz="2133">
              <a:solidFill>
                <a:schemeClr val="lt1"/>
              </a:solidFill>
            </a:endParaRPr>
          </a:p>
        </p:txBody>
      </p:sp>
      <p:grpSp>
        <p:nvGrpSpPr>
          <p:cNvPr id="300" name="Google Shape;300;p35"/>
          <p:cNvGrpSpPr/>
          <p:nvPr/>
        </p:nvGrpSpPr>
        <p:grpSpPr>
          <a:xfrm>
            <a:off x="7964093" y="3918611"/>
            <a:ext cx="265200" cy="791541"/>
            <a:chOff x="5958946" y="2938958"/>
            <a:chExt cx="198900" cy="593656"/>
          </a:xfrm>
        </p:grpSpPr>
        <p:cxnSp>
          <p:nvCxnSpPr>
            <p:cNvPr id="301" name="Google Shape;301;p3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2" name="Google Shape;302;p35"/>
            <p:cNvSpPr/>
            <p:nvPr/>
          </p:nvSpPr>
          <p:spPr>
            <a:xfrm rot="10800000" flipH="1">
              <a:off x="5958946" y="3333714"/>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303" name="Google Shape;303;p35"/>
          <p:cNvSpPr txBox="1">
            <a:spLocks noGrp="1"/>
          </p:cNvSpPr>
          <p:nvPr>
            <p:ph type="body" idx="4294967295"/>
          </p:nvPr>
        </p:nvSpPr>
        <p:spPr>
          <a:xfrm>
            <a:off x="6480267" y="5010300"/>
            <a:ext cx="3346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Final Model Analysis and performance on Test Data</a:t>
            </a:r>
            <a:endParaRPr sz="2133"/>
          </a:p>
        </p:txBody>
      </p:sp>
      <p:sp>
        <p:nvSpPr>
          <p:cNvPr id="304" name="Google Shape;304;p35" descr="Background pointer shape in timeline graphic"/>
          <p:cNvSpPr/>
          <p:nvPr/>
        </p:nvSpPr>
        <p:spPr>
          <a:xfrm>
            <a:off x="9042417" y="2932000"/>
            <a:ext cx="2734800" cy="9940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62500" tIns="162500" rIns="162500" bIns="162500" anchor="ctr" anchorCtr="0">
            <a:noAutofit/>
          </a:bodyPr>
          <a:lstStyle/>
          <a:p>
            <a:endParaRPr sz="2400"/>
          </a:p>
        </p:txBody>
      </p:sp>
      <p:sp>
        <p:nvSpPr>
          <p:cNvPr id="305" name="Google Shape;305;p35"/>
          <p:cNvSpPr txBox="1">
            <a:spLocks noGrp="1"/>
          </p:cNvSpPr>
          <p:nvPr>
            <p:ph type="body" idx="4294967295"/>
          </p:nvPr>
        </p:nvSpPr>
        <p:spPr>
          <a:xfrm>
            <a:off x="9482016" y="3115400"/>
            <a:ext cx="1754000" cy="627200"/>
          </a:xfrm>
          <a:prstGeom prst="rect">
            <a:avLst/>
          </a:prstGeom>
        </p:spPr>
        <p:txBody>
          <a:bodyPr spcFirstLastPara="1" vert="horz" wrap="square" lIns="121900" tIns="121900" rIns="121900" bIns="121900" rtlCol="0" anchor="ctr" anchorCtr="0">
            <a:noAutofit/>
          </a:bodyPr>
          <a:lstStyle/>
          <a:p>
            <a:pPr marL="0" indent="0" algn="ctr">
              <a:lnSpc>
                <a:spcPct val="100000"/>
              </a:lnSpc>
              <a:spcBef>
                <a:spcPts val="0"/>
              </a:spcBef>
              <a:buNone/>
            </a:pPr>
            <a:r>
              <a:rPr lang="en" sz="2133">
                <a:solidFill>
                  <a:schemeClr val="lt1"/>
                </a:solidFill>
              </a:rPr>
              <a:t>Verifying with PCA</a:t>
            </a:r>
            <a:endParaRPr sz="2133">
              <a:solidFill>
                <a:schemeClr val="lt1"/>
              </a:solidFill>
            </a:endParaRPr>
          </a:p>
        </p:txBody>
      </p:sp>
      <p:grpSp>
        <p:nvGrpSpPr>
          <p:cNvPr id="306" name="Google Shape;306;p35"/>
          <p:cNvGrpSpPr/>
          <p:nvPr/>
        </p:nvGrpSpPr>
        <p:grpSpPr>
          <a:xfrm>
            <a:off x="10226409" y="2146954"/>
            <a:ext cx="265200" cy="791541"/>
            <a:chOff x="3918084" y="1610215"/>
            <a:chExt cx="198900" cy="593656"/>
          </a:xfrm>
        </p:grpSpPr>
        <p:cxnSp>
          <p:nvCxnSpPr>
            <p:cNvPr id="307" name="Google Shape;307;p3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8" name="Google Shape;308;p35"/>
            <p:cNvSpPr/>
            <p:nvPr/>
          </p:nvSpPr>
          <p:spPr>
            <a:xfrm>
              <a:off x="3918084" y="1610215"/>
              <a:ext cx="198900" cy="198900"/>
            </a:xfrm>
            <a:prstGeom prst="ellipse">
              <a:avLst/>
            </a:prstGeom>
            <a:solidFill>
              <a:schemeClr val="dk1"/>
            </a:solidFill>
            <a:ln>
              <a:noFill/>
            </a:ln>
          </p:spPr>
          <p:txBody>
            <a:bodyPr spcFirstLastPara="1" wrap="square" lIns="121900" tIns="121900" rIns="121900" bIns="121900" anchor="ctr" anchorCtr="0">
              <a:noAutofit/>
            </a:bodyPr>
            <a:lstStyle/>
            <a:p>
              <a:endParaRPr sz="2400"/>
            </a:p>
          </p:txBody>
        </p:sp>
      </p:grpSp>
      <p:sp>
        <p:nvSpPr>
          <p:cNvPr id="309" name="Google Shape;309;p35"/>
          <p:cNvSpPr txBox="1">
            <a:spLocks noGrp="1"/>
          </p:cNvSpPr>
          <p:nvPr>
            <p:ph type="body" idx="4294967295"/>
          </p:nvPr>
        </p:nvSpPr>
        <p:spPr>
          <a:xfrm>
            <a:off x="8686000" y="514233"/>
            <a:ext cx="3346000" cy="1208400"/>
          </a:xfrm>
          <a:prstGeom prst="rect">
            <a:avLst/>
          </a:prstGeom>
        </p:spPr>
        <p:txBody>
          <a:bodyPr spcFirstLastPara="1" vert="horz" wrap="square" lIns="121900" tIns="121900" rIns="121900" bIns="121900" rtlCol="0" anchor="t" anchorCtr="0">
            <a:noAutofit/>
          </a:bodyPr>
          <a:lstStyle/>
          <a:p>
            <a:pPr marL="0" indent="0">
              <a:spcBef>
                <a:spcPts val="0"/>
              </a:spcBef>
              <a:spcAft>
                <a:spcPts val="2133"/>
              </a:spcAft>
              <a:buNone/>
            </a:pPr>
            <a:r>
              <a:rPr lang="en" sz="2133"/>
              <a:t>Verifying our Final Model Accuracy etc. with model built with PCA</a:t>
            </a:r>
            <a:endParaRPr sz="2133"/>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797467" y="2869796"/>
            <a:ext cx="10962800" cy="1118400"/>
          </a:xfrm>
          <a:prstGeom prst="rect">
            <a:avLst/>
          </a:prstGeom>
        </p:spPr>
        <p:txBody>
          <a:bodyPr spcFirstLastPara="1" vert="horz" wrap="square" lIns="121900" tIns="121900" rIns="121900" bIns="121900" rtlCol="0" anchor="ctr" anchorCtr="0">
            <a:noAutofit/>
          </a:bodyPr>
          <a:lstStyle/>
          <a:p>
            <a:r>
              <a:rPr lang="en"/>
              <a:t>Plots (Visualization)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7"/>
          <p:cNvPicPr preferRelativeResize="0"/>
          <p:nvPr/>
        </p:nvPicPr>
        <p:blipFill>
          <a:blip r:embed="rId3">
            <a:alphaModFix/>
          </a:blip>
          <a:stretch>
            <a:fillRect/>
          </a:stretch>
        </p:blipFill>
        <p:spPr>
          <a:xfrm>
            <a:off x="203201" y="203200"/>
            <a:ext cx="3644900" cy="3378200"/>
          </a:xfrm>
          <a:prstGeom prst="rect">
            <a:avLst/>
          </a:prstGeom>
          <a:noFill/>
          <a:ln>
            <a:noFill/>
          </a:ln>
        </p:spPr>
      </p:pic>
      <p:pic>
        <p:nvPicPr>
          <p:cNvPr id="320" name="Google Shape;320;p37"/>
          <p:cNvPicPr preferRelativeResize="0"/>
          <p:nvPr/>
        </p:nvPicPr>
        <p:blipFill>
          <a:blip r:embed="rId4">
            <a:alphaModFix/>
          </a:blip>
          <a:stretch>
            <a:fillRect/>
          </a:stretch>
        </p:blipFill>
        <p:spPr>
          <a:xfrm>
            <a:off x="4051301" y="203200"/>
            <a:ext cx="3568700" cy="3378200"/>
          </a:xfrm>
          <a:prstGeom prst="rect">
            <a:avLst/>
          </a:prstGeom>
          <a:noFill/>
          <a:ln>
            <a:noFill/>
          </a:ln>
        </p:spPr>
      </p:pic>
      <p:pic>
        <p:nvPicPr>
          <p:cNvPr id="321" name="Google Shape;321;p37"/>
          <p:cNvPicPr preferRelativeResize="0"/>
          <p:nvPr/>
        </p:nvPicPr>
        <p:blipFill>
          <a:blip r:embed="rId5">
            <a:alphaModFix/>
          </a:blip>
          <a:stretch>
            <a:fillRect/>
          </a:stretch>
        </p:blipFill>
        <p:spPr>
          <a:xfrm>
            <a:off x="7823200" y="203200"/>
            <a:ext cx="3479800" cy="3378200"/>
          </a:xfrm>
          <a:prstGeom prst="rect">
            <a:avLst/>
          </a:prstGeom>
          <a:noFill/>
          <a:ln>
            <a:noFill/>
          </a:ln>
        </p:spPr>
      </p:pic>
      <p:sp>
        <p:nvSpPr>
          <p:cNvPr id="322" name="Google Shape;322;p37"/>
          <p:cNvSpPr txBox="1"/>
          <p:nvPr/>
        </p:nvSpPr>
        <p:spPr>
          <a:xfrm>
            <a:off x="1204000" y="5716400"/>
            <a:ext cx="9784000" cy="11416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 sz="2400" b="1">
                <a:latin typeface="Roboto"/>
                <a:ea typeface="Roboto"/>
                <a:cs typeface="Roboto"/>
                <a:sym typeface="Roboto"/>
              </a:rPr>
              <a:t>EDA plots depicting variation in numerical columns for those who Converted and those who didn't.</a:t>
            </a:r>
            <a:endParaRPr sz="24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768</Words>
  <Application>Microsoft Office PowerPoint</Application>
  <PresentationFormat>Widescreen</PresentationFormat>
  <Paragraphs>77</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Corbel</vt:lpstr>
      <vt:lpstr>Roboto</vt:lpstr>
      <vt:lpstr>Verdana</vt:lpstr>
      <vt:lpstr>Wingdings</vt:lpstr>
      <vt:lpstr>Office Theme</vt:lpstr>
      <vt:lpstr>PowerPoint Presentation</vt:lpstr>
      <vt:lpstr>PowerPoint Presentation</vt:lpstr>
      <vt:lpstr>PowerPoint Presentation</vt:lpstr>
      <vt:lpstr>PowerPoint Presentation</vt:lpstr>
      <vt:lpstr>Proposed Solution</vt:lpstr>
      <vt:lpstr>PowerPoint Presentation</vt:lpstr>
      <vt:lpstr>PowerPoint Presentation</vt:lpstr>
      <vt:lpstr>Plots (Visualization)</vt:lpstr>
      <vt:lpstr>PowerPoint Presentation</vt:lpstr>
      <vt:lpstr>PowerPoint Presentation</vt:lpstr>
      <vt:lpstr>PowerPoint Presentation</vt:lpstr>
      <vt:lpstr>PowerPoint Presentation</vt:lpstr>
      <vt:lpstr>PowerPoint Presentation</vt:lpstr>
      <vt:lpstr>PowerPoint Presentation</vt:lpstr>
      <vt:lpstr>Conclusion 1 (LR Model)</vt:lpstr>
      <vt:lpstr>Conclusion 2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Sharma</dc:creator>
  <cp:lastModifiedBy>Priyanka Sharma</cp:lastModifiedBy>
  <cp:revision>1</cp:revision>
  <dcterms:created xsi:type="dcterms:W3CDTF">2023-06-27T16:13:29Z</dcterms:created>
  <dcterms:modified xsi:type="dcterms:W3CDTF">2023-06-27T16:29:28Z</dcterms:modified>
</cp:coreProperties>
</file>