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4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2"/>
    <p:restoredTop sz="94632"/>
  </p:normalViewPr>
  <p:slideViewPr>
    <p:cSldViewPr snapToGrid="0">
      <p:cViewPr varScale="1">
        <p:scale>
          <a:sx n="68" d="100"/>
          <a:sy n="68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ka siripurapu" userId="f368fad807382b30" providerId="LiveId" clId="{7F329AE5-E122-4AD2-BDE6-E94B0FFBF4F6}"/>
    <pc:docChg chg="undo custSel modSld">
      <pc:chgData name="priyanka siripurapu" userId="f368fad807382b30" providerId="LiveId" clId="{7F329AE5-E122-4AD2-BDE6-E94B0FFBF4F6}" dt="2020-10-18T14:05:13.211" v="30"/>
      <pc:docMkLst>
        <pc:docMk/>
      </pc:docMkLst>
      <pc:sldChg chg="modSp mod">
        <pc:chgData name="priyanka siripurapu" userId="f368fad807382b30" providerId="LiveId" clId="{7F329AE5-E122-4AD2-BDE6-E94B0FFBF4F6}" dt="2020-10-17T22:59:53.055" v="29" actId="33524"/>
        <pc:sldMkLst>
          <pc:docMk/>
          <pc:sldMk cId="730344076" sldId="264"/>
        </pc:sldMkLst>
        <pc:spChg chg="mod">
          <ac:chgData name="priyanka siripurapu" userId="f368fad807382b30" providerId="LiveId" clId="{7F329AE5-E122-4AD2-BDE6-E94B0FFBF4F6}" dt="2020-10-17T22:59:53.055" v="29" actId="33524"/>
          <ac:spMkLst>
            <pc:docMk/>
            <pc:sldMk cId="730344076" sldId="264"/>
            <ac:spMk id="3" creationId="{49C19EF5-2188-47AF-802C-FB019E4DBB4E}"/>
          </ac:spMkLst>
        </pc:spChg>
      </pc:sldChg>
      <pc:sldChg chg="modSp mod">
        <pc:chgData name="priyanka siripurapu" userId="f368fad807382b30" providerId="LiveId" clId="{7F329AE5-E122-4AD2-BDE6-E94B0FFBF4F6}" dt="2020-10-18T14:05:13.211" v="30"/>
        <pc:sldMkLst>
          <pc:docMk/>
          <pc:sldMk cId="1820708568" sldId="266"/>
        </pc:sldMkLst>
        <pc:spChg chg="mod">
          <ac:chgData name="priyanka siripurapu" userId="f368fad807382b30" providerId="LiveId" clId="{7F329AE5-E122-4AD2-BDE6-E94B0FFBF4F6}" dt="2020-10-18T14:05:13.211" v="30"/>
          <ac:spMkLst>
            <pc:docMk/>
            <pc:sldMk cId="1820708568" sldId="266"/>
            <ac:spMk id="3" creationId="{58AD053F-1306-40CC-96F4-D3DA779DA7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9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9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429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9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27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2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69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2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1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1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4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7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235F-2F35-42E9-A555-1BEC757DB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280890"/>
          </a:xfrm>
        </p:spPr>
        <p:txBody>
          <a:bodyPr>
            <a:normAutofit/>
          </a:bodyPr>
          <a:lstStyle/>
          <a:p>
            <a:r>
              <a:rPr lang="en-US" dirty="0"/>
              <a:t>SVM – To classify handwritten digits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9EF5-2188-47AF-802C-FB019E4DB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1176" y="1758462"/>
            <a:ext cx="9675812" cy="48252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Linear SVM tries to find maximum margin hyperplane that separates training data in to two classes (either digit or not). </a:t>
            </a:r>
          </a:p>
          <a:p>
            <a:pPr>
              <a:lnSpc>
                <a:spcPct val="90000"/>
              </a:lnSpc>
            </a:pPr>
            <a:r>
              <a:rPr lang="en-US" dirty="0"/>
              <a:t>Each pixel in 28 by 28 image is represented in its own one dimension. So, Image is a point in 28 * 28 = 784-dimensional space.</a:t>
            </a:r>
          </a:p>
          <a:p>
            <a:pPr>
              <a:lnSpc>
                <a:spcPct val="90000"/>
              </a:lnSpc>
            </a:pPr>
            <a:r>
              <a:rPr lang="en-US" dirty="0"/>
              <a:t>Hyperplane divides the data points into two classes in 784-dimensional space.</a:t>
            </a:r>
          </a:p>
          <a:p>
            <a:pPr>
              <a:lnSpc>
                <a:spcPct val="90000"/>
              </a:lnSpc>
            </a:pPr>
            <a:r>
              <a:rPr lang="en-US" dirty="0"/>
              <a:t>Multiple SVMs are trained to recognize Image between 0 -9. </a:t>
            </a:r>
          </a:p>
          <a:p>
            <a:pPr>
              <a:lnSpc>
                <a:spcPct val="90000"/>
              </a:lnSpc>
            </a:pPr>
            <a:r>
              <a:rPr lang="en-US" dirty="0"/>
              <a:t>SVM with highest confidence score is considered.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D395E20-2739-481C-8488-6FADCBC7E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538" y="4171071"/>
            <a:ext cx="4349130" cy="24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4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C8C6-2F5A-41F1-BC0A-4F216FF3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733" y="624110"/>
            <a:ext cx="9689880" cy="1280890"/>
          </a:xfrm>
        </p:spPr>
        <p:txBody>
          <a:bodyPr>
            <a:normAutofit/>
          </a:bodyPr>
          <a:lstStyle/>
          <a:p>
            <a:r>
              <a:rPr lang="en-US" dirty="0"/>
              <a:t>Data Analysis &amp; Cleaning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39D0-822E-44FA-B65A-B8F69EA0A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514" y="1533378"/>
            <a:ext cx="9326880" cy="437784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Training data set has 785 columns, first column is label and rest are pixels associated with image.</a:t>
            </a:r>
          </a:p>
          <a:p>
            <a:pPr algn="just"/>
            <a:r>
              <a:rPr lang="en-US" dirty="0"/>
              <a:t>Each label has about 9 to 11 %  fraction in dataset. SVM doesn’t perform well with unbalanced data set. </a:t>
            </a:r>
          </a:p>
          <a:p>
            <a:pPr algn="just"/>
            <a:r>
              <a:rPr lang="en-US" dirty="0"/>
              <a:t>There are no missing values in dataset.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A0094D0-A29F-4E40-8C3F-B2CA65229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34" b="-2"/>
          <a:stretch/>
        </p:blipFill>
        <p:spPr>
          <a:xfrm>
            <a:off x="2968283" y="3722300"/>
            <a:ext cx="3657599" cy="218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67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3AD4-AA9F-48F1-8AAB-16429B9B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071" y="624110"/>
            <a:ext cx="9619542" cy="1280890"/>
          </a:xfrm>
        </p:spPr>
        <p:txBody>
          <a:bodyPr/>
          <a:lstStyle/>
          <a:p>
            <a:r>
              <a:rPr lang="en-US" dirty="0"/>
              <a:t>Linear SVM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47DA-F623-4496-88DF-71019A7E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0" y="1491175"/>
            <a:ext cx="8311247" cy="4008567"/>
          </a:xfrm>
        </p:spPr>
        <p:txBody>
          <a:bodyPr/>
          <a:lstStyle/>
          <a:p>
            <a:r>
              <a:rPr lang="en-US" dirty="0"/>
              <a:t>Data set is split into training and test sets.</a:t>
            </a:r>
          </a:p>
          <a:p>
            <a:r>
              <a:rPr lang="en-US" dirty="0"/>
              <a:t>SVM model is trained with linear kernel using training data set.</a:t>
            </a:r>
          </a:p>
          <a:p>
            <a:r>
              <a:rPr lang="en-US" dirty="0"/>
              <a:t>Predictions are made on test set and confusion matrix and accuracy score is used as analysis metric. </a:t>
            </a:r>
          </a:p>
          <a:p>
            <a:r>
              <a:rPr lang="en-US" dirty="0"/>
              <a:t>Accuracy achieved by model is 90.4%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6421E-1E63-46ED-8092-AFF93312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522" y="3429001"/>
            <a:ext cx="5579636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1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3D2C-41B3-4893-B1E3-02D66B10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785" y="624110"/>
            <a:ext cx="9886827" cy="1280890"/>
          </a:xfrm>
        </p:spPr>
        <p:txBody>
          <a:bodyPr/>
          <a:lstStyle/>
          <a:p>
            <a:r>
              <a:rPr lang="en-US" dirty="0"/>
              <a:t>Future plans with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053F-1306-40CC-96F4-D3DA779D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84" y="1392702"/>
            <a:ext cx="9886827" cy="4405979"/>
          </a:xfrm>
        </p:spPr>
        <p:txBody>
          <a:bodyPr/>
          <a:lstStyle/>
          <a:p>
            <a:r>
              <a:rPr lang="en-US" dirty="0"/>
              <a:t>Build non-linear SVM model with RBF kernel.</a:t>
            </a:r>
          </a:p>
          <a:p>
            <a:r>
              <a:rPr lang="en-US" dirty="0"/>
              <a:t>Perform grid search cross validation to tune hyperparameters C and gamma.</a:t>
            </a:r>
          </a:p>
          <a:p>
            <a:r>
              <a:rPr lang="en-US" dirty="0"/>
              <a:t>Plot graphs to visualize better values for C and gamma.</a:t>
            </a:r>
          </a:p>
          <a:p>
            <a:r>
              <a:rPr lang="en-US" dirty="0"/>
              <a:t>Build final model with chosen hyperparameters.</a:t>
            </a:r>
          </a:p>
          <a:p>
            <a:r>
              <a:rPr lang="en-US" dirty="0"/>
              <a:t>Evaluate the final model using confusion matrix and accuracy.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GitHub Link : https://github.com/PriyankaSiripurapu/SVM_DigitRecogniser</a:t>
            </a:r>
          </a:p>
        </p:txBody>
      </p:sp>
    </p:spTree>
    <p:extLst>
      <p:ext uri="{BB962C8B-B14F-4D97-AF65-F5344CB8AC3E}">
        <p14:creationId xmlns:p14="http://schemas.microsoft.com/office/powerpoint/2010/main" val="182070856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257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SVM – To classify handwritten digits </vt:lpstr>
      <vt:lpstr>Data Analysis &amp; Cleaning </vt:lpstr>
      <vt:lpstr>Linear SVM model </vt:lpstr>
      <vt:lpstr>Future plans with SVM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KNN for handwritten digit recognition</dc:title>
  <dc:creator>Priyanka Siripurapu</dc:creator>
  <cp:lastModifiedBy>Priyanka Siripurapu</cp:lastModifiedBy>
  <cp:revision>7</cp:revision>
  <dcterms:created xsi:type="dcterms:W3CDTF">2020-10-17T04:02:32Z</dcterms:created>
  <dcterms:modified xsi:type="dcterms:W3CDTF">2020-10-18T14:05:39Z</dcterms:modified>
</cp:coreProperties>
</file>