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USBirthbyYearStateandEducation_1697408411891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726351-1E36-4DF6-B764-56F9A780FE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US Birth by Year, State and Education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D154D3F-8EA8-4F66-9C60-E657FAFF5D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5/7/2025 8:58:01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C6142191-F848-4AEB-A691-675D1ABC9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BB88BCC8-D629-47E6-9811-F2BEC7EBD3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451A4E6A-CEFF-4FF7-B788-21EAA38A0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BC191CF8-0E31-4333-926D-0B7805176A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0D1A089E-3490-4770-BC62-184010ED9D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6D78F8C1-F7E1-451A-9F67-5AA862963A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8" name="slide8">
            <a:extLst>
              <a:ext uri="{FF2B5EF4-FFF2-40B4-BE49-F238E27FC236}">
                <a16:creationId xmlns:a16="http://schemas.microsoft.com/office/drawing/2014/main" id="{5AC96243-0E10-4579-BEB7-F43DDBBD96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2025-05-07T20:58:03Z</dcterms:created>
  <dcterms:modified xsi:type="dcterms:W3CDTF">2025-05-07T20:58:03Z</dcterms:modified>
</cp:coreProperties>
</file>