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E303C1-822D-0698-68F0-D3233D6DA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61303"/>
              </p:ext>
            </p:extLst>
          </p:nvPr>
        </p:nvGraphicFramePr>
        <p:xfrm>
          <a:off x="273864" y="852149"/>
          <a:ext cx="3271837" cy="423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itmap Image" r:id="rId3" imgW="5722560" imgH="7124760" progId="Paint.Picture">
                  <p:embed/>
                </p:oleObj>
              </mc:Choice>
              <mc:Fallback>
                <p:oleObj name="Bitmap Image" r:id="rId3" imgW="5722560" imgH="7124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864" y="852149"/>
                        <a:ext cx="3271837" cy="423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5871B50-08DC-A526-0024-FBE963517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56295"/>
              </p:ext>
            </p:extLst>
          </p:nvPr>
        </p:nvGraphicFramePr>
        <p:xfrm>
          <a:off x="3545701" y="852149"/>
          <a:ext cx="3300413" cy="414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5" imgW="5738040" imgH="7079040" progId="Paint.Picture">
                  <p:embed/>
                </p:oleObj>
              </mc:Choice>
              <mc:Fallback>
                <p:oleObj name="Bitmap Image" r:id="rId5" imgW="5738040" imgH="707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5701" y="852149"/>
                        <a:ext cx="3300413" cy="4149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following features are used to make recommendations to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Bike Purchased within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 and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Owned Cars per State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Age Distribution Analysis.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Comparing New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few customers below age group 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less customers between 25- 45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new customers belong to age group 45-75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also there are new customers added in age group above 75.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28D0386-D8D2-A44B-09A6-9408B0BB4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53773"/>
              </p:ext>
            </p:extLst>
          </p:nvPr>
        </p:nvGraphicFramePr>
        <p:xfrm>
          <a:off x="4969973" y="2003386"/>
          <a:ext cx="3800652" cy="297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6926760" imgH="9288720" progId="Paint.Picture">
                  <p:embed/>
                </p:oleObj>
              </mc:Choice>
              <mc:Fallback>
                <p:oleObj name="Bitmap Image" r:id="rId3" imgW="6926760" imgH="92887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BD550D8-5FB1-B5B9-CFF0-AF5912CB68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9973" y="2003386"/>
                        <a:ext cx="3800652" cy="297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Purchased Within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 the New customer Dataset, there are more number of female buyers compared to male buyers but the distribution is almost similar, so buyers can be attracted from both gender.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5B19421-B7CC-4450-FD1C-4193BD14E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15948"/>
              </p:ext>
            </p:extLst>
          </p:nvPr>
        </p:nvGraphicFramePr>
        <p:xfrm>
          <a:off x="4969999" y="1565224"/>
          <a:ext cx="3800651" cy="352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3" imgW="5067360" imgH="9517320" progId="Paint.Picture">
                  <p:embed/>
                </p:oleObj>
              </mc:Choice>
              <mc:Fallback>
                <p:oleObj name="Bitmap Image" r:id="rId3" imgW="5067360" imgH="9517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9999" y="1565224"/>
                        <a:ext cx="3800651" cy="3520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Segment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73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some similarities between new and old customers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Industries are in old customers:</a:t>
            </a:r>
          </a:p>
          <a:p>
            <a:pPr lvl="1"/>
            <a:r>
              <a:rPr lang="en-IN" dirty="0"/>
              <a:t>      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Financial, Manufacturing and Health  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sectors.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Industries are in new customers:</a:t>
            </a:r>
          </a:p>
          <a:p>
            <a:pPr lvl="1"/>
            <a:r>
              <a:rPr lang="en-IN" dirty="0"/>
              <a:t>       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Manufacturing</a:t>
            </a:r>
            <a:r>
              <a:rPr lang="en-IN" dirty="0"/>
              <a:t>, 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and Health  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sectors.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D3FB7EB-89B4-F8D5-E252-8205FBF7C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6808"/>
              </p:ext>
            </p:extLst>
          </p:nvPr>
        </p:nvGraphicFramePr>
        <p:xfrm>
          <a:off x="4957450" y="1543343"/>
          <a:ext cx="3881750" cy="352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6774120" imgH="7238880" progId="Paint.Picture">
                  <p:embed/>
                </p:oleObj>
              </mc:Choice>
              <mc:Fallback>
                <p:oleObj name="Bitmap Image" r:id="rId3" imgW="6774120" imgH="7238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7450" y="1543343"/>
                        <a:ext cx="3881750" cy="3526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 both the datasets Mass segment is larger than other two groups, So focus needs to be on other two groups  </a:t>
            </a:r>
            <a:r>
              <a:rPr dirty="0"/>
              <a:t>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3F8C7D3-291E-CA61-6C44-97B0C7AED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38745"/>
              </p:ext>
            </p:extLst>
          </p:nvPr>
        </p:nvGraphicFramePr>
        <p:xfrm>
          <a:off x="4969921" y="1487423"/>
          <a:ext cx="3800704" cy="332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3" imgW="6774120" imgH="10386000" progId="Paint.Picture">
                  <p:embed/>
                </p:oleObj>
              </mc:Choice>
              <mc:Fallback>
                <p:oleObj name="Bitmap Image" r:id="rId3" imgW="6774120" imgH="10386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9921" y="1487423"/>
                        <a:ext cx="3800704" cy="332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5867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Cars Owned Per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NSW has the highest number of cars owned by customers followed by VIC and then QLD</a:t>
            </a:r>
            <a:r>
              <a:rPr dirty="0"/>
              <a:t>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4A2BB31-1F9C-EBB9-8F6A-26EAD5B47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42864"/>
              </p:ext>
            </p:extLst>
          </p:nvPr>
        </p:nvGraphicFramePr>
        <p:xfrm>
          <a:off x="4969973" y="1385621"/>
          <a:ext cx="3969002" cy="342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3" imgW="6774120" imgH="9365040" progId="Paint.Picture">
                  <p:embed/>
                </p:oleObj>
              </mc:Choice>
              <mc:Fallback>
                <p:oleObj name="Bitmap Image" r:id="rId3" imgW="6774120" imgH="9365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9973" y="1385621"/>
                        <a:ext cx="3969002" cy="342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226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643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Prajakta Pramod Tanpure</cp:lastModifiedBy>
  <cp:revision>9</cp:revision>
  <dcterms:modified xsi:type="dcterms:W3CDTF">2022-05-27T07:45:10Z</dcterms:modified>
</cp:coreProperties>
</file>