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FAF9"/>
    <a:srgbClr val="73FDD6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29"/>
  </p:normalViewPr>
  <p:slideViewPr>
    <p:cSldViewPr snapToGrid="0" snapToObjects="1">
      <p:cViewPr>
        <p:scale>
          <a:sx n="173" d="100"/>
          <a:sy n="173" d="100"/>
        </p:scale>
        <p:origin x="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BC838-BFA2-3848-AF46-BAB4CECA1A4E}" type="doc">
      <dgm:prSet loTypeId="urn:microsoft.com/office/officeart/2005/8/layout/hList1" loCatId="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2EBBEB4-2F86-6242-B05F-F30D040BC79E}">
      <dgm:prSet phldrT="[Text]" custT="1"/>
      <dgm:spPr/>
      <dgm:t>
        <a:bodyPr/>
        <a:lstStyle/>
        <a:p>
          <a:r>
            <a:rPr lang="en-GB" sz="2200" dirty="0"/>
            <a:t>Introduction</a:t>
          </a:r>
        </a:p>
      </dgm:t>
    </dgm:pt>
    <dgm:pt modelId="{488F2C22-69FA-7941-BCDB-3C6996E41C3E}" type="parTrans" cxnId="{A9EA7E20-311A-694D-B6D9-96886CE3CEDE}">
      <dgm:prSet/>
      <dgm:spPr/>
      <dgm:t>
        <a:bodyPr/>
        <a:lstStyle/>
        <a:p>
          <a:endParaRPr lang="en-GB"/>
        </a:p>
      </dgm:t>
    </dgm:pt>
    <dgm:pt modelId="{E7D68F5B-E806-ED4A-B9F9-FFDFA9429D9E}" type="sibTrans" cxnId="{A9EA7E20-311A-694D-B6D9-96886CE3CEDE}">
      <dgm:prSet/>
      <dgm:spPr/>
      <dgm:t>
        <a:bodyPr/>
        <a:lstStyle/>
        <a:p>
          <a:endParaRPr lang="en-GB"/>
        </a:p>
      </dgm:t>
    </dgm:pt>
    <dgm:pt modelId="{A758724B-1BB8-434F-8450-3A22C598067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dirty="0"/>
            <a:t>Complements IVR systems</a:t>
          </a:r>
          <a:endParaRPr lang="en-GB" sz="1800" dirty="0"/>
        </a:p>
      </dgm:t>
    </dgm:pt>
    <dgm:pt modelId="{1E08EAA3-6500-B94F-8F21-D0FB0A0F090E}" type="parTrans" cxnId="{994574B3-20C3-4743-B3D6-A06919C82994}">
      <dgm:prSet/>
      <dgm:spPr/>
      <dgm:t>
        <a:bodyPr/>
        <a:lstStyle/>
        <a:p>
          <a:endParaRPr lang="en-GB"/>
        </a:p>
      </dgm:t>
    </dgm:pt>
    <dgm:pt modelId="{690B3C4D-5EB8-1A47-A597-DD15E2207590}" type="sibTrans" cxnId="{994574B3-20C3-4743-B3D6-A06919C82994}">
      <dgm:prSet/>
      <dgm:spPr/>
      <dgm:t>
        <a:bodyPr/>
        <a:lstStyle/>
        <a:p>
          <a:endParaRPr lang="en-GB"/>
        </a:p>
      </dgm:t>
    </dgm:pt>
    <dgm:pt modelId="{1803C610-670F-3B41-AF43-36BED541D856}">
      <dgm:prSet phldrT="[Text]" custT="1"/>
      <dgm:spPr/>
      <dgm:t>
        <a:bodyPr/>
        <a:lstStyle/>
        <a:p>
          <a:r>
            <a:rPr lang="en-GB" sz="2200" dirty="0"/>
            <a:t>Functionalities</a:t>
          </a:r>
        </a:p>
      </dgm:t>
    </dgm:pt>
    <dgm:pt modelId="{6B8DCFCB-9B0C-2841-AD66-8D716CDF8E82}" type="parTrans" cxnId="{FD9681E0-F243-6948-AC73-3A6E93B27274}">
      <dgm:prSet/>
      <dgm:spPr/>
      <dgm:t>
        <a:bodyPr/>
        <a:lstStyle/>
        <a:p>
          <a:endParaRPr lang="en-GB"/>
        </a:p>
      </dgm:t>
    </dgm:pt>
    <dgm:pt modelId="{F85A406B-AA7C-7042-A4C4-E6AEE67D9459}" type="sibTrans" cxnId="{FD9681E0-F243-6948-AC73-3A6E93B27274}">
      <dgm:prSet/>
      <dgm:spPr/>
      <dgm:t>
        <a:bodyPr/>
        <a:lstStyle/>
        <a:p>
          <a:endParaRPr lang="en-GB"/>
        </a:p>
      </dgm:t>
    </dgm:pt>
    <dgm:pt modelId="{9178D019-1C56-824E-A5F1-BDBAA3134F9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dirty="0"/>
            <a:t>Receive audio, video and image stories</a:t>
          </a:r>
          <a:endParaRPr lang="en-GB" sz="1800" dirty="0"/>
        </a:p>
      </dgm:t>
    </dgm:pt>
    <dgm:pt modelId="{3C9506D2-0B40-9B4F-83E3-37796EDE5693}" type="parTrans" cxnId="{791E8C37-FD11-A24A-AD90-327848E5E092}">
      <dgm:prSet/>
      <dgm:spPr/>
      <dgm:t>
        <a:bodyPr/>
        <a:lstStyle/>
        <a:p>
          <a:endParaRPr lang="en-GB"/>
        </a:p>
      </dgm:t>
    </dgm:pt>
    <dgm:pt modelId="{0B7D7FCD-C943-F24D-8CB1-AE392065536D}" type="sibTrans" cxnId="{791E8C37-FD11-A24A-AD90-327848E5E092}">
      <dgm:prSet/>
      <dgm:spPr/>
      <dgm:t>
        <a:bodyPr/>
        <a:lstStyle/>
        <a:p>
          <a:endParaRPr lang="en-GB"/>
        </a:p>
      </dgm:t>
    </dgm:pt>
    <dgm:pt modelId="{3A28F9E4-5933-9046-B390-4D33919B84D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dirty="0"/>
            <a:t>Send location, phone number based recent stories</a:t>
          </a:r>
          <a:endParaRPr lang="en-GB" sz="1800" dirty="0"/>
        </a:p>
      </dgm:t>
    </dgm:pt>
    <dgm:pt modelId="{AFEC9F4E-C091-D747-AF17-FBF737F68A47}" type="parTrans" cxnId="{0E66185D-A8F5-D044-BB82-8E4FC2127D22}">
      <dgm:prSet/>
      <dgm:spPr/>
      <dgm:t>
        <a:bodyPr/>
        <a:lstStyle/>
        <a:p>
          <a:endParaRPr lang="en-GB"/>
        </a:p>
      </dgm:t>
    </dgm:pt>
    <dgm:pt modelId="{025F289B-1BF7-EE46-940D-689A928E4408}" type="sibTrans" cxnId="{0E66185D-A8F5-D044-BB82-8E4FC2127D22}">
      <dgm:prSet/>
      <dgm:spPr/>
      <dgm:t>
        <a:bodyPr/>
        <a:lstStyle/>
        <a:p>
          <a:endParaRPr lang="en-GB"/>
        </a:p>
      </dgm:t>
    </dgm:pt>
    <dgm:pt modelId="{37F43D6F-AA41-0447-9B33-62D96092654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/>
            <a:t>WhatsApp preferred over App</a:t>
          </a:r>
        </a:p>
      </dgm:t>
    </dgm:pt>
    <dgm:pt modelId="{68020E95-E8CC-8746-8118-E5A2D1AFF732}" type="parTrans" cxnId="{159EE57E-A051-084E-9F7E-C52C51F6FBAD}">
      <dgm:prSet/>
      <dgm:spPr/>
      <dgm:t>
        <a:bodyPr/>
        <a:lstStyle/>
        <a:p>
          <a:endParaRPr lang="en-GB"/>
        </a:p>
      </dgm:t>
    </dgm:pt>
    <dgm:pt modelId="{AECFC8AD-92DC-E94E-A4E7-7B8081D85240}" type="sibTrans" cxnId="{159EE57E-A051-084E-9F7E-C52C51F6FBAD}">
      <dgm:prSet/>
      <dgm:spPr/>
      <dgm:t>
        <a:bodyPr/>
        <a:lstStyle/>
        <a:p>
          <a:endParaRPr lang="en-GB"/>
        </a:p>
      </dgm:t>
    </dgm:pt>
    <dgm:pt modelId="{179CBA6F-70FA-9B41-A3EC-AEDC6B5064B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/>
            <a:t>Update of recent stories</a:t>
          </a:r>
        </a:p>
      </dgm:t>
    </dgm:pt>
    <dgm:pt modelId="{1C5E29A2-BC60-694E-9407-F749E0A543D0}" type="parTrans" cxnId="{AEDFC40D-248F-ED4D-94AA-080BBDF7204A}">
      <dgm:prSet/>
      <dgm:spPr/>
      <dgm:t>
        <a:bodyPr/>
        <a:lstStyle/>
        <a:p>
          <a:endParaRPr lang="en-GB"/>
        </a:p>
      </dgm:t>
    </dgm:pt>
    <dgm:pt modelId="{A8CDEF6F-04D8-BF4C-B2F8-7C9FADCA9537}" type="sibTrans" cxnId="{AEDFC40D-248F-ED4D-94AA-080BBDF7204A}">
      <dgm:prSet/>
      <dgm:spPr/>
      <dgm:t>
        <a:bodyPr/>
        <a:lstStyle/>
        <a:p>
          <a:endParaRPr lang="en-GB"/>
        </a:p>
      </dgm:t>
    </dgm:pt>
    <dgm:pt modelId="{3F6CA1B0-99B0-4049-9639-5300B9B70E2A}" type="pres">
      <dgm:prSet presAssocID="{E75BC838-BFA2-3848-AF46-BAB4CECA1A4E}" presName="Name0" presStyleCnt="0">
        <dgm:presLayoutVars>
          <dgm:dir/>
          <dgm:animLvl val="lvl"/>
          <dgm:resizeHandles val="exact"/>
        </dgm:presLayoutVars>
      </dgm:prSet>
      <dgm:spPr/>
    </dgm:pt>
    <dgm:pt modelId="{00FC58E6-D054-0245-A6F8-EFB8CC4568F9}" type="pres">
      <dgm:prSet presAssocID="{52EBBEB4-2F86-6242-B05F-F30D040BC79E}" presName="composite" presStyleCnt="0"/>
      <dgm:spPr/>
    </dgm:pt>
    <dgm:pt modelId="{B88E55F1-4220-3D44-9F14-D2DF4B704B28}" type="pres">
      <dgm:prSet presAssocID="{52EBBEB4-2F86-6242-B05F-F30D040BC79E}" presName="parTx" presStyleLbl="alignNode1" presStyleIdx="0" presStyleCnt="2" custScaleY="91046" custLinFactNeighborX="-1" custLinFactNeighborY="1239">
        <dgm:presLayoutVars>
          <dgm:chMax val="0"/>
          <dgm:chPref val="0"/>
          <dgm:bulletEnabled val="1"/>
        </dgm:presLayoutVars>
      </dgm:prSet>
      <dgm:spPr/>
    </dgm:pt>
    <dgm:pt modelId="{509E8F51-5C43-614D-8C78-F839152CA3EE}" type="pres">
      <dgm:prSet presAssocID="{52EBBEB4-2F86-6242-B05F-F30D040BC79E}" presName="desTx" presStyleLbl="alignAccFollowNode1" presStyleIdx="0" presStyleCnt="2" custLinFactNeighborX="-1617" custLinFactNeighborY="-3109">
        <dgm:presLayoutVars>
          <dgm:bulletEnabled val="1"/>
        </dgm:presLayoutVars>
      </dgm:prSet>
      <dgm:spPr/>
    </dgm:pt>
    <dgm:pt modelId="{5A4D6AD5-6021-5A4A-87C6-DC6FD4D86545}" type="pres">
      <dgm:prSet presAssocID="{E7D68F5B-E806-ED4A-B9F9-FFDFA9429D9E}" presName="space" presStyleCnt="0"/>
      <dgm:spPr/>
    </dgm:pt>
    <dgm:pt modelId="{290DB324-10C4-0B4B-8208-2FE7A5379387}" type="pres">
      <dgm:prSet presAssocID="{1803C610-670F-3B41-AF43-36BED541D856}" presName="composite" presStyleCnt="0"/>
      <dgm:spPr/>
    </dgm:pt>
    <dgm:pt modelId="{CEA4DA3B-8D5D-604E-9296-EB87293E9B6F}" type="pres">
      <dgm:prSet presAssocID="{1803C610-670F-3B41-AF43-36BED541D856}" presName="parTx" presStyleLbl="alignNode1" presStyleIdx="1" presStyleCnt="2" custScaleX="106314" custScaleY="86847" custLinFactNeighborX="-4442" custLinFactNeighborY="9">
        <dgm:presLayoutVars>
          <dgm:chMax val="0"/>
          <dgm:chPref val="0"/>
          <dgm:bulletEnabled val="1"/>
        </dgm:presLayoutVars>
      </dgm:prSet>
      <dgm:spPr/>
    </dgm:pt>
    <dgm:pt modelId="{6FC52F11-DC0F-5C43-A516-BBD821BA4E25}" type="pres">
      <dgm:prSet presAssocID="{1803C610-670F-3B41-AF43-36BED541D856}" presName="desTx" presStyleLbl="alignAccFollowNode1" presStyleIdx="1" presStyleCnt="2" custScaleX="106314" custLinFactNeighborX="-4442" custLinFactNeighborY="-1194">
        <dgm:presLayoutVars>
          <dgm:bulletEnabled val="1"/>
        </dgm:presLayoutVars>
      </dgm:prSet>
      <dgm:spPr/>
    </dgm:pt>
  </dgm:ptLst>
  <dgm:cxnLst>
    <dgm:cxn modelId="{AEDFC40D-248F-ED4D-94AA-080BBDF7204A}" srcId="{1803C610-670F-3B41-AF43-36BED541D856}" destId="{179CBA6F-70FA-9B41-A3EC-AEDC6B5064B6}" srcOrd="2" destOrd="0" parTransId="{1C5E29A2-BC60-694E-9407-F749E0A543D0}" sibTransId="{A8CDEF6F-04D8-BF4C-B2F8-7C9FADCA9537}"/>
    <dgm:cxn modelId="{6624460F-D742-5044-9351-F3BEC4A7E8AC}" type="presOf" srcId="{179CBA6F-70FA-9B41-A3EC-AEDC6B5064B6}" destId="{6FC52F11-DC0F-5C43-A516-BBD821BA4E25}" srcOrd="0" destOrd="2" presId="urn:microsoft.com/office/officeart/2005/8/layout/hList1"/>
    <dgm:cxn modelId="{A9EA7E20-311A-694D-B6D9-96886CE3CEDE}" srcId="{E75BC838-BFA2-3848-AF46-BAB4CECA1A4E}" destId="{52EBBEB4-2F86-6242-B05F-F30D040BC79E}" srcOrd="0" destOrd="0" parTransId="{488F2C22-69FA-7941-BCDB-3C6996E41C3E}" sibTransId="{E7D68F5B-E806-ED4A-B9F9-FFDFA9429D9E}"/>
    <dgm:cxn modelId="{791E8C37-FD11-A24A-AD90-327848E5E092}" srcId="{1803C610-670F-3B41-AF43-36BED541D856}" destId="{9178D019-1C56-824E-A5F1-BDBAA3134F95}" srcOrd="0" destOrd="0" parTransId="{3C9506D2-0B40-9B4F-83E3-37796EDE5693}" sibTransId="{0B7D7FCD-C943-F24D-8CB1-AE392065536D}"/>
    <dgm:cxn modelId="{3A2E0C48-6B02-7848-8E28-9F3DDEEF1D71}" type="presOf" srcId="{52EBBEB4-2F86-6242-B05F-F30D040BC79E}" destId="{B88E55F1-4220-3D44-9F14-D2DF4B704B28}" srcOrd="0" destOrd="0" presId="urn:microsoft.com/office/officeart/2005/8/layout/hList1"/>
    <dgm:cxn modelId="{0E66185D-A8F5-D044-BB82-8E4FC2127D22}" srcId="{1803C610-670F-3B41-AF43-36BED541D856}" destId="{3A28F9E4-5933-9046-B390-4D33919B84DD}" srcOrd="1" destOrd="0" parTransId="{AFEC9F4E-C091-D747-AF17-FBF737F68A47}" sibTransId="{025F289B-1BF7-EE46-940D-689A928E4408}"/>
    <dgm:cxn modelId="{A1AE4468-9EFB-764B-8112-669646B0E88F}" type="presOf" srcId="{1803C610-670F-3B41-AF43-36BED541D856}" destId="{CEA4DA3B-8D5D-604E-9296-EB87293E9B6F}" srcOrd="0" destOrd="0" presId="urn:microsoft.com/office/officeart/2005/8/layout/hList1"/>
    <dgm:cxn modelId="{159EE57E-A051-084E-9F7E-C52C51F6FBAD}" srcId="{52EBBEB4-2F86-6242-B05F-F30D040BC79E}" destId="{37F43D6F-AA41-0447-9B33-62D96092654A}" srcOrd="1" destOrd="0" parTransId="{68020E95-E8CC-8746-8118-E5A2D1AFF732}" sibTransId="{AECFC8AD-92DC-E94E-A4E7-7B8081D85240}"/>
    <dgm:cxn modelId="{56AFDB9C-1BD4-6542-B346-DAC771296730}" type="presOf" srcId="{3A28F9E4-5933-9046-B390-4D33919B84DD}" destId="{6FC52F11-DC0F-5C43-A516-BBD821BA4E25}" srcOrd="0" destOrd="1" presId="urn:microsoft.com/office/officeart/2005/8/layout/hList1"/>
    <dgm:cxn modelId="{994574B3-20C3-4743-B3D6-A06919C82994}" srcId="{52EBBEB4-2F86-6242-B05F-F30D040BC79E}" destId="{A758724B-1BB8-434F-8450-3A22C5980674}" srcOrd="0" destOrd="0" parTransId="{1E08EAA3-6500-B94F-8F21-D0FB0A0F090E}" sibTransId="{690B3C4D-5EB8-1A47-A597-DD15E2207590}"/>
    <dgm:cxn modelId="{053831CC-DE5A-764F-AF7E-534EF5B69BB7}" type="presOf" srcId="{A758724B-1BB8-434F-8450-3A22C5980674}" destId="{509E8F51-5C43-614D-8C78-F839152CA3EE}" srcOrd="0" destOrd="0" presId="urn:microsoft.com/office/officeart/2005/8/layout/hList1"/>
    <dgm:cxn modelId="{94DFB3CE-32CE-CA40-851B-A4490F5491DF}" type="presOf" srcId="{9178D019-1C56-824E-A5F1-BDBAA3134F95}" destId="{6FC52F11-DC0F-5C43-A516-BBD821BA4E25}" srcOrd="0" destOrd="0" presId="urn:microsoft.com/office/officeart/2005/8/layout/hList1"/>
    <dgm:cxn modelId="{BD92AADD-30BC-8348-88B5-C680E09DE14C}" type="presOf" srcId="{37F43D6F-AA41-0447-9B33-62D96092654A}" destId="{509E8F51-5C43-614D-8C78-F839152CA3EE}" srcOrd="0" destOrd="1" presId="urn:microsoft.com/office/officeart/2005/8/layout/hList1"/>
    <dgm:cxn modelId="{FD9681E0-F243-6948-AC73-3A6E93B27274}" srcId="{E75BC838-BFA2-3848-AF46-BAB4CECA1A4E}" destId="{1803C610-670F-3B41-AF43-36BED541D856}" srcOrd="1" destOrd="0" parTransId="{6B8DCFCB-9B0C-2841-AD66-8D716CDF8E82}" sibTransId="{F85A406B-AA7C-7042-A4C4-E6AEE67D9459}"/>
    <dgm:cxn modelId="{67B1A8E4-726A-934C-A673-49E6CA740F46}" type="presOf" srcId="{E75BC838-BFA2-3848-AF46-BAB4CECA1A4E}" destId="{3F6CA1B0-99B0-4049-9639-5300B9B70E2A}" srcOrd="0" destOrd="0" presId="urn:microsoft.com/office/officeart/2005/8/layout/hList1"/>
    <dgm:cxn modelId="{38A5CE71-B16F-5F45-B361-8D73CF575C25}" type="presParOf" srcId="{3F6CA1B0-99B0-4049-9639-5300B9B70E2A}" destId="{00FC58E6-D054-0245-A6F8-EFB8CC4568F9}" srcOrd="0" destOrd="0" presId="urn:microsoft.com/office/officeart/2005/8/layout/hList1"/>
    <dgm:cxn modelId="{7B44D395-C574-334A-BEB2-2ADF0E3A1DB8}" type="presParOf" srcId="{00FC58E6-D054-0245-A6F8-EFB8CC4568F9}" destId="{B88E55F1-4220-3D44-9F14-D2DF4B704B28}" srcOrd="0" destOrd="0" presId="urn:microsoft.com/office/officeart/2005/8/layout/hList1"/>
    <dgm:cxn modelId="{4380AB39-A68F-564B-959C-6185352EF7A4}" type="presParOf" srcId="{00FC58E6-D054-0245-A6F8-EFB8CC4568F9}" destId="{509E8F51-5C43-614D-8C78-F839152CA3EE}" srcOrd="1" destOrd="0" presId="urn:microsoft.com/office/officeart/2005/8/layout/hList1"/>
    <dgm:cxn modelId="{D5936F10-C278-9C42-B33B-FD1E50A9DE97}" type="presParOf" srcId="{3F6CA1B0-99B0-4049-9639-5300B9B70E2A}" destId="{5A4D6AD5-6021-5A4A-87C6-DC6FD4D86545}" srcOrd="1" destOrd="0" presId="urn:microsoft.com/office/officeart/2005/8/layout/hList1"/>
    <dgm:cxn modelId="{16F77A53-BDF9-7746-8A9D-AFA3F7437CC7}" type="presParOf" srcId="{3F6CA1B0-99B0-4049-9639-5300B9B70E2A}" destId="{290DB324-10C4-0B4B-8208-2FE7A5379387}" srcOrd="2" destOrd="0" presId="urn:microsoft.com/office/officeart/2005/8/layout/hList1"/>
    <dgm:cxn modelId="{B4A17DA4-201E-E548-8E6D-152969DB0A8C}" type="presParOf" srcId="{290DB324-10C4-0B4B-8208-2FE7A5379387}" destId="{CEA4DA3B-8D5D-604E-9296-EB87293E9B6F}" srcOrd="0" destOrd="0" presId="urn:microsoft.com/office/officeart/2005/8/layout/hList1"/>
    <dgm:cxn modelId="{F95B0035-E87D-BD4F-9CBA-CC84B622DD34}" type="presParOf" srcId="{290DB324-10C4-0B4B-8208-2FE7A5379387}" destId="{6FC52F11-DC0F-5C43-A516-BBD821BA4E25}" srcOrd="1" destOrd="0" presId="urn:microsoft.com/office/officeart/2005/8/layout/hLis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E55F1-4220-3D44-9F14-D2DF4B704B28}">
      <dsp:nvSpPr>
        <dsp:cNvPr id="0" name=""/>
        <dsp:cNvSpPr/>
      </dsp:nvSpPr>
      <dsp:spPr>
        <a:xfrm>
          <a:off x="1945" y="59142"/>
          <a:ext cx="2858662" cy="78663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Introduction</a:t>
          </a:r>
        </a:p>
      </dsp:txBody>
      <dsp:txXfrm>
        <a:off x="1945" y="59142"/>
        <a:ext cx="2858662" cy="786637"/>
      </dsp:txXfrm>
    </dsp:sp>
    <dsp:sp modelId="{509E8F51-5C43-614D-8C78-F839152CA3EE}">
      <dsp:nvSpPr>
        <dsp:cNvPr id="0" name=""/>
        <dsp:cNvSpPr/>
      </dsp:nvSpPr>
      <dsp:spPr>
        <a:xfrm>
          <a:off x="0" y="738787"/>
          <a:ext cx="2858662" cy="18528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kern="1200" dirty="0"/>
            <a:t>Complements IVR systems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/>
            <a:t>WhatsApp preferred over App</a:t>
          </a:r>
        </a:p>
      </dsp:txBody>
      <dsp:txXfrm>
        <a:off x="0" y="738787"/>
        <a:ext cx="2858662" cy="1852875"/>
      </dsp:txXfrm>
    </dsp:sp>
    <dsp:sp modelId="{CEA4DA3B-8D5D-604E-9296-EB87293E9B6F}">
      <dsp:nvSpPr>
        <dsp:cNvPr id="0" name=""/>
        <dsp:cNvSpPr/>
      </dsp:nvSpPr>
      <dsp:spPr>
        <a:xfrm>
          <a:off x="3133867" y="75724"/>
          <a:ext cx="3039158" cy="7503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Functionalities</a:t>
          </a:r>
        </a:p>
      </dsp:txBody>
      <dsp:txXfrm>
        <a:off x="3133867" y="75724"/>
        <a:ext cx="3039158" cy="750358"/>
      </dsp:txXfrm>
    </dsp:sp>
    <dsp:sp modelId="{6FC52F11-DC0F-5C43-A516-BBD821BA4E25}">
      <dsp:nvSpPr>
        <dsp:cNvPr id="0" name=""/>
        <dsp:cNvSpPr/>
      </dsp:nvSpPr>
      <dsp:spPr>
        <a:xfrm>
          <a:off x="3133867" y="747060"/>
          <a:ext cx="3039158" cy="18528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kern="1200" dirty="0"/>
            <a:t>Receive audio, video and image stories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kern="1200" dirty="0"/>
            <a:t>Send location, phone number based recent stories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/>
            <a:t>Update of recent stories</a:t>
          </a:r>
        </a:p>
      </dsp:txBody>
      <dsp:txXfrm>
        <a:off x="3133867" y="747060"/>
        <a:ext cx="3039158" cy="185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30D3-F9E5-E044-9513-0946CBDACD8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2B1F-8A1D-D74C-AEAF-37C713E9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7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42B1F-8A1D-D74C-AEAF-37C713E96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9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9F2D-B8D0-4E4A-958C-A28E36215F4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JxvNo05FGJw?feature=oembed" TargetMode="Externa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.png"/><Relationship Id="rId5" Type="http://schemas.openxmlformats.org/officeDocument/2006/relationships/diagramData" Target="../diagrams/data1.xml"/><Relationship Id="rId10" Type="http://schemas.openxmlformats.org/officeDocument/2006/relationships/image" Target="../media/image1.jpg"/><Relationship Id="rId4" Type="http://schemas.openxmlformats.org/officeDocument/2006/relationships/hyperlink" Target="mailto:vpriyanka0492@gmail.com" TargetMode="Externa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81E5-0A33-974E-A1C0-53F18C6D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65" y="34190"/>
            <a:ext cx="5425682" cy="7683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Demo: A WhatsApp Bot for 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Citizen Journalism in Rural India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C4F0BD-DA0F-0545-AA3D-07E7C01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6" y="4327635"/>
            <a:ext cx="6366920" cy="81586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600" b="0" dirty="0"/>
              <a:t>Priyanka Verma [BITS Pilani, India, </a:t>
            </a:r>
            <a:r>
              <a:rPr lang="en-US" sz="1600" b="0" dirty="0">
                <a:hlinkClick r:id="rId4"/>
              </a:rPr>
              <a:t>vpriyanka0492@gmail.com</a:t>
            </a:r>
            <a:r>
              <a:rPr lang="en-US" sz="1600" b="0" dirty="0"/>
              <a:t>], Ananya Saxena [IIIT-Naya Raipur], Alok Sharma [DN Developers], William Thies [Microsoft Research], Devansh Mehta [Voicedeck Technologies]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5D810BE-4839-5941-9E83-CC3E5FAD4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325583"/>
              </p:ext>
            </p:extLst>
          </p:nvPr>
        </p:nvGraphicFramePr>
        <p:xfrm>
          <a:off x="77605" y="837248"/>
          <a:ext cx="6301981" cy="269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3E68BE-2E13-8D47-A788-3BF4476D572B}"/>
              </a:ext>
            </a:extLst>
          </p:cNvPr>
          <p:cNvSpPr txBox="1"/>
          <p:nvPr/>
        </p:nvSpPr>
        <p:spPr>
          <a:xfrm>
            <a:off x="77604" y="3534954"/>
            <a:ext cx="6146643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Results for 7 weeks:</a:t>
            </a:r>
          </a:p>
          <a:p>
            <a:pPr algn="ctr"/>
            <a:r>
              <a:rPr lang="en-US" sz="2000" dirty="0"/>
              <a:t>396 stories received, 140 published from </a:t>
            </a:r>
            <a:r>
              <a:rPr lang="en-IN" sz="2000" dirty="0"/>
              <a:t>30 unique users</a:t>
            </a:r>
            <a:endParaRPr lang="en-US" sz="2000" dirty="0"/>
          </a:p>
        </p:txBody>
      </p:sp>
      <p:pic>
        <p:nvPicPr>
          <p:cNvPr id="3" name="Online Media 2" descr="CGNet Swara WhatsApp Bot Demo1">
            <a:hlinkClick r:id="" action="ppaction://media"/>
            <a:extLst>
              <a:ext uri="{FF2B5EF4-FFF2-40B4-BE49-F238E27FC236}">
                <a16:creationId xmlns:a16="http://schemas.microsoft.com/office/drawing/2014/main" id="{C03225D8-2658-8E47-8C5B-D205381503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10"/>
          <a:stretch>
            <a:fillRect/>
          </a:stretch>
        </p:blipFill>
        <p:spPr>
          <a:xfrm>
            <a:off x="6379586" y="17095"/>
            <a:ext cx="2716103" cy="510931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9ED57AC-78FC-054B-9395-F74DFBB9908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143" t="30903" r="32023" b="27156"/>
          <a:stretch/>
        </p:blipFill>
        <p:spPr>
          <a:xfrm>
            <a:off x="68080" y="11011"/>
            <a:ext cx="850793" cy="7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94</Words>
  <Application>Microsoft Macintosh PowerPoint</Application>
  <PresentationFormat>On-screen Show (16:9)</PresentationFormat>
  <Paragraphs>12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Demo: A WhatsApp Bot for  Citizen Journalism in Rural India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Verma</dc:creator>
  <cp:lastModifiedBy>Priyanka Verma</cp:lastModifiedBy>
  <cp:revision>8</cp:revision>
  <dcterms:created xsi:type="dcterms:W3CDTF">2021-06-20T11:55:20Z</dcterms:created>
  <dcterms:modified xsi:type="dcterms:W3CDTF">2021-06-28T12:35:22Z</dcterms:modified>
</cp:coreProperties>
</file>