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91" d="100"/>
          <a:sy n="91" d="100"/>
        </p:scale>
        <p:origin x="322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Car SALES Prediction ML model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{234FC9D3-02E4-4C4C-9068-2BD4B31D7A95}tf78438558_win32</Template>
  <TotalTime>1</TotalTime>
  <Words>424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Car SALES Prediction ML model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priyanka Panwar</dc:creator>
  <cp:lastModifiedBy>priyanka Panwar</cp:lastModifiedBy>
  <cp:revision>1</cp:revision>
  <dcterms:created xsi:type="dcterms:W3CDTF">2024-07-10T07:35:10Z</dcterms:created>
  <dcterms:modified xsi:type="dcterms:W3CDTF">2024-07-10T07:36:35Z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