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3" r:id="rId8"/>
    <p:sldId id="264" r:id="rId9"/>
    <p:sldId id="270" r:id="rId10"/>
    <p:sldId id="271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0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32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2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5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7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4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9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48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68843" y="1210962"/>
            <a:ext cx="7323438" cy="2743199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anchor="ctr">
            <a:normAutofit/>
          </a:bodyPr>
          <a:lstStyle/>
          <a:p>
            <a:r>
              <a:rPr lang="en-US" sz="4800" b="1" dirty="0" smtClean="0">
                <a:latin typeface="Georgia" panose="02040502050405020303" pitchFamily="18" charset="0"/>
              </a:rPr>
              <a:t>Cascading Style Sheet(CSS)</a:t>
            </a:r>
            <a:endParaRPr lang="en-US" sz="4800" b="1" dirty="0">
              <a:latin typeface="Georgia" panose="020405020504050203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V="1">
            <a:off x="3023286" y="4821195"/>
            <a:ext cx="2512541" cy="113270"/>
          </a:xfrm>
        </p:spPr>
        <p:txBody>
          <a:bodyPr>
            <a:normAutofit fontScale="25000" lnSpcReduction="20000"/>
          </a:bodyPr>
          <a:lstStyle/>
          <a:p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8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661454" cy="911740"/>
          </a:xfrm>
        </p:spPr>
        <p:txBody>
          <a:bodyPr/>
          <a:lstStyle/>
          <a:p>
            <a:r>
              <a:rPr lang="en-US" dirty="0" smtClean="0"/>
              <a:t>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276866"/>
            <a:ext cx="10233800" cy="52722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dirty="0" smtClean="0"/>
              <a:t>CSS font property is used to control the look of texts.by the use of CSs font property you  can change the text size , color, style and more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Some font attributes: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FFC000"/>
                </a:solidFill>
              </a:rPr>
              <a:t>CSS color: </a:t>
            </a:r>
            <a:r>
              <a:rPr lang="en-US" sz="1400" dirty="0" smtClean="0">
                <a:solidFill>
                  <a:schemeClr val="tx1"/>
                </a:solidFill>
              </a:rPr>
              <a:t>this property is used to change the color of the text.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FFC000"/>
                </a:solidFill>
              </a:rPr>
              <a:t>CSS Font family:</a:t>
            </a:r>
            <a:r>
              <a:rPr lang="en-US" sz="1400" dirty="0" smtClean="0">
                <a:solidFill>
                  <a:schemeClr val="tx1"/>
                </a:solidFill>
              </a:rPr>
              <a:t>  This property is used to change the font face of the font.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FFC000"/>
                </a:solidFill>
              </a:rPr>
              <a:t>CSS font size: </a:t>
            </a:r>
            <a:r>
              <a:rPr lang="en-US" sz="1400" dirty="0">
                <a:solidFill>
                  <a:schemeClr val="tx1"/>
                </a:solidFill>
              </a:rPr>
              <a:t>This property is used to </a:t>
            </a:r>
            <a:r>
              <a:rPr lang="en-US" sz="1400" dirty="0" smtClean="0">
                <a:solidFill>
                  <a:schemeClr val="tx1"/>
                </a:solidFill>
              </a:rPr>
              <a:t>increase or decrease the size of the font.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FFC000"/>
                </a:solidFill>
              </a:rPr>
              <a:t>CSS font weight: </a:t>
            </a:r>
            <a:r>
              <a:rPr lang="en-US" sz="1400" dirty="0">
                <a:solidFill>
                  <a:schemeClr val="tx1"/>
                </a:solidFill>
              </a:rPr>
              <a:t>This property is used to increase or decrease the </a:t>
            </a:r>
            <a:r>
              <a:rPr lang="en-US" sz="1400" dirty="0" smtClean="0">
                <a:solidFill>
                  <a:schemeClr val="tx1"/>
                </a:solidFill>
              </a:rPr>
              <a:t>boldness and lightness of the font.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FFC000"/>
                </a:solidFill>
              </a:rPr>
              <a:t>CSS font style:</a:t>
            </a:r>
            <a:r>
              <a:rPr lang="en-US" sz="1400" dirty="0" smtClean="0">
                <a:solidFill>
                  <a:schemeClr val="tx1"/>
                </a:solidFill>
              </a:rPr>
              <a:t> use to make the font bold, italic or oblique.</a:t>
            </a:r>
          </a:p>
          <a:p>
            <a:pPr marL="0" indent="0">
              <a:buNone/>
            </a:pP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2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89" y="355600"/>
            <a:ext cx="6664783" cy="1325563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CSS COLOR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267" y="1681163"/>
            <a:ext cx="3525795" cy="823912"/>
          </a:xfrm>
        </p:spPr>
        <p:txBody>
          <a:bodyPr anchor="ctr"/>
          <a:lstStyle/>
          <a:p>
            <a:r>
              <a:rPr lang="en-US" dirty="0" smtClean="0">
                <a:solidFill>
                  <a:srgbClr val="00B050"/>
                </a:solidFill>
              </a:rPr>
              <a:t> 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Standard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632" y="2365032"/>
            <a:ext cx="2891952" cy="3335552"/>
          </a:xfrm>
        </p:spPr>
        <p:txBody>
          <a:bodyPr anchor="ctr"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White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Black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Blue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Green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Grey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Lime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Aqua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86045" y="1640618"/>
            <a:ext cx="2963563" cy="823912"/>
          </a:xfrm>
        </p:spPr>
        <p:txBody>
          <a:bodyPr anchor="ctr"/>
          <a:lstStyle/>
          <a:p>
            <a:r>
              <a:rPr lang="en-US" dirty="0" smtClean="0"/>
              <a:t>      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Hexadecimal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648" y="2439172"/>
            <a:ext cx="2669061" cy="3684588"/>
          </a:xfrm>
        </p:spPr>
        <p:txBody>
          <a:bodyPr anchor="t"/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fff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Including Image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Properties for working with images include: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rgbClr val="FFC000"/>
                </a:solidFill>
              </a:rPr>
              <a:t>Background-image :</a:t>
            </a:r>
            <a:r>
              <a:rPr lang="en-US" dirty="0" smtClean="0"/>
              <a:t> </a:t>
            </a:r>
            <a:r>
              <a:rPr lang="en-US" sz="2200" dirty="0" smtClean="0"/>
              <a:t>sets an image in the background of an element.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li{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</a:t>
            </a:r>
            <a:r>
              <a:rPr lang="en-US" sz="2200" dirty="0" smtClean="0"/>
              <a:t>background-image : </a:t>
            </a:r>
            <a:r>
              <a:rPr lang="en-US" sz="2200" dirty="0" err="1" smtClean="0"/>
              <a:t>url</a:t>
            </a:r>
            <a:r>
              <a:rPr lang="en-US" sz="2200" dirty="0" smtClean="0"/>
              <a:t>(flowers.jpg);}</a:t>
            </a:r>
            <a:endParaRPr lang="en-US" sz="22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rgbClr val="FFC000"/>
                </a:solidFill>
              </a:rPr>
              <a:t>Background-repeat:</a:t>
            </a:r>
            <a:r>
              <a:rPr lang="en-US" dirty="0" smtClean="0"/>
              <a:t> </a:t>
            </a:r>
            <a:r>
              <a:rPr lang="en-US" sz="2200" dirty="0" smtClean="0"/>
              <a:t>sets an </a:t>
            </a:r>
            <a:r>
              <a:rPr lang="en-US" sz="2200" dirty="0" smtClean="0"/>
              <a:t>image </a:t>
            </a:r>
            <a:r>
              <a:rPr lang="en-US" sz="2200" dirty="0" smtClean="0"/>
              <a:t>in the </a:t>
            </a:r>
            <a:r>
              <a:rPr lang="en-US" sz="2200" dirty="0" smtClean="0"/>
              <a:t>background </a:t>
            </a:r>
            <a:r>
              <a:rPr lang="en-US" sz="2200" dirty="0" smtClean="0"/>
              <a:t>of an element and tiles, or repeat, It. Tiling is the </a:t>
            </a:r>
            <a:r>
              <a:rPr lang="en-US" sz="2200" dirty="0"/>
              <a:t>d</a:t>
            </a:r>
            <a:r>
              <a:rPr lang="en-US" sz="2200" dirty="0" smtClean="0"/>
              <a:t>efault. </a:t>
            </a:r>
          </a:p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  li{ background-repeat</a:t>
            </a:r>
            <a:r>
              <a:rPr lang="en-US" sz="1900" dirty="0" smtClean="0"/>
              <a:t>: no-repeat</a:t>
            </a:r>
            <a:r>
              <a:rPr lang="en-US" sz="1900" dirty="0" smtClean="0"/>
              <a:t>;}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rgbClr val="FFC000"/>
                </a:solidFill>
              </a:rPr>
              <a:t>Background-position</a:t>
            </a:r>
            <a:r>
              <a:rPr lang="en-US" sz="2200" dirty="0" smtClean="0">
                <a:solidFill>
                  <a:srgbClr val="FFC000"/>
                </a:solidFill>
              </a:rPr>
              <a:t>: </a:t>
            </a:r>
            <a:r>
              <a:rPr lang="en-US" sz="2200" dirty="0" err="1" smtClean="0"/>
              <a:t>top,bottom,left</a:t>
            </a:r>
            <a:r>
              <a:rPr lang="en-US" sz="2200" dirty="0" smtClean="0"/>
              <a:t> ,</a:t>
            </a:r>
            <a:r>
              <a:rPr lang="en-US" sz="2200" dirty="0" err="1" smtClean="0"/>
              <a:t>right,center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</a:t>
            </a:r>
            <a:r>
              <a:rPr lang="en-US" sz="2200" dirty="0" err="1" smtClean="0"/>
              <a:t>background-position:right</a:t>
            </a:r>
            <a:r>
              <a:rPr lang="en-US" sz="2200" dirty="0" smtClean="0"/>
              <a:t> top;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rgbClr val="FFC000"/>
                </a:solidFill>
              </a:rPr>
              <a:t>Background-attachment</a:t>
            </a:r>
            <a:r>
              <a:rPr lang="en-US" sz="2600" dirty="0" smtClean="0"/>
              <a:t>:</a:t>
            </a:r>
            <a:r>
              <a:rPr lang="en-US" dirty="0" smtClean="0"/>
              <a:t> </a:t>
            </a:r>
            <a:r>
              <a:rPr lang="en-US" sz="2200" dirty="0" smtClean="0"/>
              <a:t>fixes or scrolls an image in the browser window.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Styling Links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links property defines how inactive, hovered, </a:t>
            </a:r>
            <a:r>
              <a:rPr lang="en-US" dirty="0" err="1" smtClean="0"/>
              <a:t>active,and</a:t>
            </a:r>
            <a:r>
              <a:rPr lang="en-US" dirty="0" smtClean="0"/>
              <a:t> visited </a:t>
            </a:r>
            <a:r>
              <a:rPr lang="en-US" dirty="0" smtClean="0">
                <a:solidFill>
                  <a:srgbClr val="C00000"/>
                </a:solidFill>
              </a:rPr>
              <a:t>link</a:t>
            </a:r>
            <a:r>
              <a:rPr lang="en-US" dirty="0" smtClean="0"/>
              <a:t> states appear to the user.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a:link {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color:red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 text-decoration: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none;border-bottom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1px dashed red;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background:white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:visited {color :yellow;}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a :active  {color :yellow;}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a :hover  {color :yellow;}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406" y="1935892"/>
            <a:ext cx="9144000" cy="1805368"/>
          </a:xfrm>
          <a:solidFill>
            <a:schemeClr val="accent1">
              <a:lumMod val="75000"/>
            </a:schemeClr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r>
              <a:rPr lang="en-US" dirty="0" smtClean="0">
                <a:latin typeface="Algerian" panose="04020705040A02060702" pitchFamily="82" charset="0"/>
              </a:rPr>
              <a:t>THANK YOU     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8227" y="4399004"/>
            <a:ext cx="1855572" cy="4939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WHAT IS CSS?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CSS stands for Cascading Style Sheet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is a style sheet language which is used to describe the look and formatting of a document written in markup language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provides an additional feature to HTML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is generally used with HTML to change the style of web pages and user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CSS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SYNTAX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524000"/>
            <a:ext cx="8477081" cy="503331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Selector: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 indicates the HTML element you want to style. It could be any tag like &lt;h1&gt;,&lt;title&gt; etc.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Declaration Block: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declaration block can contain one or more declaration separated by a semicolon 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1800" dirty="0" smtClean="0">
                <a:solidFill>
                  <a:schemeClr val="bg1"/>
                </a:solidFill>
              </a:rPr>
              <a:t>There are two declarations: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en-US" sz="1600" dirty="0" smtClean="0">
                <a:solidFill>
                  <a:schemeClr val="tx1"/>
                </a:solidFill>
              </a:rPr>
              <a:t>1. color: blue;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2. font-size:12px;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Property: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 property is a type of attribute of HTML  element .It could be color ,border etc.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Value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  <a:r>
              <a:rPr lang="en-US" sz="1400" dirty="0" smtClean="0">
                <a:solidFill>
                  <a:schemeClr val="tx1"/>
                </a:solidFill>
              </a:rPr>
              <a:t> values are assigned to CSS properties. In the above example , value “blue” is assigned  to color property.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Syntax: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h1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color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blue;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font-size: 24px;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1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COMMENTS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Comments are used to explain the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CSS comment begins with “/*”,and ends with “*/”, like this: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Comments are ignored by browsers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Example: p {</a:t>
            </a:r>
            <a:b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  color: red;</a:t>
            </a:r>
            <a:b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/* This is a single-line comment */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0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9156"/>
            <a:ext cx="10515600" cy="6507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Selector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CSS selector are used to select the content you want to style. CSS selectors select HTML elements according to its id, class , type, attribute etc.</a:t>
            </a:r>
            <a:br>
              <a:rPr lang="en-US" sz="2200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100649"/>
            <a:ext cx="4638249" cy="47573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Types of selectors: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 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Selector :      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                                                 	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p{                                                                	    color: blue;                                                                             	}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 Selector :                                    	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                                      	               color: blue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                                              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 Selector :                            	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.name{                                	               	            color :blue;                                                                 	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Universal 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Selector :     	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*{		      	       color: blue;		}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Group Selector :                               	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h1,h2,p{                         		          color: blue;		 }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2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7599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to add CSS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301578"/>
            <a:ext cx="10233800" cy="52475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CSS is added to HTML pages to format the document according to information in the style sheet. There are 3 ways to insert CSS in HTML documents.                                                                                                     </a:t>
            </a:r>
            <a:r>
              <a:rPr lang="en-US" sz="2000" dirty="0"/>
              <a:t>	</a:t>
            </a:r>
            <a:r>
              <a:rPr lang="en-US" sz="1600" dirty="0" smtClean="0"/>
              <a:t>1.    Inline  CSS									2.    Internal  CSS									3.    External  CSS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1)   Inline CSS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For example: 										</a:t>
            </a:r>
            <a:r>
              <a:rPr lang="en-US" sz="1200" dirty="0" smtClean="0"/>
              <a:t>&lt;p style=“color : blue;”&gt; Hello World&lt;/p&gt;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2)    Internal CSS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it is written inside the style tag within head section of html.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/>
              <a:t> </a:t>
            </a:r>
            <a:r>
              <a:rPr lang="en-US" sz="1200" dirty="0" smtClean="0"/>
              <a:t>          For example : 										&lt;style&gt; p{color :blue;}  &lt;/style&gt;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3)   External CSS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           </a:t>
            </a:r>
            <a:r>
              <a:rPr lang="en-US" sz="1200" dirty="0"/>
              <a:t>For example:</a:t>
            </a:r>
            <a:r>
              <a:rPr lang="en-US" sz="1200" dirty="0" smtClean="0"/>
              <a:t>          										    p{color :blue}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</a:t>
            </a:r>
            <a:r>
              <a:rPr lang="en-US" sz="1200" dirty="0"/>
              <a:t>Y</a:t>
            </a:r>
            <a:r>
              <a:rPr lang="en-US" sz="1200" dirty="0" smtClean="0"/>
              <a:t>ou need to link this style.css file to your html pages like this: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           &lt;link </a:t>
            </a:r>
            <a:r>
              <a:rPr lang="en-US" sz="1200" dirty="0" err="1" smtClean="0"/>
              <a:t>rel</a:t>
            </a:r>
            <a:r>
              <a:rPr lang="en-US" sz="1200" dirty="0" smtClean="0"/>
              <a:t> = “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”  type = “text/</a:t>
            </a:r>
            <a:r>
              <a:rPr lang="en-US" sz="1200" dirty="0" err="1" smtClean="0"/>
              <a:t>css</a:t>
            </a:r>
            <a:r>
              <a:rPr lang="en-US" sz="1200" dirty="0" smtClean="0"/>
              <a:t>” 							             	</a:t>
            </a:r>
            <a:r>
              <a:rPr lang="en-US" sz="1200" dirty="0" err="1" smtClean="0"/>
              <a:t>href</a:t>
            </a:r>
            <a:r>
              <a:rPr lang="en-US" sz="1200" dirty="0" smtClean="0"/>
              <a:t>=“style.css”&gt;</a:t>
            </a:r>
          </a:p>
        </p:txBody>
      </p:sp>
    </p:spTree>
    <p:extLst>
      <p:ext uri="{BB962C8B-B14F-4D97-AF65-F5344CB8AC3E}">
        <p14:creationId xmlns:p14="http://schemas.microsoft.com/office/powerpoint/2010/main" val="210917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423"/>
            <a:ext cx="10515600" cy="8320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CSS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054444"/>
            <a:ext cx="8674789" cy="57417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 are 5 CSS background properties: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background-color							                         2.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background-image						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3. background-repeat						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4. background-attachment							                  5. background-position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1)   Background-color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h2,p{ 									background-color : #</a:t>
            </a: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fff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2)   Background-image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body{			 							 background-image : </a:t>
            </a: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(“ flower.jpg”) 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3)   Background-repeat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body{ 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					 		background-image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(“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flower.jpg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”); 						background- repeat: repeat-x;   // repeat-y, no-repeat}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4)   Background-attachment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500" dirty="0" smtClean="0">
                <a:solidFill>
                  <a:schemeClr val="tx1"/>
                </a:solidFill>
              </a:rPr>
              <a:t>background-attachment :fixed;</a:t>
            </a:r>
            <a:endParaRPr lang="en-US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5)  Background-position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1500" dirty="0" smtClean="0">
                <a:solidFill>
                  <a:schemeClr val="tx1"/>
                </a:solidFill>
              </a:rPr>
              <a:t>1. center         2. top         3. bottom          4. left          5. right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             background –position: center;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31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7" y="288324"/>
            <a:ext cx="5535827" cy="98030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CSS Border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268626"/>
            <a:ext cx="6705946" cy="5255741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Border-style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Border-color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Border-width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Border-radius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shorthand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800" dirty="0" smtClean="0">
                <a:solidFill>
                  <a:srgbClr val="FFC000"/>
                </a:solidFill>
              </a:rPr>
              <a:t>1)  CSS border-style = </a:t>
            </a:r>
            <a:r>
              <a:rPr lang="en-US" sz="1600" dirty="0" smtClean="0">
                <a:solidFill>
                  <a:schemeClr val="tx1"/>
                </a:solidFill>
              </a:rPr>
              <a:t>none, dotted, dashes</a:t>
            </a:r>
            <a:r>
              <a:rPr lang="en-US" sz="1600" dirty="0" smtClean="0">
                <a:solidFill>
                  <a:schemeClr val="tx1"/>
                </a:solidFill>
              </a:rPr>
              <a:t>, solid, double etc.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                                 </a:t>
            </a:r>
            <a:r>
              <a:rPr lang="en-US" sz="1400" dirty="0" smtClean="0">
                <a:solidFill>
                  <a:schemeClr val="tx1"/>
                </a:solidFill>
              </a:rPr>
              <a:t>p{ border-style : solid;}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   2)   </a:t>
            </a:r>
            <a:r>
              <a:rPr lang="en-US" sz="1800" dirty="0" smtClean="0">
                <a:solidFill>
                  <a:srgbClr val="FFC000"/>
                </a:solidFill>
              </a:rPr>
              <a:t>CSS border-width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                       p.one{ border-width: 5px; }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1800" dirty="0" smtClean="0">
                <a:solidFill>
                  <a:srgbClr val="FFC000"/>
                </a:solidFill>
              </a:rPr>
              <a:t>3)   CSS border-color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tx1"/>
                </a:solidFill>
              </a:rPr>
              <a:t>p.one</a:t>
            </a:r>
            <a:r>
              <a:rPr lang="en-US" sz="1400" dirty="0">
                <a:solidFill>
                  <a:schemeClr val="tx1"/>
                </a:solidFill>
              </a:rPr>
              <a:t>{ </a:t>
            </a:r>
            <a:r>
              <a:rPr lang="en-US" sz="1400" dirty="0" smtClean="0">
                <a:solidFill>
                  <a:schemeClr val="tx1"/>
                </a:solidFill>
              </a:rPr>
              <a:t>border-color: aqua; </a:t>
            </a:r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900" dirty="0" smtClean="0"/>
              <a:t>     </a:t>
            </a:r>
            <a:r>
              <a:rPr lang="en-US" sz="1900" dirty="0" smtClean="0">
                <a:solidFill>
                  <a:srgbClr val="FFC000"/>
                </a:solidFill>
              </a:rPr>
              <a:t>4)   CSS border radius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p{ border: 2px solid red;  					border-radius:5px;}</a:t>
            </a:r>
          </a:p>
          <a:p>
            <a:pPr marL="0" indent="0">
              <a:buNone/>
            </a:pPr>
            <a:r>
              <a:rPr lang="en-US" sz="2100" dirty="0"/>
              <a:t>    </a:t>
            </a:r>
            <a:r>
              <a:rPr lang="en-US" sz="1900" dirty="0" smtClean="0">
                <a:solidFill>
                  <a:srgbClr val="FFC000"/>
                </a:solidFill>
              </a:rPr>
              <a:t>5)   CSS </a:t>
            </a:r>
            <a:r>
              <a:rPr lang="en-US" sz="1900" dirty="0">
                <a:solidFill>
                  <a:srgbClr val="FFC000"/>
                </a:solidFill>
              </a:rPr>
              <a:t>border </a:t>
            </a:r>
            <a:r>
              <a:rPr lang="en-US" sz="1900" dirty="0" smtClean="0">
                <a:solidFill>
                  <a:srgbClr val="FFC000"/>
                </a:solidFill>
              </a:rPr>
              <a:t>shorthand</a:t>
            </a:r>
            <a:endParaRPr lang="en-US" sz="21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dirty="0"/>
              <a:t>              </a:t>
            </a:r>
            <a:r>
              <a:rPr lang="en-US" sz="1400" dirty="0" smtClean="0">
                <a:solidFill>
                  <a:schemeClr val="tx1"/>
                </a:solidFill>
              </a:rPr>
              <a:t>p{ border : 5px  solid </a:t>
            </a:r>
            <a:r>
              <a:rPr lang="en-US" sz="1400" dirty="0">
                <a:solidFill>
                  <a:schemeClr val="tx1"/>
                </a:solidFill>
              </a:rPr>
              <a:t>aqua;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5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en-US" dirty="0" smtClean="0"/>
              <a:t> Margin and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 Margin </a:t>
            </a:r>
            <a:r>
              <a:rPr lang="en-US" sz="1800" dirty="0" smtClean="0">
                <a:solidFill>
                  <a:schemeClr val="tx1"/>
                </a:solidFill>
              </a:rPr>
              <a:t>property is used to define the space around elements. It is completely transparent and does not    have any background color . It clears an area around the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C000"/>
                </a:solidFill>
              </a:rPr>
              <a:t> Padding </a:t>
            </a:r>
            <a:r>
              <a:rPr lang="en-US" sz="1800" dirty="0" smtClean="0">
                <a:solidFill>
                  <a:schemeClr val="tx1"/>
                </a:solidFill>
              </a:rPr>
              <a:t>property </a:t>
            </a:r>
            <a:r>
              <a:rPr lang="en-US" sz="1800" dirty="0">
                <a:solidFill>
                  <a:schemeClr val="tx1"/>
                </a:solidFill>
              </a:rPr>
              <a:t>is used to define the space </a:t>
            </a:r>
            <a:r>
              <a:rPr lang="en-US" sz="1800" dirty="0" smtClean="0">
                <a:solidFill>
                  <a:schemeClr val="tx1"/>
                </a:solidFill>
              </a:rPr>
              <a:t>between the element content and the element border.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op, bottom, left and right padding can be changed independently using separate properties. </a:t>
            </a:r>
            <a:r>
              <a:rPr lang="en-US" sz="1600" dirty="0">
                <a:solidFill>
                  <a:schemeClr val="tx1"/>
                </a:solidFill>
              </a:rPr>
              <a:t>Y</a:t>
            </a:r>
            <a:r>
              <a:rPr lang="en-US" sz="1600" dirty="0" smtClean="0">
                <a:solidFill>
                  <a:schemeClr val="tx1"/>
                </a:solidFill>
              </a:rPr>
              <a:t>ou can also change all properties at once by using shorthand padding property.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Property = </a:t>
            </a:r>
            <a:r>
              <a:rPr lang="en-US" sz="1600" dirty="0" smtClean="0">
                <a:solidFill>
                  <a:schemeClr val="tx1"/>
                </a:solidFill>
              </a:rPr>
              <a:t>padding , padding-left, padding-right, padding-top, padding-bottom, margin, margin-left, margin-right, margin-top, margin-bottom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400" dirty="0" smtClean="0">
                <a:solidFill>
                  <a:schemeClr val="tx1"/>
                </a:solidFill>
              </a:rPr>
              <a:t>Example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US" sz="1400" dirty="0" smtClean="0">
                <a:solidFill>
                  <a:schemeClr val="tx1"/>
                </a:solidFill>
              </a:rPr>
              <a:t>  p{										 margin-top:50px;									 margin-bottom:150px;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									margin-right:50px;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									margin-left:150px;}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   </a:t>
            </a:r>
            <a:r>
              <a:rPr lang="en-US" sz="1600" dirty="0" smtClean="0">
                <a:solidFill>
                  <a:srgbClr val="FFC000"/>
                </a:solidFill>
              </a:rPr>
              <a:t>margin: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50px  100px   150px   200px;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    top            right           bottom       left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2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504</TotalTime>
  <Words>718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Corbel</vt:lpstr>
      <vt:lpstr>Courier New</vt:lpstr>
      <vt:lpstr>Georgia</vt:lpstr>
      <vt:lpstr>Wingdings</vt:lpstr>
      <vt:lpstr>Depth</vt:lpstr>
      <vt:lpstr>Cascading Style Sheet(CSS)</vt:lpstr>
      <vt:lpstr>WHAT IS CSS?</vt:lpstr>
      <vt:lpstr> CSS SYNTAX</vt:lpstr>
      <vt:lpstr>                    COMMENTS</vt:lpstr>
      <vt:lpstr>    CSS Selector  CSS selector are used to select the content you want to style. CSS selectors select HTML elements according to its id, class , type, attribute etc. </vt:lpstr>
      <vt:lpstr>How to add CSS</vt:lpstr>
      <vt:lpstr>CSS Background</vt:lpstr>
      <vt:lpstr>CSS Border</vt:lpstr>
      <vt:lpstr> Margin and Padding</vt:lpstr>
      <vt:lpstr>Font</vt:lpstr>
      <vt:lpstr>  CSS COLOR</vt:lpstr>
      <vt:lpstr>Including Image</vt:lpstr>
      <vt:lpstr>Styling Links</vt:lpstr>
      <vt:lpstr>THANK YOU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</dc:title>
  <dc:creator>ADMIN</dc:creator>
  <cp:lastModifiedBy>ADMIN</cp:lastModifiedBy>
  <cp:revision>54</cp:revision>
  <dcterms:created xsi:type="dcterms:W3CDTF">2024-10-24T14:52:25Z</dcterms:created>
  <dcterms:modified xsi:type="dcterms:W3CDTF">2024-10-25T19:55:53Z</dcterms:modified>
</cp:coreProperties>
</file>