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42" r:id="rId5"/>
    <p:sldId id="359" r:id="rId6"/>
    <p:sldId id="375" r:id="rId7"/>
    <p:sldId id="382" r:id="rId8"/>
    <p:sldId id="383" r:id="rId9"/>
    <p:sldId id="390" r:id="rId10"/>
    <p:sldId id="387" r:id="rId11"/>
    <p:sldId id="391" r:id="rId12"/>
    <p:sldId id="3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showGuides="1">
      <p:cViewPr varScale="1">
        <p:scale>
          <a:sx n="105" d="100"/>
          <a:sy n="105" d="100"/>
        </p:scale>
        <p:origin x="83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109477-BE78-46B1-A37D-FEA5447D5D0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61D86F05-DD6D-461F-A253-AE4A5C1DDDFC}">
      <dgm:prSet/>
      <dgm:spPr>
        <a:solidFill>
          <a:srgbClr val="7030A0"/>
        </a:solidFill>
        <a:ln>
          <a:solidFill>
            <a:srgbClr val="00B0F0"/>
          </a:solidFill>
        </a:ln>
      </dgm:spPr>
      <dgm:t>
        <a:bodyPr/>
        <a:lstStyle/>
        <a:p>
          <a:r>
            <a:rPr lang="en-US" b="1" dirty="0"/>
            <a:t>Arduino Uno Board</a:t>
          </a:r>
          <a:r>
            <a:rPr lang="en-US" dirty="0"/>
            <a:t> – Cost: Rs. 349</a:t>
          </a:r>
        </a:p>
      </dgm:t>
    </dgm:pt>
    <dgm:pt modelId="{7AE2889E-7980-4322-B497-7DED406D0919}" type="parTrans" cxnId="{75110963-1289-4E1B-8A07-4045C2E79483}">
      <dgm:prSet/>
      <dgm:spPr/>
      <dgm:t>
        <a:bodyPr/>
        <a:lstStyle/>
        <a:p>
          <a:endParaRPr lang="en-US"/>
        </a:p>
      </dgm:t>
    </dgm:pt>
    <dgm:pt modelId="{42E4978A-45ED-4EE6-B1AE-03A4DAF64DF2}" type="sibTrans" cxnId="{75110963-1289-4E1B-8A07-4045C2E79483}">
      <dgm:prSet/>
      <dgm:spPr/>
      <dgm:t>
        <a:bodyPr/>
        <a:lstStyle/>
        <a:p>
          <a:endParaRPr lang="en-US"/>
        </a:p>
      </dgm:t>
    </dgm:pt>
    <dgm:pt modelId="{E51C8234-1123-4146-BBDE-E1389B966D4D}">
      <dgm:prSet/>
      <dgm:spPr>
        <a:solidFill>
          <a:srgbClr val="7030A0"/>
        </a:solidFill>
      </dgm:spPr>
      <dgm:t>
        <a:bodyPr/>
        <a:lstStyle/>
        <a:p>
          <a:r>
            <a:rPr lang="en-US" b="1" dirty="0"/>
            <a:t>Push Buttons (5 total)</a:t>
          </a:r>
          <a:r>
            <a:rPr lang="en-US" dirty="0"/>
            <a:t> – Cost: Rs. 99</a:t>
          </a:r>
        </a:p>
      </dgm:t>
    </dgm:pt>
    <dgm:pt modelId="{948A5C2B-FD95-480E-B612-60CCC186804D}" type="parTrans" cxnId="{3AF59BA8-402B-4594-BDB8-D50F359A7E92}">
      <dgm:prSet/>
      <dgm:spPr/>
      <dgm:t>
        <a:bodyPr/>
        <a:lstStyle/>
        <a:p>
          <a:endParaRPr lang="en-US"/>
        </a:p>
      </dgm:t>
    </dgm:pt>
    <dgm:pt modelId="{1148BCBE-31A0-4726-AFDB-B0D95F184FA8}" type="sibTrans" cxnId="{3AF59BA8-402B-4594-BDB8-D50F359A7E92}">
      <dgm:prSet/>
      <dgm:spPr/>
      <dgm:t>
        <a:bodyPr/>
        <a:lstStyle/>
        <a:p>
          <a:endParaRPr lang="en-US"/>
        </a:p>
      </dgm:t>
    </dgm:pt>
    <dgm:pt modelId="{086A7708-2F46-4A71-827C-AAC697A950FE}">
      <dgm:prSet/>
      <dgm:spPr>
        <a:solidFill>
          <a:srgbClr val="7030A0"/>
        </a:solidFill>
      </dgm:spPr>
      <dgm:t>
        <a:bodyPr/>
        <a:lstStyle/>
        <a:p>
          <a:r>
            <a:rPr lang="en-US" b="1" dirty="0"/>
            <a:t>LEDs (for candidate indicators + error indication)</a:t>
          </a:r>
          <a:r>
            <a:rPr lang="en-US" dirty="0"/>
            <a:t> – Cost: Rs. 15</a:t>
          </a:r>
        </a:p>
      </dgm:t>
    </dgm:pt>
    <dgm:pt modelId="{A5BCD0A7-9CF5-47D7-B85D-92CCA531D323}" type="parTrans" cxnId="{59FEF938-A358-4209-B4B7-193DFF96DA7B}">
      <dgm:prSet/>
      <dgm:spPr/>
      <dgm:t>
        <a:bodyPr/>
        <a:lstStyle/>
        <a:p>
          <a:endParaRPr lang="en-US"/>
        </a:p>
      </dgm:t>
    </dgm:pt>
    <dgm:pt modelId="{17565DFA-C698-4E57-BE1F-3F80D596F775}" type="sibTrans" cxnId="{59FEF938-A358-4209-B4B7-193DFF96DA7B}">
      <dgm:prSet/>
      <dgm:spPr/>
      <dgm:t>
        <a:bodyPr/>
        <a:lstStyle/>
        <a:p>
          <a:endParaRPr lang="en-US"/>
        </a:p>
      </dgm:t>
    </dgm:pt>
    <dgm:pt modelId="{7B758EE1-7F16-4578-8345-C9B60EEB977F}">
      <dgm:prSet/>
      <dgm:spPr>
        <a:solidFill>
          <a:srgbClr val="7030A0"/>
        </a:solidFill>
      </dgm:spPr>
      <dgm:t>
        <a:bodyPr/>
        <a:lstStyle/>
        <a:p>
          <a:r>
            <a:rPr lang="en-US" b="1" dirty="0"/>
            <a:t>Resistors (for LED and button safety)</a:t>
          </a:r>
          <a:r>
            <a:rPr lang="en-US" dirty="0"/>
            <a:t> – Cost: Rs. 10</a:t>
          </a:r>
        </a:p>
      </dgm:t>
    </dgm:pt>
    <dgm:pt modelId="{C1FC7829-F81C-436A-9094-0E5DD7EC686D}" type="parTrans" cxnId="{E273FAE6-A5F8-41F3-8864-D273DFBF8EC3}">
      <dgm:prSet/>
      <dgm:spPr/>
      <dgm:t>
        <a:bodyPr/>
        <a:lstStyle/>
        <a:p>
          <a:endParaRPr lang="en-US"/>
        </a:p>
      </dgm:t>
    </dgm:pt>
    <dgm:pt modelId="{14011523-E562-430A-9EF2-41AF575624DE}" type="sibTrans" cxnId="{E273FAE6-A5F8-41F3-8864-D273DFBF8EC3}">
      <dgm:prSet/>
      <dgm:spPr/>
      <dgm:t>
        <a:bodyPr/>
        <a:lstStyle/>
        <a:p>
          <a:endParaRPr lang="en-US"/>
        </a:p>
      </dgm:t>
    </dgm:pt>
    <dgm:pt modelId="{9CE26FF8-AC92-4E83-A980-14E0AC8BBA9B}">
      <dgm:prSet/>
      <dgm:spPr>
        <a:solidFill>
          <a:srgbClr val="7030A0"/>
        </a:solidFill>
      </dgm:spPr>
      <dgm:t>
        <a:bodyPr/>
        <a:lstStyle/>
        <a:p>
          <a:r>
            <a:rPr lang="en-US" b="1" dirty="0"/>
            <a:t>AND Gate IC (e.g., 7408)</a:t>
          </a:r>
          <a:r>
            <a:rPr lang="en-US" dirty="0"/>
            <a:t> – Cost: Rs. 170</a:t>
          </a:r>
        </a:p>
      </dgm:t>
    </dgm:pt>
    <dgm:pt modelId="{B5D1B7EF-F0BF-49E2-9EF9-D8FC5CFF1805}" type="parTrans" cxnId="{EAFD0FAF-0679-4061-9AFB-09AC232E6089}">
      <dgm:prSet/>
      <dgm:spPr/>
      <dgm:t>
        <a:bodyPr/>
        <a:lstStyle/>
        <a:p>
          <a:endParaRPr lang="en-US"/>
        </a:p>
      </dgm:t>
    </dgm:pt>
    <dgm:pt modelId="{27C4BBD6-81D3-4F85-8530-56338461A98A}" type="sibTrans" cxnId="{EAFD0FAF-0679-4061-9AFB-09AC232E6089}">
      <dgm:prSet/>
      <dgm:spPr/>
      <dgm:t>
        <a:bodyPr/>
        <a:lstStyle/>
        <a:p>
          <a:endParaRPr lang="en-US"/>
        </a:p>
      </dgm:t>
    </dgm:pt>
    <dgm:pt modelId="{50E3AD03-9CD4-4E59-B085-597BDF2775E5}">
      <dgm:prSet/>
      <dgm:spPr>
        <a:solidFill>
          <a:srgbClr val="7030A0"/>
        </a:solidFill>
      </dgm:spPr>
      <dgm:t>
        <a:bodyPr/>
        <a:lstStyle/>
        <a:p>
          <a:r>
            <a:rPr lang="en-US" b="1" dirty="0"/>
            <a:t>Breadboard</a:t>
          </a:r>
          <a:r>
            <a:rPr lang="en-US" dirty="0"/>
            <a:t> – Cost: Rs. 145</a:t>
          </a:r>
        </a:p>
      </dgm:t>
    </dgm:pt>
    <dgm:pt modelId="{313C5642-43D9-489B-8BE0-13EC61D9CC41}" type="parTrans" cxnId="{202178B6-DCAD-4A3D-92AC-A9D0D870CC63}">
      <dgm:prSet/>
      <dgm:spPr/>
      <dgm:t>
        <a:bodyPr/>
        <a:lstStyle/>
        <a:p>
          <a:endParaRPr lang="en-US"/>
        </a:p>
      </dgm:t>
    </dgm:pt>
    <dgm:pt modelId="{37E4905F-2B53-4BE4-B646-D390337BAB40}" type="sibTrans" cxnId="{202178B6-DCAD-4A3D-92AC-A9D0D870CC63}">
      <dgm:prSet/>
      <dgm:spPr/>
      <dgm:t>
        <a:bodyPr/>
        <a:lstStyle/>
        <a:p>
          <a:endParaRPr lang="en-US"/>
        </a:p>
      </dgm:t>
    </dgm:pt>
    <dgm:pt modelId="{1B9D547F-800C-4A89-B952-A2810C297A20}">
      <dgm:prSet/>
      <dgm:spPr>
        <a:solidFill>
          <a:srgbClr val="7030A0"/>
        </a:solidFill>
      </dgm:spPr>
      <dgm:t>
        <a:bodyPr/>
        <a:lstStyle/>
        <a:p>
          <a:r>
            <a:rPr lang="en-US" b="1" dirty="0"/>
            <a:t>Jumper Wires</a:t>
          </a:r>
          <a:r>
            <a:rPr lang="en-US" dirty="0"/>
            <a:t> – Cost: Rs. 100</a:t>
          </a:r>
        </a:p>
      </dgm:t>
    </dgm:pt>
    <dgm:pt modelId="{BD186D2A-8CF6-4C74-B0CF-4F52DD07BF31}" type="parTrans" cxnId="{CF8CACCE-9550-462D-9C9F-CB55160448CD}">
      <dgm:prSet/>
      <dgm:spPr/>
      <dgm:t>
        <a:bodyPr/>
        <a:lstStyle/>
        <a:p>
          <a:endParaRPr lang="en-US"/>
        </a:p>
      </dgm:t>
    </dgm:pt>
    <dgm:pt modelId="{CB22F748-8201-4B4A-BE01-8B8DC3F072A1}" type="sibTrans" cxnId="{CF8CACCE-9550-462D-9C9F-CB55160448CD}">
      <dgm:prSet/>
      <dgm:spPr/>
      <dgm:t>
        <a:bodyPr/>
        <a:lstStyle/>
        <a:p>
          <a:endParaRPr lang="en-US"/>
        </a:p>
      </dgm:t>
    </dgm:pt>
    <dgm:pt modelId="{7A854F15-E3B5-4732-AF7B-FD95A38D84EE}">
      <dgm:prSet/>
      <dgm:spPr>
        <a:solidFill>
          <a:srgbClr val="7030A0"/>
        </a:solidFill>
      </dgm:spPr>
      <dgm:t>
        <a:bodyPr/>
        <a:lstStyle/>
        <a:p>
          <a:r>
            <a:rPr lang="en-US" b="1" dirty="0"/>
            <a:t>Power Supply</a:t>
          </a:r>
          <a:r>
            <a:rPr lang="en-US" dirty="0"/>
            <a:t> </a:t>
          </a:r>
        </a:p>
      </dgm:t>
    </dgm:pt>
    <dgm:pt modelId="{FB89FFD4-2F96-45A2-B640-36434DF6236A}" type="parTrans" cxnId="{6FB4BA87-B9A4-4C92-8022-655353995A66}">
      <dgm:prSet/>
      <dgm:spPr/>
      <dgm:t>
        <a:bodyPr/>
        <a:lstStyle/>
        <a:p>
          <a:endParaRPr lang="en-US"/>
        </a:p>
      </dgm:t>
    </dgm:pt>
    <dgm:pt modelId="{2B574D33-3E88-4C3B-8045-77EE9DF2A573}" type="sibTrans" cxnId="{6FB4BA87-B9A4-4C92-8022-655353995A66}">
      <dgm:prSet/>
      <dgm:spPr/>
      <dgm:t>
        <a:bodyPr/>
        <a:lstStyle/>
        <a:p>
          <a:endParaRPr lang="en-US"/>
        </a:p>
      </dgm:t>
    </dgm:pt>
    <dgm:pt modelId="{944D2E51-EEF0-4AF2-97A3-9DBCF6C2BED9}">
      <dgm:prSet/>
      <dgm:spPr>
        <a:solidFill>
          <a:srgbClr val="7030A0"/>
        </a:solidFill>
        <a:ln>
          <a:solidFill>
            <a:schemeClr val="bg1"/>
          </a:solidFill>
        </a:ln>
      </dgm:spPr>
      <dgm:t>
        <a:bodyPr/>
        <a:lstStyle/>
        <a:p>
          <a:r>
            <a:rPr lang="en-IN" b="1" dirty="0">
              <a:solidFill>
                <a:schemeClr val="bg1"/>
              </a:solidFill>
            </a:rPr>
            <a:t>Buzzer – </a:t>
          </a:r>
          <a:r>
            <a:rPr lang="en-IN" b="0" dirty="0">
              <a:solidFill>
                <a:schemeClr val="bg1"/>
              </a:solidFill>
            </a:rPr>
            <a:t>Cost: Rs. 13</a:t>
          </a:r>
        </a:p>
      </dgm:t>
    </dgm:pt>
    <dgm:pt modelId="{0CDC29F6-F762-46D3-964A-34323DFD8B02}" type="parTrans" cxnId="{61795D1E-92C9-4155-A4A2-9536C03D36A8}">
      <dgm:prSet/>
      <dgm:spPr/>
      <dgm:t>
        <a:bodyPr/>
        <a:lstStyle/>
        <a:p>
          <a:endParaRPr lang="en-IN"/>
        </a:p>
      </dgm:t>
    </dgm:pt>
    <dgm:pt modelId="{03C4BA76-4403-4DAF-BC44-3407ACAC3B94}" type="sibTrans" cxnId="{61795D1E-92C9-4155-A4A2-9536C03D36A8}">
      <dgm:prSet/>
      <dgm:spPr/>
      <dgm:t>
        <a:bodyPr/>
        <a:lstStyle/>
        <a:p>
          <a:endParaRPr lang="en-IN"/>
        </a:p>
      </dgm:t>
    </dgm:pt>
    <dgm:pt modelId="{8D635F84-40C9-423D-BB68-0185380042E0}">
      <dgm:prSet/>
      <dgm:spPr>
        <a:solidFill>
          <a:srgbClr val="7030A0"/>
        </a:solidFill>
      </dgm:spPr>
      <dgm:t>
        <a:bodyPr/>
        <a:lstStyle/>
        <a:p>
          <a:r>
            <a:rPr lang="en-IN" b="1" dirty="0"/>
            <a:t>4*4 Matrix keypad </a:t>
          </a:r>
          <a:r>
            <a:rPr lang="en-IN" b="0" dirty="0"/>
            <a:t>– Cost: Rs. 172</a:t>
          </a:r>
        </a:p>
      </dgm:t>
    </dgm:pt>
    <dgm:pt modelId="{9BB5317A-1BFD-41C7-9DDD-F989CA9A5968}" type="parTrans" cxnId="{C494472F-9B4F-4D0D-BEBB-6494719A5C8A}">
      <dgm:prSet/>
      <dgm:spPr/>
      <dgm:t>
        <a:bodyPr/>
        <a:lstStyle/>
        <a:p>
          <a:endParaRPr lang="en-IN"/>
        </a:p>
      </dgm:t>
    </dgm:pt>
    <dgm:pt modelId="{4D423777-F10F-4367-8CEF-68CFC53188FD}" type="sibTrans" cxnId="{C494472F-9B4F-4D0D-BEBB-6494719A5C8A}">
      <dgm:prSet/>
      <dgm:spPr/>
      <dgm:t>
        <a:bodyPr/>
        <a:lstStyle/>
        <a:p>
          <a:endParaRPr lang="en-IN"/>
        </a:p>
      </dgm:t>
    </dgm:pt>
    <dgm:pt modelId="{84410FB0-C765-4176-8530-6BD9FF22ABE7}">
      <dgm:prSet/>
      <dgm:spPr>
        <a:solidFill>
          <a:schemeClr val="tx2">
            <a:lumMod val="50000"/>
          </a:schemeClr>
        </a:solidFill>
      </dgm:spPr>
      <dgm:t>
        <a:bodyPr/>
        <a:lstStyle/>
        <a:p>
          <a:r>
            <a:rPr lang="en-IN" b="1" dirty="0"/>
            <a:t>Total</a:t>
          </a:r>
          <a:r>
            <a:rPr lang="en-IN" dirty="0"/>
            <a:t> - Rs. 1073</a:t>
          </a:r>
        </a:p>
      </dgm:t>
    </dgm:pt>
    <dgm:pt modelId="{5C9EC82A-0147-44C9-8A79-B78B778F3BEA}" type="parTrans" cxnId="{4C637327-5B1F-4AD5-A851-A280C01C2DEF}">
      <dgm:prSet/>
      <dgm:spPr/>
      <dgm:t>
        <a:bodyPr/>
        <a:lstStyle/>
        <a:p>
          <a:endParaRPr lang="en-IN"/>
        </a:p>
      </dgm:t>
    </dgm:pt>
    <dgm:pt modelId="{76221EEB-856E-465B-8BCD-3DCB7D73B2A3}" type="sibTrans" cxnId="{4C637327-5B1F-4AD5-A851-A280C01C2DEF}">
      <dgm:prSet/>
      <dgm:spPr/>
      <dgm:t>
        <a:bodyPr/>
        <a:lstStyle/>
        <a:p>
          <a:endParaRPr lang="en-IN"/>
        </a:p>
      </dgm:t>
    </dgm:pt>
    <dgm:pt modelId="{EE919BB5-926C-4448-AA81-E1C924D1BF35}" type="pres">
      <dgm:prSet presAssocID="{4D109477-BE78-46B1-A37D-FEA5447D5D05}" presName="linear" presStyleCnt="0">
        <dgm:presLayoutVars>
          <dgm:animLvl val="lvl"/>
          <dgm:resizeHandles val="exact"/>
        </dgm:presLayoutVars>
      </dgm:prSet>
      <dgm:spPr/>
    </dgm:pt>
    <dgm:pt modelId="{53CEA3F1-68C8-4602-B759-429A1302148E}" type="pres">
      <dgm:prSet presAssocID="{61D86F05-DD6D-461F-A253-AE4A5C1DDDFC}" presName="parentText" presStyleLbl="node1" presStyleIdx="0" presStyleCnt="11">
        <dgm:presLayoutVars>
          <dgm:chMax val="0"/>
          <dgm:bulletEnabled val="1"/>
        </dgm:presLayoutVars>
      </dgm:prSet>
      <dgm:spPr/>
    </dgm:pt>
    <dgm:pt modelId="{49F0BBCD-62BC-4D01-B386-68A05F271B9C}" type="pres">
      <dgm:prSet presAssocID="{42E4978A-45ED-4EE6-B1AE-03A4DAF64DF2}" presName="spacer" presStyleCnt="0"/>
      <dgm:spPr/>
    </dgm:pt>
    <dgm:pt modelId="{DEB52F90-4189-4461-9801-9BB39280F25C}" type="pres">
      <dgm:prSet presAssocID="{8D635F84-40C9-423D-BB68-0185380042E0}" presName="parentText" presStyleLbl="node1" presStyleIdx="1" presStyleCnt="11" custLinFactNeighborX="-1882">
        <dgm:presLayoutVars>
          <dgm:chMax val="0"/>
          <dgm:bulletEnabled val="1"/>
        </dgm:presLayoutVars>
      </dgm:prSet>
      <dgm:spPr/>
    </dgm:pt>
    <dgm:pt modelId="{6BF5E12D-36E3-43F1-9775-762422136C5E}" type="pres">
      <dgm:prSet presAssocID="{4D423777-F10F-4367-8CEF-68CFC53188FD}" presName="spacer" presStyleCnt="0"/>
      <dgm:spPr/>
    </dgm:pt>
    <dgm:pt modelId="{FEF94B3A-464C-4562-B347-B6B7F46D1148}" type="pres">
      <dgm:prSet presAssocID="{E51C8234-1123-4146-BBDE-E1389B966D4D}" presName="parentText" presStyleLbl="node1" presStyleIdx="2" presStyleCnt="11">
        <dgm:presLayoutVars>
          <dgm:chMax val="0"/>
          <dgm:bulletEnabled val="1"/>
        </dgm:presLayoutVars>
      </dgm:prSet>
      <dgm:spPr/>
    </dgm:pt>
    <dgm:pt modelId="{C585CFB7-463E-4C25-AC01-3E627C07FBF6}" type="pres">
      <dgm:prSet presAssocID="{1148BCBE-31A0-4726-AFDB-B0D95F184FA8}" presName="spacer" presStyleCnt="0"/>
      <dgm:spPr/>
    </dgm:pt>
    <dgm:pt modelId="{7839D9C5-E014-4789-B219-01AF53ADCCD7}" type="pres">
      <dgm:prSet presAssocID="{086A7708-2F46-4A71-827C-AAC697A950FE}" presName="parentText" presStyleLbl="node1" presStyleIdx="3" presStyleCnt="11">
        <dgm:presLayoutVars>
          <dgm:chMax val="0"/>
          <dgm:bulletEnabled val="1"/>
        </dgm:presLayoutVars>
      </dgm:prSet>
      <dgm:spPr/>
    </dgm:pt>
    <dgm:pt modelId="{3C929B1D-F96F-4FB5-B723-E3F5E94A8A14}" type="pres">
      <dgm:prSet presAssocID="{17565DFA-C698-4E57-BE1F-3F80D596F775}" presName="spacer" presStyleCnt="0"/>
      <dgm:spPr/>
    </dgm:pt>
    <dgm:pt modelId="{A11E37BD-3AB8-4B94-BD27-3CA06A25E7D1}" type="pres">
      <dgm:prSet presAssocID="{944D2E51-EEF0-4AF2-97A3-9DBCF6C2BED9}" presName="parentText" presStyleLbl="node1" presStyleIdx="4" presStyleCnt="11">
        <dgm:presLayoutVars>
          <dgm:chMax val="0"/>
          <dgm:bulletEnabled val="1"/>
        </dgm:presLayoutVars>
      </dgm:prSet>
      <dgm:spPr/>
    </dgm:pt>
    <dgm:pt modelId="{8144030C-33B0-46BD-A539-3C5CB963E21F}" type="pres">
      <dgm:prSet presAssocID="{03C4BA76-4403-4DAF-BC44-3407ACAC3B94}" presName="spacer" presStyleCnt="0"/>
      <dgm:spPr/>
    </dgm:pt>
    <dgm:pt modelId="{C753D725-12FD-47EA-B87E-134F98E35873}" type="pres">
      <dgm:prSet presAssocID="{7B758EE1-7F16-4578-8345-C9B60EEB977F}" presName="parentText" presStyleLbl="node1" presStyleIdx="5" presStyleCnt="11">
        <dgm:presLayoutVars>
          <dgm:chMax val="0"/>
          <dgm:bulletEnabled val="1"/>
        </dgm:presLayoutVars>
      </dgm:prSet>
      <dgm:spPr/>
    </dgm:pt>
    <dgm:pt modelId="{142C802B-E8B3-4AA0-93E5-A10A885F99F5}" type="pres">
      <dgm:prSet presAssocID="{14011523-E562-430A-9EF2-41AF575624DE}" presName="spacer" presStyleCnt="0"/>
      <dgm:spPr/>
    </dgm:pt>
    <dgm:pt modelId="{C1D2BB6D-BD94-4451-AD3F-C8751E4150EE}" type="pres">
      <dgm:prSet presAssocID="{9CE26FF8-AC92-4E83-A980-14E0AC8BBA9B}" presName="parentText" presStyleLbl="node1" presStyleIdx="6" presStyleCnt="11">
        <dgm:presLayoutVars>
          <dgm:chMax val="0"/>
          <dgm:bulletEnabled val="1"/>
        </dgm:presLayoutVars>
      </dgm:prSet>
      <dgm:spPr/>
    </dgm:pt>
    <dgm:pt modelId="{E8B281A4-29D2-4003-B285-EEF8239EA412}" type="pres">
      <dgm:prSet presAssocID="{27C4BBD6-81D3-4F85-8530-56338461A98A}" presName="spacer" presStyleCnt="0"/>
      <dgm:spPr/>
    </dgm:pt>
    <dgm:pt modelId="{87D5FE2B-1F61-4D9A-93A4-FE832D562DA0}" type="pres">
      <dgm:prSet presAssocID="{50E3AD03-9CD4-4E59-B085-597BDF2775E5}" presName="parentText" presStyleLbl="node1" presStyleIdx="7" presStyleCnt="11">
        <dgm:presLayoutVars>
          <dgm:chMax val="0"/>
          <dgm:bulletEnabled val="1"/>
        </dgm:presLayoutVars>
      </dgm:prSet>
      <dgm:spPr/>
    </dgm:pt>
    <dgm:pt modelId="{EE9F7DD1-9DC6-43B8-9E07-A69AB6786C4E}" type="pres">
      <dgm:prSet presAssocID="{37E4905F-2B53-4BE4-B646-D390337BAB40}" presName="spacer" presStyleCnt="0"/>
      <dgm:spPr/>
    </dgm:pt>
    <dgm:pt modelId="{77905C95-12F5-43A1-A487-E2919754C811}" type="pres">
      <dgm:prSet presAssocID="{1B9D547F-800C-4A89-B952-A2810C297A20}" presName="parentText" presStyleLbl="node1" presStyleIdx="8" presStyleCnt="11">
        <dgm:presLayoutVars>
          <dgm:chMax val="0"/>
          <dgm:bulletEnabled val="1"/>
        </dgm:presLayoutVars>
      </dgm:prSet>
      <dgm:spPr/>
    </dgm:pt>
    <dgm:pt modelId="{970791BD-6E99-4B0E-9E9A-E73FD0D6F0AA}" type="pres">
      <dgm:prSet presAssocID="{CB22F748-8201-4B4A-BE01-8B8DC3F072A1}" presName="spacer" presStyleCnt="0"/>
      <dgm:spPr/>
    </dgm:pt>
    <dgm:pt modelId="{1C944BC9-9A1C-437D-86B5-231A6E747903}" type="pres">
      <dgm:prSet presAssocID="{7A854F15-E3B5-4732-AF7B-FD95A38D84EE}" presName="parentText" presStyleLbl="node1" presStyleIdx="9" presStyleCnt="11">
        <dgm:presLayoutVars>
          <dgm:chMax val="0"/>
          <dgm:bulletEnabled val="1"/>
        </dgm:presLayoutVars>
      </dgm:prSet>
      <dgm:spPr/>
    </dgm:pt>
    <dgm:pt modelId="{1E2826A4-0CBC-4FCF-8660-05D369FC2009}" type="pres">
      <dgm:prSet presAssocID="{2B574D33-3E88-4C3B-8045-77EE9DF2A573}" presName="spacer" presStyleCnt="0"/>
      <dgm:spPr/>
    </dgm:pt>
    <dgm:pt modelId="{D58AA62E-53D0-4FE3-9679-C8EA8D8F4123}" type="pres">
      <dgm:prSet presAssocID="{84410FB0-C765-4176-8530-6BD9FF22ABE7}" presName="parentText" presStyleLbl="node1" presStyleIdx="10" presStyleCnt="11">
        <dgm:presLayoutVars>
          <dgm:chMax val="0"/>
          <dgm:bulletEnabled val="1"/>
        </dgm:presLayoutVars>
      </dgm:prSet>
      <dgm:spPr/>
    </dgm:pt>
  </dgm:ptLst>
  <dgm:cxnLst>
    <dgm:cxn modelId="{7235C604-C882-4489-AEC5-656C543B6DD1}" type="presOf" srcId="{7A854F15-E3B5-4732-AF7B-FD95A38D84EE}" destId="{1C944BC9-9A1C-437D-86B5-231A6E747903}" srcOrd="0" destOrd="0" presId="urn:microsoft.com/office/officeart/2005/8/layout/vList2"/>
    <dgm:cxn modelId="{78000C18-3AD0-4335-B0A0-9A817872BA4C}" type="presOf" srcId="{086A7708-2F46-4A71-827C-AAC697A950FE}" destId="{7839D9C5-E014-4789-B219-01AF53ADCCD7}" srcOrd="0" destOrd="0" presId="urn:microsoft.com/office/officeart/2005/8/layout/vList2"/>
    <dgm:cxn modelId="{61795D1E-92C9-4155-A4A2-9536C03D36A8}" srcId="{4D109477-BE78-46B1-A37D-FEA5447D5D05}" destId="{944D2E51-EEF0-4AF2-97A3-9DBCF6C2BED9}" srcOrd="4" destOrd="0" parTransId="{0CDC29F6-F762-46D3-964A-34323DFD8B02}" sibTransId="{03C4BA76-4403-4DAF-BC44-3407ACAC3B94}"/>
    <dgm:cxn modelId="{4C637327-5B1F-4AD5-A851-A280C01C2DEF}" srcId="{4D109477-BE78-46B1-A37D-FEA5447D5D05}" destId="{84410FB0-C765-4176-8530-6BD9FF22ABE7}" srcOrd="10" destOrd="0" parTransId="{5C9EC82A-0147-44C9-8A79-B78B778F3BEA}" sibTransId="{76221EEB-856E-465B-8BCD-3DCB7D73B2A3}"/>
    <dgm:cxn modelId="{9AF0DC2E-FB1C-4F55-BA8E-DAF4EB091482}" type="presOf" srcId="{1B9D547F-800C-4A89-B952-A2810C297A20}" destId="{77905C95-12F5-43A1-A487-E2919754C811}" srcOrd="0" destOrd="0" presId="urn:microsoft.com/office/officeart/2005/8/layout/vList2"/>
    <dgm:cxn modelId="{C494472F-9B4F-4D0D-BEBB-6494719A5C8A}" srcId="{4D109477-BE78-46B1-A37D-FEA5447D5D05}" destId="{8D635F84-40C9-423D-BB68-0185380042E0}" srcOrd="1" destOrd="0" parTransId="{9BB5317A-1BFD-41C7-9DDD-F989CA9A5968}" sibTransId="{4D423777-F10F-4367-8CEF-68CFC53188FD}"/>
    <dgm:cxn modelId="{5D23C735-378D-4DE5-99F3-C6680BA71B77}" type="presOf" srcId="{50E3AD03-9CD4-4E59-B085-597BDF2775E5}" destId="{87D5FE2B-1F61-4D9A-93A4-FE832D562DA0}" srcOrd="0" destOrd="0" presId="urn:microsoft.com/office/officeart/2005/8/layout/vList2"/>
    <dgm:cxn modelId="{59FEF938-A358-4209-B4B7-193DFF96DA7B}" srcId="{4D109477-BE78-46B1-A37D-FEA5447D5D05}" destId="{086A7708-2F46-4A71-827C-AAC697A950FE}" srcOrd="3" destOrd="0" parTransId="{A5BCD0A7-9CF5-47D7-B85D-92CCA531D323}" sibTransId="{17565DFA-C698-4E57-BE1F-3F80D596F775}"/>
    <dgm:cxn modelId="{75110963-1289-4E1B-8A07-4045C2E79483}" srcId="{4D109477-BE78-46B1-A37D-FEA5447D5D05}" destId="{61D86F05-DD6D-461F-A253-AE4A5C1DDDFC}" srcOrd="0" destOrd="0" parTransId="{7AE2889E-7980-4322-B497-7DED406D0919}" sibTransId="{42E4978A-45ED-4EE6-B1AE-03A4DAF64DF2}"/>
    <dgm:cxn modelId="{035E4B69-9342-4999-A044-90F6F1542754}" type="presOf" srcId="{944D2E51-EEF0-4AF2-97A3-9DBCF6C2BED9}" destId="{A11E37BD-3AB8-4B94-BD27-3CA06A25E7D1}" srcOrd="0" destOrd="0" presId="urn:microsoft.com/office/officeart/2005/8/layout/vList2"/>
    <dgm:cxn modelId="{3CCD3352-E7D6-4903-86C7-C8897ABECFCB}" type="presOf" srcId="{7B758EE1-7F16-4578-8345-C9B60EEB977F}" destId="{C753D725-12FD-47EA-B87E-134F98E35873}" srcOrd="0" destOrd="0" presId="urn:microsoft.com/office/officeart/2005/8/layout/vList2"/>
    <dgm:cxn modelId="{99F4A184-DD91-485A-8865-9C8389C92025}" type="presOf" srcId="{E51C8234-1123-4146-BBDE-E1389B966D4D}" destId="{FEF94B3A-464C-4562-B347-B6B7F46D1148}" srcOrd="0" destOrd="0" presId="urn:microsoft.com/office/officeart/2005/8/layout/vList2"/>
    <dgm:cxn modelId="{6FB4BA87-B9A4-4C92-8022-655353995A66}" srcId="{4D109477-BE78-46B1-A37D-FEA5447D5D05}" destId="{7A854F15-E3B5-4732-AF7B-FD95A38D84EE}" srcOrd="9" destOrd="0" parTransId="{FB89FFD4-2F96-45A2-B640-36434DF6236A}" sibTransId="{2B574D33-3E88-4C3B-8045-77EE9DF2A573}"/>
    <dgm:cxn modelId="{8E579BA4-6453-49FC-B0E6-E8BE603E4DA2}" type="presOf" srcId="{9CE26FF8-AC92-4E83-A980-14E0AC8BBA9B}" destId="{C1D2BB6D-BD94-4451-AD3F-C8751E4150EE}" srcOrd="0" destOrd="0" presId="urn:microsoft.com/office/officeart/2005/8/layout/vList2"/>
    <dgm:cxn modelId="{3AF59BA8-402B-4594-BDB8-D50F359A7E92}" srcId="{4D109477-BE78-46B1-A37D-FEA5447D5D05}" destId="{E51C8234-1123-4146-BBDE-E1389B966D4D}" srcOrd="2" destOrd="0" parTransId="{948A5C2B-FD95-480E-B612-60CCC186804D}" sibTransId="{1148BCBE-31A0-4726-AFDB-B0D95F184FA8}"/>
    <dgm:cxn modelId="{494569AB-2ECB-47A8-8736-28FE2893B8D1}" type="presOf" srcId="{61D86F05-DD6D-461F-A253-AE4A5C1DDDFC}" destId="{53CEA3F1-68C8-4602-B759-429A1302148E}" srcOrd="0" destOrd="0" presId="urn:microsoft.com/office/officeart/2005/8/layout/vList2"/>
    <dgm:cxn modelId="{F3E4DCAB-D2C9-4B05-832E-5C9D3CE1D12E}" type="presOf" srcId="{4D109477-BE78-46B1-A37D-FEA5447D5D05}" destId="{EE919BB5-926C-4448-AA81-E1C924D1BF35}" srcOrd="0" destOrd="0" presId="urn:microsoft.com/office/officeart/2005/8/layout/vList2"/>
    <dgm:cxn modelId="{EAFD0FAF-0679-4061-9AFB-09AC232E6089}" srcId="{4D109477-BE78-46B1-A37D-FEA5447D5D05}" destId="{9CE26FF8-AC92-4E83-A980-14E0AC8BBA9B}" srcOrd="6" destOrd="0" parTransId="{B5D1B7EF-F0BF-49E2-9EF9-D8FC5CFF1805}" sibTransId="{27C4BBD6-81D3-4F85-8530-56338461A98A}"/>
    <dgm:cxn modelId="{202178B6-DCAD-4A3D-92AC-A9D0D870CC63}" srcId="{4D109477-BE78-46B1-A37D-FEA5447D5D05}" destId="{50E3AD03-9CD4-4E59-B085-597BDF2775E5}" srcOrd="7" destOrd="0" parTransId="{313C5642-43D9-489B-8BE0-13EC61D9CC41}" sibTransId="{37E4905F-2B53-4BE4-B646-D390337BAB40}"/>
    <dgm:cxn modelId="{E0A559BF-483A-4846-8F21-F832782BE724}" type="presOf" srcId="{84410FB0-C765-4176-8530-6BD9FF22ABE7}" destId="{D58AA62E-53D0-4FE3-9679-C8EA8D8F4123}" srcOrd="0" destOrd="0" presId="urn:microsoft.com/office/officeart/2005/8/layout/vList2"/>
    <dgm:cxn modelId="{CF8CACCE-9550-462D-9C9F-CB55160448CD}" srcId="{4D109477-BE78-46B1-A37D-FEA5447D5D05}" destId="{1B9D547F-800C-4A89-B952-A2810C297A20}" srcOrd="8" destOrd="0" parTransId="{BD186D2A-8CF6-4C74-B0CF-4F52DD07BF31}" sibTransId="{CB22F748-8201-4B4A-BE01-8B8DC3F072A1}"/>
    <dgm:cxn modelId="{E273FAE6-A5F8-41F3-8864-D273DFBF8EC3}" srcId="{4D109477-BE78-46B1-A37D-FEA5447D5D05}" destId="{7B758EE1-7F16-4578-8345-C9B60EEB977F}" srcOrd="5" destOrd="0" parTransId="{C1FC7829-F81C-436A-9094-0E5DD7EC686D}" sibTransId="{14011523-E562-430A-9EF2-41AF575624DE}"/>
    <dgm:cxn modelId="{D42A20EA-5601-4D38-89F9-C979AF6E1744}" type="presOf" srcId="{8D635F84-40C9-423D-BB68-0185380042E0}" destId="{DEB52F90-4189-4461-9801-9BB39280F25C}" srcOrd="0" destOrd="0" presId="urn:microsoft.com/office/officeart/2005/8/layout/vList2"/>
    <dgm:cxn modelId="{1721BD92-0D10-425F-854F-72B2AEB7D8DE}" type="presParOf" srcId="{EE919BB5-926C-4448-AA81-E1C924D1BF35}" destId="{53CEA3F1-68C8-4602-B759-429A1302148E}" srcOrd="0" destOrd="0" presId="urn:microsoft.com/office/officeart/2005/8/layout/vList2"/>
    <dgm:cxn modelId="{278FB3C3-4228-4391-B872-E397BFD70454}" type="presParOf" srcId="{EE919BB5-926C-4448-AA81-E1C924D1BF35}" destId="{49F0BBCD-62BC-4D01-B386-68A05F271B9C}" srcOrd="1" destOrd="0" presId="urn:microsoft.com/office/officeart/2005/8/layout/vList2"/>
    <dgm:cxn modelId="{CC7B7388-692D-4914-9B8D-B8A943413D47}" type="presParOf" srcId="{EE919BB5-926C-4448-AA81-E1C924D1BF35}" destId="{DEB52F90-4189-4461-9801-9BB39280F25C}" srcOrd="2" destOrd="0" presId="urn:microsoft.com/office/officeart/2005/8/layout/vList2"/>
    <dgm:cxn modelId="{F7080D57-7BDE-46CF-B9F4-71331BA1AEF1}" type="presParOf" srcId="{EE919BB5-926C-4448-AA81-E1C924D1BF35}" destId="{6BF5E12D-36E3-43F1-9775-762422136C5E}" srcOrd="3" destOrd="0" presId="urn:microsoft.com/office/officeart/2005/8/layout/vList2"/>
    <dgm:cxn modelId="{D8C82884-8AC5-4656-BFAB-2179ADBE7751}" type="presParOf" srcId="{EE919BB5-926C-4448-AA81-E1C924D1BF35}" destId="{FEF94B3A-464C-4562-B347-B6B7F46D1148}" srcOrd="4" destOrd="0" presId="urn:microsoft.com/office/officeart/2005/8/layout/vList2"/>
    <dgm:cxn modelId="{7A8CD975-E103-40EA-8AEE-7A51A36BAA8D}" type="presParOf" srcId="{EE919BB5-926C-4448-AA81-E1C924D1BF35}" destId="{C585CFB7-463E-4C25-AC01-3E627C07FBF6}" srcOrd="5" destOrd="0" presId="urn:microsoft.com/office/officeart/2005/8/layout/vList2"/>
    <dgm:cxn modelId="{3D39214A-90B2-4F0F-BAB9-65D224FDE32A}" type="presParOf" srcId="{EE919BB5-926C-4448-AA81-E1C924D1BF35}" destId="{7839D9C5-E014-4789-B219-01AF53ADCCD7}" srcOrd="6" destOrd="0" presId="urn:microsoft.com/office/officeart/2005/8/layout/vList2"/>
    <dgm:cxn modelId="{A6EBE1A9-31A7-42D1-8F98-F6A637D6DB94}" type="presParOf" srcId="{EE919BB5-926C-4448-AA81-E1C924D1BF35}" destId="{3C929B1D-F96F-4FB5-B723-E3F5E94A8A14}" srcOrd="7" destOrd="0" presId="urn:microsoft.com/office/officeart/2005/8/layout/vList2"/>
    <dgm:cxn modelId="{25A010E8-1BD6-4BAB-9131-724AF4FD8B5C}" type="presParOf" srcId="{EE919BB5-926C-4448-AA81-E1C924D1BF35}" destId="{A11E37BD-3AB8-4B94-BD27-3CA06A25E7D1}" srcOrd="8" destOrd="0" presId="urn:microsoft.com/office/officeart/2005/8/layout/vList2"/>
    <dgm:cxn modelId="{A4E260CC-0FBB-4B88-8E44-3F1406E17EEB}" type="presParOf" srcId="{EE919BB5-926C-4448-AA81-E1C924D1BF35}" destId="{8144030C-33B0-46BD-A539-3C5CB963E21F}" srcOrd="9" destOrd="0" presId="urn:microsoft.com/office/officeart/2005/8/layout/vList2"/>
    <dgm:cxn modelId="{1EB0308E-5D00-44F3-9886-3C332436F5BF}" type="presParOf" srcId="{EE919BB5-926C-4448-AA81-E1C924D1BF35}" destId="{C753D725-12FD-47EA-B87E-134F98E35873}" srcOrd="10" destOrd="0" presId="urn:microsoft.com/office/officeart/2005/8/layout/vList2"/>
    <dgm:cxn modelId="{CBF2439C-3F65-41AE-B5B9-AC200FF4A245}" type="presParOf" srcId="{EE919BB5-926C-4448-AA81-E1C924D1BF35}" destId="{142C802B-E8B3-4AA0-93E5-A10A885F99F5}" srcOrd="11" destOrd="0" presId="urn:microsoft.com/office/officeart/2005/8/layout/vList2"/>
    <dgm:cxn modelId="{F0C648AB-A3C1-4F9F-A89D-7D446FD1405E}" type="presParOf" srcId="{EE919BB5-926C-4448-AA81-E1C924D1BF35}" destId="{C1D2BB6D-BD94-4451-AD3F-C8751E4150EE}" srcOrd="12" destOrd="0" presId="urn:microsoft.com/office/officeart/2005/8/layout/vList2"/>
    <dgm:cxn modelId="{F20DF818-E56E-41AC-BF06-7D4A5F5B28B5}" type="presParOf" srcId="{EE919BB5-926C-4448-AA81-E1C924D1BF35}" destId="{E8B281A4-29D2-4003-B285-EEF8239EA412}" srcOrd="13" destOrd="0" presId="urn:microsoft.com/office/officeart/2005/8/layout/vList2"/>
    <dgm:cxn modelId="{DED546CA-5FE7-4048-9852-B1968B81100C}" type="presParOf" srcId="{EE919BB5-926C-4448-AA81-E1C924D1BF35}" destId="{87D5FE2B-1F61-4D9A-93A4-FE832D562DA0}" srcOrd="14" destOrd="0" presId="urn:microsoft.com/office/officeart/2005/8/layout/vList2"/>
    <dgm:cxn modelId="{FED944EC-CBD3-4B05-B51D-0562C4D88360}" type="presParOf" srcId="{EE919BB5-926C-4448-AA81-E1C924D1BF35}" destId="{EE9F7DD1-9DC6-43B8-9E07-A69AB6786C4E}" srcOrd="15" destOrd="0" presId="urn:microsoft.com/office/officeart/2005/8/layout/vList2"/>
    <dgm:cxn modelId="{EADBEEA0-0D1B-4FAA-97F7-1E32A6C36744}" type="presParOf" srcId="{EE919BB5-926C-4448-AA81-E1C924D1BF35}" destId="{77905C95-12F5-43A1-A487-E2919754C811}" srcOrd="16" destOrd="0" presId="urn:microsoft.com/office/officeart/2005/8/layout/vList2"/>
    <dgm:cxn modelId="{2DA9A821-5C22-49D2-A7FF-8095D3B45C37}" type="presParOf" srcId="{EE919BB5-926C-4448-AA81-E1C924D1BF35}" destId="{970791BD-6E99-4B0E-9E9A-E73FD0D6F0AA}" srcOrd="17" destOrd="0" presId="urn:microsoft.com/office/officeart/2005/8/layout/vList2"/>
    <dgm:cxn modelId="{10706228-143C-4385-8DFA-4942D83C0720}" type="presParOf" srcId="{EE919BB5-926C-4448-AA81-E1C924D1BF35}" destId="{1C944BC9-9A1C-437D-86B5-231A6E747903}" srcOrd="18" destOrd="0" presId="urn:microsoft.com/office/officeart/2005/8/layout/vList2"/>
    <dgm:cxn modelId="{7D3C0537-E79C-4E34-8546-EABAE9052A00}" type="presParOf" srcId="{EE919BB5-926C-4448-AA81-E1C924D1BF35}" destId="{1E2826A4-0CBC-4FCF-8660-05D369FC2009}" srcOrd="19" destOrd="0" presId="urn:microsoft.com/office/officeart/2005/8/layout/vList2"/>
    <dgm:cxn modelId="{D57C520C-F61E-4A76-94CD-645360326C03}" type="presParOf" srcId="{EE919BB5-926C-4448-AA81-E1C924D1BF35}" destId="{D58AA62E-53D0-4FE3-9679-C8EA8D8F4123}" srcOrd="2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CEA3F1-68C8-4602-B759-429A1302148E}">
      <dsp:nvSpPr>
        <dsp:cNvPr id="0" name=""/>
        <dsp:cNvSpPr/>
      </dsp:nvSpPr>
      <dsp:spPr>
        <a:xfrm>
          <a:off x="0" y="145873"/>
          <a:ext cx="6315069" cy="311805"/>
        </a:xfrm>
        <a:prstGeom prst="roundRect">
          <a:avLst/>
        </a:prstGeom>
        <a:solidFill>
          <a:srgbClr val="7030A0"/>
        </a:solidFill>
        <a:ln w="12700" cap="flat" cmpd="sng" algn="ctr">
          <a:solidFill>
            <a:srgbClr val="00B0F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Arduino Uno Board</a:t>
          </a:r>
          <a:r>
            <a:rPr lang="en-US" sz="1300" kern="1200" dirty="0"/>
            <a:t> – Cost: Rs. 349</a:t>
          </a:r>
        </a:p>
      </dsp:txBody>
      <dsp:txXfrm>
        <a:off x="15221" y="161094"/>
        <a:ext cx="6284627" cy="281363"/>
      </dsp:txXfrm>
    </dsp:sp>
    <dsp:sp modelId="{DEB52F90-4189-4461-9801-9BB39280F25C}">
      <dsp:nvSpPr>
        <dsp:cNvPr id="0" name=""/>
        <dsp:cNvSpPr/>
      </dsp:nvSpPr>
      <dsp:spPr>
        <a:xfrm>
          <a:off x="0" y="495118"/>
          <a:ext cx="6315069" cy="311805"/>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dirty="0"/>
            <a:t>4*4 Matrix keypad </a:t>
          </a:r>
          <a:r>
            <a:rPr lang="en-IN" sz="1300" b="0" kern="1200" dirty="0"/>
            <a:t>– Cost: Rs. 172</a:t>
          </a:r>
        </a:p>
      </dsp:txBody>
      <dsp:txXfrm>
        <a:off x="15221" y="510339"/>
        <a:ext cx="6284627" cy="281363"/>
      </dsp:txXfrm>
    </dsp:sp>
    <dsp:sp modelId="{FEF94B3A-464C-4562-B347-B6B7F46D1148}">
      <dsp:nvSpPr>
        <dsp:cNvPr id="0" name=""/>
        <dsp:cNvSpPr/>
      </dsp:nvSpPr>
      <dsp:spPr>
        <a:xfrm>
          <a:off x="0" y="844363"/>
          <a:ext cx="6315069" cy="311805"/>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Push Buttons (5 total)</a:t>
          </a:r>
          <a:r>
            <a:rPr lang="en-US" sz="1300" kern="1200" dirty="0"/>
            <a:t> – Cost: Rs. 99</a:t>
          </a:r>
        </a:p>
      </dsp:txBody>
      <dsp:txXfrm>
        <a:off x="15221" y="859584"/>
        <a:ext cx="6284627" cy="281363"/>
      </dsp:txXfrm>
    </dsp:sp>
    <dsp:sp modelId="{7839D9C5-E014-4789-B219-01AF53ADCCD7}">
      <dsp:nvSpPr>
        <dsp:cNvPr id="0" name=""/>
        <dsp:cNvSpPr/>
      </dsp:nvSpPr>
      <dsp:spPr>
        <a:xfrm>
          <a:off x="0" y="1193608"/>
          <a:ext cx="6315069" cy="311805"/>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LEDs (for candidate indicators + error indication)</a:t>
          </a:r>
          <a:r>
            <a:rPr lang="en-US" sz="1300" kern="1200" dirty="0"/>
            <a:t> – Cost: Rs. 15</a:t>
          </a:r>
        </a:p>
      </dsp:txBody>
      <dsp:txXfrm>
        <a:off x="15221" y="1208829"/>
        <a:ext cx="6284627" cy="281363"/>
      </dsp:txXfrm>
    </dsp:sp>
    <dsp:sp modelId="{A11E37BD-3AB8-4B94-BD27-3CA06A25E7D1}">
      <dsp:nvSpPr>
        <dsp:cNvPr id="0" name=""/>
        <dsp:cNvSpPr/>
      </dsp:nvSpPr>
      <dsp:spPr>
        <a:xfrm>
          <a:off x="0" y="1542853"/>
          <a:ext cx="6315069" cy="311805"/>
        </a:xfrm>
        <a:prstGeom prst="roundRect">
          <a:avLst/>
        </a:prstGeom>
        <a:solidFill>
          <a:srgbClr val="7030A0"/>
        </a:solidFill>
        <a:ln w="12700" cap="flat" cmpd="sng" algn="ctr">
          <a:solidFill>
            <a:schemeClr val="bg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dirty="0">
              <a:solidFill>
                <a:schemeClr val="bg1"/>
              </a:solidFill>
            </a:rPr>
            <a:t>Buzzer – </a:t>
          </a:r>
          <a:r>
            <a:rPr lang="en-IN" sz="1300" b="0" kern="1200" dirty="0">
              <a:solidFill>
                <a:schemeClr val="bg1"/>
              </a:solidFill>
            </a:rPr>
            <a:t>Cost: Rs. 13</a:t>
          </a:r>
        </a:p>
      </dsp:txBody>
      <dsp:txXfrm>
        <a:off x="15221" y="1558074"/>
        <a:ext cx="6284627" cy="281363"/>
      </dsp:txXfrm>
    </dsp:sp>
    <dsp:sp modelId="{C753D725-12FD-47EA-B87E-134F98E35873}">
      <dsp:nvSpPr>
        <dsp:cNvPr id="0" name=""/>
        <dsp:cNvSpPr/>
      </dsp:nvSpPr>
      <dsp:spPr>
        <a:xfrm>
          <a:off x="0" y="1892098"/>
          <a:ext cx="6315069" cy="311805"/>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Resistors (for LED and button safety)</a:t>
          </a:r>
          <a:r>
            <a:rPr lang="en-US" sz="1300" kern="1200" dirty="0"/>
            <a:t> – Cost: Rs. 10</a:t>
          </a:r>
        </a:p>
      </dsp:txBody>
      <dsp:txXfrm>
        <a:off x="15221" y="1907319"/>
        <a:ext cx="6284627" cy="281363"/>
      </dsp:txXfrm>
    </dsp:sp>
    <dsp:sp modelId="{C1D2BB6D-BD94-4451-AD3F-C8751E4150EE}">
      <dsp:nvSpPr>
        <dsp:cNvPr id="0" name=""/>
        <dsp:cNvSpPr/>
      </dsp:nvSpPr>
      <dsp:spPr>
        <a:xfrm>
          <a:off x="0" y="2241343"/>
          <a:ext cx="6315069" cy="311805"/>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AND Gate IC (e.g., 7408)</a:t>
          </a:r>
          <a:r>
            <a:rPr lang="en-US" sz="1300" kern="1200" dirty="0"/>
            <a:t> – Cost: Rs. 170</a:t>
          </a:r>
        </a:p>
      </dsp:txBody>
      <dsp:txXfrm>
        <a:off x="15221" y="2256564"/>
        <a:ext cx="6284627" cy="281363"/>
      </dsp:txXfrm>
    </dsp:sp>
    <dsp:sp modelId="{87D5FE2B-1F61-4D9A-93A4-FE832D562DA0}">
      <dsp:nvSpPr>
        <dsp:cNvPr id="0" name=""/>
        <dsp:cNvSpPr/>
      </dsp:nvSpPr>
      <dsp:spPr>
        <a:xfrm>
          <a:off x="0" y="2590588"/>
          <a:ext cx="6315069" cy="311805"/>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Breadboard</a:t>
          </a:r>
          <a:r>
            <a:rPr lang="en-US" sz="1300" kern="1200" dirty="0"/>
            <a:t> – Cost: Rs. 145</a:t>
          </a:r>
        </a:p>
      </dsp:txBody>
      <dsp:txXfrm>
        <a:off x="15221" y="2605809"/>
        <a:ext cx="6284627" cy="281363"/>
      </dsp:txXfrm>
    </dsp:sp>
    <dsp:sp modelId="{77905C95-12F5-43A1-A487-E2919754C811}">
      <dsp:nvSpPr>
        <dsp:cNvPr id="0" name=""/>
        <dsp:cNvSpPr/>
      </dsp:nvSpPr>
      <dsp:spPr>
        <a:xfrm>
          <a:off x="0" y="2939834"/>
          <a:ext cx="6315069" cy="311805"/>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Jumper Wires</a:t>
          </a:r>
          <a:r>
            <a:rPr lang="en-US" sz="1300" kern="1200" dirty="0"/>
            <a:t> – Cost: Rs. 100</a:t>
          </a:r>
        </a:p>
      </dsp:txBody>
      <dsp:txXfrm>
        <a:off x="15221" y="2955055"/>
        <a:ext cx="6284627" cy="281363"/>
      </dsp:txXfrm>
    </dsp:sp>
    <dsp:sp modelId="{1C944BC9-9A1C-437D-86B5-231A6E747903}">
      <dsp:nvSpPr>
        <dsp:cNvPr id="0" name=""/>
        <dsp:cNvSpPr/>
      </dsp:nvSpPr>
      <dsp:spPr>
        <a:xfrm>
          <a:off x="0" y="3289079"/>
          <a:ext cx="6315069" cy="311805"/>
        </a:xfrm>
        <a:prstGeom prst="round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1" kern="1200" dirty="0"/>
            <a:t>Power Supply</a:t>
          </a:r>
          <a:r>
            <a:rPr lang="en-US" sz="1300" kern="1200" dirty="0"/>
            <a:t> </a:t>
          </a:r>
        </a:p>
      </dsp:txBody>
      <dsp:txXfrm>
        <a:off x="15221" y="3304300"/>
        <a:ext cx="6284627" cy="281363"/>
      </dsp:txXfrm>
    </dsp:sp>
    <dsp:sp modelId="{D58AA62E-53D0-4FE3-9679-C8EA8D8F4123}">
      <dsp:nvSpPr>
        <dsp:cNvPr id="0" name=""/>
        <dsp:cNvSpPr/>
      </dsp:nvSpPr>
      <dsp:spPr>
        <a:xfrm>
          <a:off x="0" y="3638324"/>
          <a:ext cx="6315069" cy="311805"/>
        </a:xfrm>
        <a:prstGeom prst="roundRect">
          <a:avLst/>
        </a:prstGeom>
        <a:solidFill>
          <a:schemeClr val="tx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IN" sz="1300" b="1" kern="1200" dirty="0"/>
            <a:t>Total</a:t>
          </a:r>
          <a:r>
            <a:rPr lang="en-IN" sz="1300" kern="1200" dirty="0"/>
            <a:t> - Rs. 1073</a:t>
          </a:r>
        </a:p>
      </dsp:txBody>
      <dsp:txXfrm>
        <a:off x="15221" y="3653545"/>
        <a:ext cx="6284627" cy="28136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6/30/2025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6/30/2025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9825224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2000" cy="3663110"/>
          </a:xfrm>
        </p:spPr>
        <p:txBody>
          <a:bodyPr anchor="b"/>
          <a:lstStyle/>
          <a:p>
            <a:r>
              <a:rPr lang="en-US" sz="6000" dirty="0">
                <a:solidFill>
                  <a:srgbClr val="FFFFFF"/>
                </a:solidFill>
              </a:rPr>
              <a:t>SMART VOTING SYSTEM</a:t>
            </a:r>
            <a:br>
              <a:rPr lang="en-US" sz="6000" dirty="0">
                <a:solidFill>
                  <a:srgbClr val="FFFFFF"/>
                </a:solidFill>
              </a:rPr>
            </a:br>
            <a:br>
              <a:rPr lang="en-US" sz="2800" dirty="0">
                <a:solidFill>
                  <a:srgbClr val="FFFFFF"/>
                </a:solidFill>
              </a:rPr>
            </a:br>
            <a:endParaRPr lang="en-US" dirty="0"/>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967909"/>
            <a:ext cx="12191997" cy="2577772"/>
          </a:xfrm>
        </p:spPr>
        <p:txBody>
          <a:bodyPr/>
          <a:lstStyle/>
          <a:p>
            <a:endParaRPr lang="en-US" dirty="0"/>
          </a:p>
        </p:txBody>
      </p:sp>
    </p:spTree>
    <p:extLst>
      <p:ext uri="{BB962C8B-B14F-4D97-AF65-F5344CB8AC3E}">
        <p14:creationId xmlns:p14="http://schemas.microsoft.com/office/powerpoint/2010/main" val="2498031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741680" y="430482"/>
            <a:ext cx="10500989" cy="1327464"/>
          </a:xfrm>
        </p:spPr>
        <p:txBody>
          <a:bodyPr anchor="b">
            <a:normAutofit/>
          </a:bodyPr>
          <a:lstStyle/>
          <a:p>
            <a:br>
              <a:rPr lang="en-US" dirty="0"/>
            </a:br>
            <a:r>
              <a:rPr lang="en-US" dirty="0"/>
              <a:t>ROADMAP</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35"/>
          </p:nvPr>
        </p:nvSpPr>
        <p:spPr>
          <a:xfrm>
            <a:off x="807038" y="2465539"/>
            <a:ext cx="3774587" cy="3723753"/>
          </a:xfrm>
        </p:spPr>
        <p:txBody>
          <a:bodyPr>
            <a:normAutofit/>
          </a:bodyPr>
          <a:lstStyle/>
          <a:p>
            <a:r>
              <a:rPr lang="en-US" dirty="0"/>
              <a:t>Introduction</a:t>
            </a:r>
          </a:p>
          <a:p>
            <a:r>
              <a:rPr lang="en-US" dirty="0"/>
              <a:t>Materials and budget overview</a:t>
            </a:r>
          </a:p>
          <a:p>
            <a:r>
              <a:rPr lang="en-US" dirty="0"/>
              <a:t>Working Principle</a:t>
            </a:r>
          </a:p>
          <a:p>
            <a:r>
              <a:rPr lang="en-US" dirty="0"/>
              <a:t>System construction</a:t>
            </a:r>
          </a:p>
          <a:p>
            <a:r>
              <a:rPr lang="en-US" dirty="0"/>
              <a:t>Circuit Design</a:t>
            </a:r>
          </a:p>
          <a:p>
            <a:r>
              <a:rPr lang="en-US" dirty="0"/>
              <a:t>Project Display</a:t>
            </a:r>
          </a:p>
          <a:p>
            <a:r>
              <a:rPr lang="en-US" dirty="0"/>
              <a:t>Application</a:t>
            </a:r>
          </a:p>
          <a:p>
            <a:r>
              <a:rPr lang="en-US" dirty="0"/>
              <a:t>Reference material</a:t>
            </a:r>
          </a:p>
          <a:p>
            <a:endParaRPr lang="en-US" dirty="0"/>
          </a:p>
        </p:txBody>
      </p:sp>
      <p:pic>
        <p:nvPicPr>
          <p:cNvPr id="3" name="Content Placeholder 2">
            <a:extLst>
              <a:ext uri="{FF2B5EF4-FFF2-40B4-BE49-F238E27FC236}">
                <a16:creationId xmlns:a16="http://schemas.microsoft.com/office/drawing/2014/main" id="{B5C2D82E-23FF-69B5-C6F0-D4EE5E276062}"/>
              </a:ext>
            </a:extLst>
          </p:cNvPr>
          <p:cNvPicPr>
            <a:picLocks noGrp="1" noChangeAspect="1"/>
          </p:cNvPicPr>
          <p:nvPr>
            <p:ph sz="quarter" idx="36"/>
          </p:nvPr>
        </p:nvPicPr>
        <p:blipFill>
          <a:blip r:embed="rId3"/>
          <a:stretch>
            <a:fillRect/>
          </a:stretch>
        </p:blipFill>
        <p:spPr>
          <a:xfrm>
            <a:off x="5040607" y="2465539"/>
            <a:ext cx="6089055" cy="3723753"/>
          </a:xfrm>
          <a:noFill/>
        </p:spPr>
      </p:pic>
      <p:sp>
        <p:nvSpPr>
          <p:cNvPr id="38" name="Slide Number Placeholder 4">
            <a:extLst>
              <a:ext uri="{FF2B5EF4-FFF2-40B4-BE49-F238E27FC236}">
                <a16:creationId xmlns:a16="http://schemas.microsoft.com/office/drawing/2014/main" id="{5A850B08-C017-822F-6DA6-80286A606B51}"/>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2</a:t>
            </a:fld>
            <a:endParaRPr lang="en-US"/>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6889627" y="173736"/>
            <a:ext cx="4352662" cy="2203704"/>
          </a:xfrm>
        </p:spPr>
        <p:txBody>
          <a:bodyPr anchor="b">
            <a:normAutofit/>
          </a:bodyPr>
          <a:lstStyle/>
          <a:p>
            <a:r>
              <a:rPr lang="en-US" dirty="0"/>
              <a:t>INTRODUCTION</a:t>
            </a:r>
          </a:p>
        </p:txBody>
      </p:sp>
      <p:pic>
        <p:nvPicPr>
          <p:cNvPr id="7" name="Content Placeholder 6">
            <a:extLst>
              <a:ext uri="{FF2B5EF4-FFF2-40B4-BE49-F238E27FC236}">
                <a16:creationId xmlns:a16="http://schemas.microsoft.com/office/drawing/2014/main" id="{53E29151-5083-FD1E-B56F-92124447BAC2}"/>
              </a:ext>
            </a:extLst>
          </p:cNvPr>
          <p:cNvPicPr>
            <a:picLocks noGrp="1" noChangeAspect="1"/>
          </p:cNvPicPr>
          <p:nvPr>
            <p:ph type="pic" sz="quarter" idx="37"/>
          </p:nvPr>
        </p:nvPicPr>
        <p:blipFill>
          <a:blip r:embed="rId3"/>
          <a:stretch/>
        </p:blipFill>
        <p:spPr>
          <a:xfrm>
            <a:off x="336550" y="823587"/>
            <a:ext cx="5303640" cy="5210825"/>
          </a:xfrm>
          <a:noFill/>
        </p:spPr>
      </p:pic>
      <p:sp>
        <p:nvSpPr>
          <p:cNvPr id="4" name="Content Placeholder 3">
            <a:extLst>
              <a:ext uri="{FF2B5EF4-FFF2-40B4-BE49-F238E27FC236}">
                <a16:creationId xmlns:a16="http://schemas.microsoft.com/office/drawing/2014/main" id="{74160DFF-2E7E-7A22-819A-C011020DFF01}"/>
              </a:ext>
            </a:extLst>
          </p:cNvPr>
          <p:cNvSpPr>
            <a:spLocks noGrp="1"/>
          </p:cNvSpPr>
          <p:nvPr>
            <p:ph sz="quarter" idx="36"/>
          </p:nvPr>
        </p:nvSpPr>
        <p:spPr>
          <a:xfrm>
            <a:off x="6889627" y="3104277"/>
            <a:ext cx="4371560" cy="3022201"/>
          </a:xfrm>
        </p:spPr>
        <p:txBody>
          <a:bodyPr>
            <a:normAutofit/>
          </a:bodyPr>
          <a:lstStyle/>
          <a:p>
            <a:pPr marL="0" indent="0">
              <a:lnSpc>
                <a:spcPct val="110000"/>
              </a:lnSpc>
              <a:buNone/>
            </a:pPr>
            <a:r>
              <a:rPr lang="en-US" sz="1500" dirty="0"/>
              <a:t>A </a:t>
            </a:r>
            <a:r>
              <a:rPr lang="en-US" sz="1500" b="1" dirty="0"/>
              <a:t>voting machine</a:t>
            </a:r>
            <a:r>
              <a:rPr lang="en-US" sz="1500" dirty="0"/>
              <a:t> is an electronic device designed to facilitate the casting and counting of votes in a secure, efficient, and tamper-resistant manner. It serves as a modern alternative to traditional paper ballots, ensuring accuracy, reducing human error, and enhancing the speed of the electoral process. Voting machines are widely used in various institutional and governmental elections to promote transparency and trust in democratic systems.</a:t>
            </a:r>
          </a:p>
        </p:txBody>
      </p:sp>
      <p:sp>
        <p:nvSpPr>
          <p:cNvPr id="11" name="Slide Number Placeholder 4">
            <a:extLst>
              <a:ext uri="{FF2B5EF4-FFF2-40B4-BE49-F238E27FC236}">
                <a16:creationId xmlns:a16="http://schemas.microsoft.com/office/drawing/2014/main" id="{10A5325A-F1CE-2790-47CA-FB6D63385FA0}"/>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3</a:t>
            </a:fld>
            <a:endParaRPr lang="en-US"/>
          </a:p>
        </p:txBody>
      </p:sp>
      <p:sp>
        <p:nvSpPr>
          <p:cNvPr id="3" name="Slide Number Placeholder 2" hidden="1">
            <a:extLst>
              <a:ext uri="{FF2B5EF4-FFF2-40B4-BE49-F238E27FC236}">
                <a16:creationId xmlns:a16="http://schemas.microsoft.com/office/drawing/2014/main" id="{64347AE7-D6A2-42FB-3D58-6297742FC352}"/>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3</a:t>
            </a:fld>
            <a:endParaRPr lang="en-US"/>
          </a:p>
        </p:txBody>
      </p:sp>
    </p:spTree>
    <p:extLst>
      <p:ext uri="{BB962C8B-B14F-4D97-AF65-F5344CB8AC3E}">
        <p14:creationId xmlns:p14="http://schemas.microsoft.com/office/powerpoint/2010/main" val="1962637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F3D52-7F58-8077-9A17-3B10EB0FDE87}"/>
              </a:ext>
            </a:extLst>
          </p:cNvPr>
          <p:cNvSpPr>
            <a:spLocks noGrp="1"/>
          </p:cNvSpPr>
          <p:nvPr>
            <p:ph type="title"/>
          </p:nvPr>
        </p:nvSpPr>
        <p:spPr>
          <a:xfrm>
            <a:off x="741680" y="430482"/>
            <a:ext cx="10500989" cy="1327464"/>
          </a:xfrm>
        </p:spPr>
        <p:txBody>
          <a:bodyPr anchor="b">
            <a:normAutofit/>
          </a:bodyPr>
          <a:lstStyle/>
          <a:p>
            <a:pPr algn="ctr"/>
            <a:r>
              <a:rPr lang="en-US" dirty="0"/>
              <a:t>Materials AND BUDGET OVERVIEW</a:t>
            </a:r>
            <a:endParaRPr lang="en-IN" dirty="0"/>
          </a:p>
        </p:txBody>
      </p:sp>
      <p:pic>
        <p:nvPicPr>
          <p:cNvPr id="11" name="Content Placeholder 10">
            <a:extLst>
              <a:ext uri="{FF2B5EF4-FFF2-40B4-BE49-F238E27FC236}">
                <a16:creationId xmlns:a16="http://schemas.microsoft.com/office/drawing/2014/main" id="{C4CC28CF-44A3-82DE-CA78-E564B7BD250A}"/>
              </a:ext>
            </a:extLst>
          </p:cNvPr>
          <p:cNvPicPr>
            <a:picLocks noGrp="1" noChangeAspect="1"/>
          </p:cNvPicPr>
          <p:nvPr>
            <p:ph sz="quarter" idx="35"/>
          </p:nvPr>
        </p:nvPicPr>
        <p:blipFill>
          <a:blip r:embed="rId2"/>
          <a:stretch>
            <a:fillRect/>
          </a:stretch>
        </p:blipFill>
        <p:spPr>
          <a:xfrm>
            <a:off x="806450" y="2647384"/>
            <a:ext cx="3775075" cy="3360282"/>
          </a:xfrm>
          <a:prstGeom prst="rect">
            <a:avLst/>
          </a:prstGeom>
          <a:ln w="228600" cap="sq" cmpd="thickThin">
            <a:solidFill>
              <a:srgbClr val="000000"/>
            </a:solidFill>
            <a:prstDash val="solid"/>
            <a:miter lim="800000"/>
          </a:ln>
          <a:effectLst>
            <a:innerShdw blurRad="76200">
              <a:srgbClr val="000000"/>
            </a:innerShdw>
          </a:effectLst>
        </p:spPr>
      </p:pic>
      <p:sp>
        <p:nvSpPr>
          <p:cNvPr id="4" name="Slide Number Placeholder 3">
            <a:extLst>
              <a:ext uri="{FF2B5EF4-FFF2-40B4-BE49-F238E27FC236}">
                <a16:creationId xmlns:a16="http://schemas.microsoft.com/office/drawing/2014/main" id="{13057FF6-4D37-4044-D2F4-03E85415841E}"/>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4</a:t>
            </a:fld>
            <a:endParaRPr lang="en-US"/>
          </a:p>
        </p:txBody>
      </p:sp>
      <p:graphicFrame>
        <p:nvGraphicFramePr>
          <p:cNvPr id="6" name="Content Placeholder 2">
            <a:extLst>
              <a:ext uri="{FF2B5EF4-FFF2-40B4-BE49-F238E27FC236}">
                <a16:creationId xmlns:a16="http://schemas.microsoft.com/office/drawing/2014/main" id="{764453B3-9FA5-312F-9492-FB2B3A2D6A66}"/>
              </a:ext>
            </a:extLst>
          </p:cNvPr>
          <p:cNvGraphicFramePr>
            <a:graphicFrameLocks noGrp="1"/>
          </p:cNvGraphicFramePr>
          <p:nvPr>
            <p:ph sz="quarter" idx="36"/>
            <p:extLst>
              <p:ext uri="{D42A27DB-BD31-4B8C-83A1-F6EECF244321}">
                <p14:modId xmlns:p14="http://schemas.microsoft.com/office/powerpoint/2010/main" val="3632391372"/>
              </p:ext>
            </p:extLst>
          </p:nvPr>
        </p:nvGraphicFramePr>
        <p:xfrm>
          <a:off x="4927600" y="2130195"/>
          <a:ext cx="6315069" cy="4096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2061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389CE32-A7CE-093D-AA8C-D665D7952AD5}"/>
              </a:ext>
            </a:extLst>
          </p:cNvPr>
          <p:cNvSpPr>
            <a:spLocks noGrp="1"/>
          </p:cNvSpPr>
          <p:nvPr>
            <p:ph type="subTitle" idx="1"/>
          </p:nvPr>
        </p:nvSpPr>
        <p:spPr>
          <a:xfrm>
            <a:off x="234314" y="192454"/>
            <a:ext cx="5322887" cy="1156346"/>
          </a:xfrm>
        </p:spPr>
        <p:txBody>
          <a:bodyPr>
            <a:normAutofit/>
          </a:bodyPr>
          <a:lstStyle/>
          <a:p>
            <a:pPr algn="ctr"/>
            <a:r>
              <a:rPr lang="en-US" dirty="0"/>
              <a:t>WORKING PRINCIPLE</a:t>
            </a:r>
          </a:p>
        </p:txBody>
      </p:sp>
      <p:pic>
        <p:nvPicPr>
          <p:cNvPr id="21" name="Picture 20" descr="A finger pointing on a tablet with green neon lights">
            <a:extLst>
              <a:ext uri="{FF2B5EF4-FFF2-40B4-BE49-F238E27FC236}">
                <a16:creationId xmlns:a16="http://schemas.microsoft.com/office/drawing/2014/main" id="{0D665152-7B19-74FB-9308-3484E2BA0D66}"/>
              </a:ext>
            </a:extLst>
          </p:cNvPr>
          <p:cNvPicPr>
            <a:picLocks noChangeAspect="1"/>
          </p:cNvPicPr>
          <p:nvPr/>
        </p:nvPicPr>
        <p:blipFill>
          <a:blip r:embed="rId2"/>
          <a:srcRect l="9606" r="32946" b="-2"/>
          <a:stretch/>
        </p:blipFill>
        <p:spPr>
          <a:xfrm>
            <a:off x="6497638" y="336550"/>
            <a:ext cx="5322887" cy="6184900"/>
          </a:xfrm>
          <a:prstGeom prst="rect">
            <a:avLst/>
          </a:prstGeom>
          <a:noFill/>
        </p:spPr>
      </p:pic>
      <p:sp>
        <p:nvSpPr>
          <p:cNvPr id="5" name="Slide Number Placeholder 4">
            <a:extLst>
              <a:ext uri="{FF2B5EF4-FFF2-40B4-BE49-F238E27FC236}">
                <a16:creationId xmlns:a16="http://schemas.microsoft.com/office/drawing/2014/main" id="{8654D1F5-7A2F-2413-90F9-C31866DF0B01}"/>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5</a:t>
            </a:fld>
            <a:endParaRPr lang="en-US"/>
          </a:p>
        </p:txBody>
      </p:sp>
      <p:sp>
        <p:nvSpPr>
          <p:cNvPr id="6" name="Rectangle 1">
            <a:extLst>
              <a:ext uri="{FF2B5EF4-FFF2-40B4-BE49-F238E27FC236}">
                <a16:creationId xmlns:a16="http://schemas.microsoft.com/office/drawing/2014/main" id="{67F7927F-C53C-C524-0409-A29F542B72D4}"/>
              </a:ext>
            </a:extLst>
          </p:cNvPr>
          <p:cNvSpPr>
            <a:spLocks noGrp="1" noChangeArrowheads="1"/>
          </p:cNvSpPr>
          <p:nvPr>
            <p:ph type="title"/>
          </p:nvPr>
        </p:nvSpPr>
        <p:spPr bwMode="auto">
          <a:xfrm>
            <a:off x="178753" y="3480930"/>
            <a:ext cx="57800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EECD5550-5D73-60BA-0F3E-70141EDAFA20}"/>
              </a:ext>
            </a:extLst>
          </p:cNvPr>
          <p:cNvSpPr>
            <a:spLocks noChangeArrowheads="1"/>
          </p:cNvSpPr>
          <p:nvPr/>
        </p:nvSpPr>
        <p:spPr bwMode="auto">
          <a:xfrm>
            <a:off x="216548" y="1348800"/>
            <a:ext cx="5668963"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Password-Based Access Control</a:t>
            </a:r>
            <a:r>
              <a:rPr kumimoji="0" lang="en-US" altLang="en-US" sz="1600" b="0" i="0" u="none" strike="noStrike" cap="none" normalizeH="0" baseline="0" dirty="0">
                <a:ln>
                  <a:noFill/>
                </a:ln>
                <a:solidFill>
                  <a:schemeClr val="bg1"/>
                </a:solidFill>
                <a:effectLst/>
                <a:latin typeface="Arial" panose="020B0604020202020204" pitchFamily="34" charset="0"/>
              </a:rPr>
              <a:t>:</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Voters receive a unique time-scheduled password via </a:t>
            </a:r>
            <a:r>
              <a:rPr kumimoji="0" lang="en-US" altLang="en-US" sz="1600" b="0" i="0" u="none" strike="noStrike" cap="none" normalizeH="0" baseline="0">
                <a:ln>
                  <a:noFill/>
                </a:ln>
                <a:solidFill>
                  <a:schemeClr val="bg1"/>
                </a:solidFill>
                <a:effectLst/>
                <a:latin typeface="Arial" panose="020B0604020202020204" pitchFamily="34" charset="0"/>
              </a:rPr>
              <a:t>SMS, to be </a:t>
            </a:r>
            <a:r>
              <a:rPr kumimoji="0" lang="en-US" altLang="en-US" sz="1600" b="0" i="0" u="none" strike="noStrike" cap="none" normalizeH="0" baseline="0" dirty="0">
                <a:ln>
                  <a:noFill/>
                </a:ln>
                <a:solidFill>
                  <a:schemeClr val="bg1"/>
                </a:solidFill>
                <a:effectLst/>
                <a:latin typeface="Arial" panose="020B0604020202020204" pitchFamily="34" charset="0"/>
              </a:rPr>
              <a:t>entered via keypad.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Verification Mechanism</a:t>
            </a:r>
            <a:r>
              <a:rPr kumimoji="0" lang="en-US" altLang="en-US" sz="1600" b="0" i="0" u="none" strike="noStrike" cap="none" normalizeH="0" baseline="0" dirty="0">
                <a:ln>
                  <a:noFill/>
                </a:ln>
                <a:solidFill>
                  <a:schemeClr val="bg1"/>
                </a:solidFill>
                <a:effectLst/>
                <a:latin typeface="Arial" panose="020B0604020202020204" pitchFamily="34" charset="0"/>
              </a:rPr>
              <a:t>:</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Arduino validates the password against a preloaded list and marks used passwords.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Voting Enablement</a:t>
            </a:r>
            <a:r>
              <a:rPr kumimoji="0" lang="en-US" altLang="en-US" sz="1600" b="0" i="0" u="none" strike="noStrike" cap="none" normalizeH="0" baseline="0" dirty="0">
                <a:ln>
                  <a:noFill/>
                </a:ln>
                <a:solidFill>
                  <a:schemeClr val="bg1"/>
                </a:solidFill>
                <a:effectLst/>
                <a:latin typeface="Arial" panose="020B0604020202020204" pitchFamily="34" charset="0"/>
              </a:rPr>
              <a:t>:</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Successful authentication enables one-time voting by activating candidate buttons.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Vote Casting Logic</a:t>
            </a:r>
            <a:r>
              <a:rPr kumimoji="0" lang="en-US" altLang="en-US" sz="1600" b="0" i="0" u="none" strike="noStrike" cap="none" normalizeH="0" baseline="0" dirty="0">
                <a:ln>
                  <a:noFill/>
                </a:ln>
                <a:solidFill>
                  <a:schemeClr val="bg1"/>
                </a:solidFill>
                <a:effectLst/>
                <a:latin typeface="Arial" panose="020B0604020202020204" pitchFamily="34" charset="0"/>
              </a:rPr>
              <a:t>:</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A vote is registered with a single button press. Multiple presses are rejected.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Real-Time Vote Count</a:t>
            </a:r>
            <a:r>
              <a:rPr kumimoji="0" lang="en-US" altLang="en-US" sz="1600" b="0" i="0" u="none" strike="noStrike" cap="none" normalizeH="0" baseline="0" dirty="0">
                <a:ln>
                  <a:noFill/>
                </a:ln>
                <a:solidFill>
                  <a:schemeClr val="bg1"/>
                </a:solidFill>
                <a:effectLst/>
                <a:latin typeface="Arial" panose="020B0604020202020204" pitchFamily="34" charset="0"/>
              </a:rPr>
              <a:t>:</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The system tracks votes in real-time for each candidate.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Result Declaration</a:t>
            </a:r>
            <a:r>
              <a:rPr kumimoji="0" lang="en-US" altLang="en-US" sz="1600" b="0" i="0" u="none" strike="noStrike" cap="none" normalizeH="0" baseline="0" dirty="0">
                <a:ln>
                  <a:noFill/>
                </a:ln>
                <a:solidFill>
                  <a:schemeClr val="bg1"/>
                </a:solidFill>
                <a:effectLst/>
                <a:latin typeface="Arial" panose="020B0604020202020204" pitchFamily="34" charset="0"/>
              </a:rPr>
              <a:t>:</a:t>
            </a:r>
            <a:br>
              <a:rPr kumimoji="0" lang="en-US" altLang="en-US" sz="1600" b="0" i="0" u="none" strike="noStrike" cap="none" normalizeH="0" baseline="0" dirty="0">
                <a:ln>
                  <a:noFill/>
                </a:ln>
                <a:solidFill>
                  <a:schemeClr val="bg1"/>
                </a:solidFill>
                <a:effectLst/>
                <a:latin typeface="Arial" panose="020B0604020202020204" pitchFamily="34" charset="0"/>
              </a:rPr>
            </a:br>
            <a:r>
              <a:rPr kumimoji="0" lang="en-US" altLang="en-US" sz="1600" b="0" i="0" u="none" strike="noStrike" cap="none" normalizeH="0" baseline="0" dirty="0">
                <a:ln>
                  <a:noFill/>
                </a:ln>
                <a:solidFill>
                  <a:schemeClr val="bg1"/>
                </a:solidFill>
                <a:effectLst/>
                <a:latin typeface="Arial" panose="020B0604020202020204" pitchFamily="34" charset="0"/>
              </a:rPr>
              <a:t>Pressing the result button compares votes and lights up the LED of the winning candidate.</a:t>
            </a:r>
          </a:p>
        </p:txBody>
      </p:sp>
      <p:cxnSp>
        <p:nvCxnSpPr>
          <p:cNvPr id="4" name="Straight Connector 3">
            <a:extLst>
              <a:ext uri="{FF2B5EF4-FFF2-40B4-BE49-F238E27FC236}">
                <a16:creationId xmlns:a16="http://schemas.microsoft.com/office/drawing/2014/main" id="{4A41CF62-1F58-26CD-19AE-DC0DD8144FCC}"/>
              </a:ext>
            </a:extLst>
          </p:cNvPr>
          <p:cNvCxnSpPr/>
          <p:nvPr/>
        </p:nvCxnSpPr>
        <p:spPr>
          <a:xfrm>
            <a:off x="347472" y="1197864"/>
            <a:ext cx="5209729"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DF433976-7413-7E08-42F7-58542421514F}"/>
              </a:ext>
            </a:extLst>
          </p:cNvPr>
          <p:cNvCxnSpPr/>
          <p:nvPr/>
        </p:nvCxnSpPr>
        <p:spPr>
          <a:xfrm>
            <a:off x="347472" y="1197864"/>
            <a:ext cx="5209729" cy="0"/>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4578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F76FF84-1D6A-6D7C-A195-891708E547D1}"/>
              </a:ext>
            </a:extLst>
          </p:cNvPr>
          <p:cNvSpPr>
            <a:spLocks noGrp="1"/>
          </p:cNvSpPr>
          <p:nvPr>
            <p:ph type="title"/>
          </p:nvPr>
        </p:nvSpPr>
        <p:spPr>
          <a:xfrm>
            <a:off x="733562" y="433906"/>
            <a:ext cx="10515601" cy="1327464"/>
          </a:xfrm>
        </p:spPr>
        <p:txBody>
          <a:bodyPr/>
          <a:lstStyle/>
          <a:p>
            <a:pPr algn="ctr"/>
            <a:r>
              <a:rPr lang="en-US" dirty="0"/>
              <a:t>SYSTEM CONSTRUCTION</a:t>
            </a:r>
          </a:p>
        </p:txBody>
      </p:sp>
      <p:sp>
        <p:nvSpPr>
          <p:cNvPr id="4" name="Slide Number Placeholder 3">
            <a:extLst>
              <a:ext uri="{FF2B5EF4-FFF2-40B4-BE49-F238E27FC236}">
                <a16:creationId xmlns:a16="http://schemas.microsoft.com/office/drawing/2014/main" id="{DA7B6544-0C11-1A7F-8FDF-90AB235233EA}"/>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6</a:t>
            </a:fld>
            <a:endParaRPr lang="en-US"/>
          </a:p>
        </p:txBody>
      </p:sp>
      <p:sp>
        <p:nvSpPr>
          <p:cNvPr id="5" name="Rectangle 1">
            <a:extLst>
              <a:ext uri="{FF2B5EF4-FFF2-40B4-BE49-F238E27FC236}">
                <a16:creationId xmlns:a16="http://schemas.microsoft.com/office/drawing/2014/main" id="{463985B5-328F-E6FF-A6F1-F5C655B46635}"/>
              </a:ext>
            </a:extLst>
          </p:cNvPr>
          <p:cNvSpPr>
            <a:spLocks noGrp="1" noChangeArrowheads="1"/>
          </p:cNvSpPr>
          <p:nvPr>
            <p:ph sz="quarter" idx="36"/>
          </p:nvPr>
        </p:nvSpPr>
        <p:spPr bwMode="auto">
          <a:xfrm>
            <a:off x="814388" y="1992678"/>
            <a:ext cx="1096308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Keypad Authentication</a:t>
            </a: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A 4×4 matrix keypad is used to enter unique, scheduled passwords for voting access.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Voting Buttons</a:t>
            </a: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Four push buttons represent four candidates, each linked to an individual vote counter.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LED Result Indicators</a:t>
            </a: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LEDs display voting results, lighting up for the winning candidate.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AND Gate Logic</a:t>
            </a: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A 7408 IC ensures only one button press is valid; an error LED signals multiple inputs.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Buzzer Feedback</a:t>
            </a: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A buzzer gives audio confirmation for valid access or invalid attempts.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Arduino Control</a:t>
            </a:r>
            <a:br>
              <a:rPr kumimoji="0" lang="en-US" altLang="en-US" sz="1800" b="0" i="0" u="none" strike="noStrike" cap="none" normalizeH="0" baseline="0" dirty="0">
                <a:ln>
                  <a:noFill/>
                </a:ln>
                <a:effectLst/>
                <a:latin typeface="Arial" panose="020B0604020202020204" pitchFamily="34" charset="0"/>
              </a:rPr>
            </a:br>
            <a:r>
              <a:rPr kumimoji="0" lang="en-US" altLang="en-US" sz="1800" b="0" i="0" u="none" strike="noStrike" cap="none" normalizeH="0" baseline="0" dirty="0">
                <a:ln>
                  <a:noFill/>
                </a:ln>
                <a:effectLst/>
                <a:latin typeface="Arial" panose="020B0604020202020204" pitchFamily="34" charset="0"/>
              </a:rPr>
              <a:t>Arduino Uno manages password validation, vote counting, and result display logic.</a:t>
            </a:r>
          </a:p>
        </p:txBody>
      </p:sp>
    </p:spTree>
    <p:extLst>
      <p:ext uri="{BB962C8B-B14F-4D97-AF65-F5344CB8AC3E}">
        <p14:creationId xmlns:p14="http://schemas.microsoft.com/office/powerpoint/2010/main" val="2440965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46583-58BF-4343-FE18-6D666314BAF7}"/>
              </a:ext>
            </a:extLst>
          </p:cNvPr>
          <p:cNvSpPr>
            <a:spLocks noGrp="1"/>
          </p:cNvSpPr>
          <p:nvPr>
            <p:ph type="title"/>
          </p:nvPr>
        </p:nvSpPr>
        <p:spPr/>
        <p:txBody>
          <a:bodyPr/>
          <a:lstStyle/>
          <a:p>
            <a:pPr algn="ctr"/>
            <a:r>
              <a:rPr lang="en-US" dirty="0"/>
              <a:t>CIRCUIT DESIGN</a:t>
            </a:r>
            <a:endParaRPr lang="en-IN" dirty="0"/>
          </a:p>
        </p:txBody>
      </p:sp>
      <p:sp>
        <p:nvSpPr>
          <p:cNvPr id="4" name="Slide Number Placeholder 3">
            <a:extLst>
              <a:ext uri="{FF2B5EF4-FFF2-40B4-BE49-F238E27FC236}">
                <a16:creationId xmlns:a16="http://schemas.microsoft.com/office/drawing/2014/main" id="{6B0AF020-8C55-DCD7-2963-D13E99798400}"/>
              </a:ext>
            </a:extLst>
          </p:cNvPr>
          <p:cNvSpPr>
            <a:spLocks noGrp="1"/>
          </p:cNvSpPr>
          <p:nvPr>
            <p:ph type="sldNum" sz="quarter" idx="12"/>
          </p:nvPr>
        </p:nvSpPr>
        <p:spPr/>
        <p:txBody>
          <a:bodyPr/>
          <a:lstStyle/>
          <a:p>
            <a:fld id="{FE024F78-56A6-7740-B68D-8D4D026EDF3F}" type="slidenum">
              <a:rPr lang="en-US" smtClean="0"/>
              <a:pPr/>
              <a:t>7</a:t>
            </a:fld>
            <a:endParaRPr lang="en-US" dirty="0"/>
          </a:p>
        </p:txBody>
      </p:sp>
      <p:pic>
        <p:nvPicPr>
          <p:cNvPr id="10" name="Picture 9">
            <a:extLst>
              <a:ext uri="{FF2B5EF4-FFF2-40B4-BE49-F238E27FC236}">
                <a16:creationId xmlns:a16="http://schemas.microsoft.com/office/drawing/2014/main" id="{17CA3007-1212-D034-210C-DFF87595B5D2}"/>
              </a:ext>
            </a:extLst>
          </p:cNvPr>
          <p:cNvPicPr>
            <a:picLocks noChangeAspect="1"/>
          </p:cNvPicPr>
          <p:nvPr/>
        </p:nvPicPr>
        <p:blipFill>
          <a:blip r:embed="rId2"/>
          <a:stretch>
            <a:fillRect/>
          </a:stretch>
        </p:blipFill>
        <p:spPr>
          <a:xfrm>
            <a:off x="1925982" y="2105025"/>
            <a:ext cx="8334376" cy="4121173"/>
          </a:xfrm>
          <a:prstGeom prst="rect">
            <a:avLst/>
          </a:prstGeom>
        </p:spPr>
      </p:pic>
    </p:spTree>
    <p:extLst>
      <p:ext uri="{BB962C8B-B14F-4D97-AF65-F5344CB8AC3E}">
        <p14:creationId xmlns:p14="http://schemas.microsoft.com/office/powerpoint/2010/main" val="1413109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10F53092-B1B7-F8E2-9436-2DBA6571D080}"/>
              </a:ext>
            </a:extLst>
          </p:cNvPr>
          <p:cNvSpPr>
            <a:spLocks noGrp="1"/>
          </p:cNvSpPr>
          <p:nvPr>
            <p:ph type="title"/>
          </p:nvPr>
        </p:nvSpPr>
        <p:spPr>
          <a:xfrm>
            <a:off x="733562" y="433906"/>
            <a:ext cx="10515601" cy="1327464"/>
          </a:xfrm>
        </p:spPr>
        <p:txBody>
          <a:bodyPr anchor="b">
            <a:normAutofit/>
          </a:bodyPr>
          <a:lstStyle/>
          <a:p>
            <a:pPr algn="ctr"/>
            <a:r>
              <a:rPr lang="en-US" dirty="0"/>
              <a:t>PROJECT DISPLAY</a:t>
            </a:r>
          </a:p>
        </p:txBody>
      </p:sp>
      <p:sp>
        <p:nvSpPr>
          <p:cNvPr id="14" name="Slide Number Placeholder 4">
            <a:extLst>
              <a:ext uri="{FF2B5EF4-FFF2-40B4-BE49-F238E27FC236}">
                <a16:creationId xmlns:a16="http://schemas.microsoft.com/office/drawing/2014/main" id="{1F7AA36C-7DEE-B045-85FD-1CBA6480A068}"/>
              </a:ext>
            </a:extLst>
          </p:cNvPr>
          <p:cNvSpPr>
            <a:spLocks noGrp="1"/>
          </p:cNvSpPr>
          <p:nvPr>
            <p:ph type="sldNum" sz="quarter" idx="12"/>
          </p:nvPr>
        </p:nvSpPr>
        <p:spPr>
          <a:xfrm>
            <a:off x="9140971" y="6226198"/>
            <a:ext cx="2743200" cy="365125"/>
          </a:xfrm>
        </p:spPr>
        <p:txBody>
          <a:bodyPr anchor="ctr">
            <a:normAutofit/>
          </a:bodyPr>
          <a:lstStyle/>
          <a:p>
            <a:pPr>
              <a:spcAft>
                <a:spcPts val="600"/>
              </a:spcAft>
            </a:pPr>
            <a:fld id="{FE024F78-56A6-7740-B68D-8D4D026EDF3F}" type="slidenum">
              <a:rPr lang="en-US" smtClean="0"/>
              <a:pPr>
                <a:spcAft>
                  <a:spcPts val="600"/>
                </a:spcAft>
              </a:pPr>
              <a:t>8</a:t>
            </a:fld>
            <a:endParaRPr lang="en-US"/>
          </a:p>
        </p:txBody>
      </p:sp>
      <p:pic>
        <p:nvPicPr>
          <p:cNvPr id="8" name="Picture 7">
            <a:extLst>
              <a:ext uri="{FF2B5EF4-FFF2-40B4-BE49-F238E27FC236}">
                <a16:creationId xmlns:a16="http://schemas.microsoft.com/office/drawing/2014/main" id="{CD0280A5-0D27-755C-2567-473B17840819}"/>
              </a:ext>
            </a:extLst>
          </p:cNvPr>
          <p:cNvPicPr>
            <a:picLocks noChangeAspect="1"/>
          </p:cNvPicPr>
          <p:nvPr/>
        </p:nvPicPr>
        <p:blipFill>
          <a:blip r:embed="rId2"/>
          <a:stretch>
            <a:fillRect/>
          </a:stretch>
        </p:blipFill>
        <p:spPr>
          <a:xfrm>
            <a:off x="733562" y="2491582"/>
            <a:ext cx="7194128" cy="3734616"/>
          </a:xfrm>
          <a:prstGeom prst="rect">
            <a:avLst/>
          </a:prstGeom>
        </p:spPr>
      </p:pic>
      <p:pic>
        <p:nvPicPr>
          <p:cNvPr id="10" name="Picture 9">
            <a:extLst>
              <a:ext uri="{FF2B5EF4-FFF2-40B4-BE49-F238E27FC236}">
                <a16:creationId xmlns:a16="http://schemas.microsoft.com/office/drawing/2014/main" id="{A7715F04-E0AB-9E14-F3CF-28E96DF9A427}"/>
              </a:ext>
            </a:extLst>
          </p:cNvPr>
          <p:cNvPicPr>
            <a:picLocks noChangeAspect="1"/>
          </p:cNvPicPr>
          <p:nvPr/>
        </p:nvPicPr>
        <p:blipFill>
          <a:blip r:embed="rId3"/>
          <a:stretch>
            <a:fillRect/>
          </a:stretch>
        </p:blipFill>
        <p:spPr>
          <a:xfrm>
            <a:off x="8067676" y="2491583"/>
            <a:ext cx="3543162" cy="3734616"/>
          </a:xfrm>
          <a:prstGeom prst="rect">
            <a:avLst/>
          </a:prstGeom>
        </p:spPr>
      </p:pic>
    </p:spTree>
    <p:extLst>
      <p:ext uri="{BB962C8B-B14F-4D97-AF65-F5344CB8AC3E}">
        <p14:creationId xmlns:p14="http://schemas.microsoft.com/office/powerpoint/2010/main" val="282709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2BFA910-9F6C-303C-CF71-38704DC7CCA9}"/>
              </a:ext>
            </a:extLst>
          </p:cNvPr>
          <p:cNvSpPr>
            <a:spLocks noGrp="1"/>
          </p:cNvSpPr>
          <p:nvPr>
            <p:ph type="title"/>
          </p:nvPr>
        </p:nvSpPr>
        <p:spPr>
          <a:xfrm>
            <a:off x="0" y="133350"/>
            <a:ext cx="12191998" cy="1076325"/>
          </a:xfrm>
        </p:spPr>
        <p:txBody>
          <a:bodyPr/>
          <a:lstStyle/>
          <a:p>
            <a:r>
              <a:rPr lang="en-US" dirty="0"/>
              <a:t>APPLICATIONS</a:t>
            </a:r>
          </a:p>
        </p:txBody>
      </p:sp>
      <p:sp>
        <p:nvSpPr>
          <p:cNvPr id="5" name="Slide Number Placeholder 4" hidden="1">
            <a:extLst>
              <a:ext uri="{FF2B5EF4-FFF2-40B4-BE49-F238E27FC236}">
                <a16:creationId xmlns:a16="http://schemas.microsoft.com/office/drawing/2014/main" id="{0A7314A6-5307-DF86-5D22-F9C1695A9E29}"/>
              </a:ext>
            </a:extLst>
          </p:cNvPr>
          <p:cNvSpPr>
            <a:spLocks noGrp="1"/>
          </p:cNvSpPr>
          <p:nvPr>
            <p:ph type="sldNum" sz="quarter" idx="4294967295"/>
          </p:nvPr>
        </p:nvSpPr>
        <p:spPr>
          <a:xfrm>
            <a:off x="9140971" y="6226198"/>
            <a:ext cx="2743200" cy="365125"/>
          </a:xfrm>
        </p:spPr>
        <p:txBody>
          <a:bodyPr/>
          <a:lstStyle/>
          <a:p>
            <a:pPr>
              <a:spcAft>
                <a:spcPts val="600"/>
              </a:spcAft>
            </a:pPr>
            <a:fld id="{FE024F78-56A6-7740-B68D-8D4D026EDF3F}" type="slidenum">
              <a:rPr lang="en-US" smtClean="0"/>
              <a:pPr>
                <a:spcAft>
                  <a:spcPts val="600"/>
                </a:spcAft>
              </a:pPr>
              <a:t>9</a:t>
            </a:fld>
            <a:endParaRPr lang="en-US"/>
          </a:p>
        </p:txBody>
      </p:sp>
      <p:sp>
        <p:nvSpPr>
          <p:cNvPr id="7" name="Rectangle 2">
            <a:extLst>
              <a:ext uri="{FF2B5EF4-FFF2-40B4-BE49-F238E27FC236}">
                <a16:creationId xmlns:a16="http://schemas.microsoft.com/office/drawing/2014/main" id="{22C3CCD5-78CB-F5F4-C858-9BAFD42797DC}"/>
              </a:ext>
            </a:extLst>
          </p:cNvPr>
          <p:cNvSpPr>
            <a:spLocks noGrp="1" noChangeArrowheads="1"/>
          </p:cNvSpPr>
          <p:nvPr>
            <p:ph type="subTitle" idx="1"/>
          </p:nvPr>
        </p:nvSpPr>
        <p:spPr bwMode="auto">
          <a:xfrm>
            <a:off x="3685033" y="1912914"/>
            <a:ext cx="587044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ea typeface="Malgun Gothic Semilight" panose="020B0502040204020203" pitchFamily="34" charset="-128"/>
                <a:cs typeface="FreesiaUPC" panose="020B0502040204020203" pitchFamily="34" charset="-34"/>
              </a:rPr>
              <a:t>Political </a:t>
            </a:r>
            <a:r>
              <a:rPr kumimoji="0" lang="en-US" altLang="en-US" sz="2000" b="1" i="0" u="none" strike="noStrike" cap="none" normalizeH="0" baseline="0" dirty="0">
                <a:ln>
                  <a:noFill/>
                </a:ln>
                <a:solidFill>
                  <a:schemeClr val="bg2"/>
                </a:solidFill>
                <a:effectLst/>
                <a:ea typeface="Malgun Gothic Semilight" panose="020B0502040204020203" pitchFamily="34" charset="-128"/>
                <a:cs typeface="FreesiaUPC" panose="020B0502040204020203" pitchFamily="34" charset="-34"/>
              </a:rPr>
              <a:t>elections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bg2"/>
              </a:solidFill>
              <a:effectLst/>
              <a:ea typeface="Malgun Gothic Semilight" panose="020B0502040204020203" pitchFamily="34" charset="-128"/>
              <a:cs typeface="FreesiaUPC" panose="020B0502040204020203" pitchFamily="34" charset="-34"/>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ea typeface="Malgun Gothic Semilight" panose="020B0502040204020203" pitchFamily="34" charset="-128"/>
                <a:cs typeface="FreesiaUPC" panose="020B0502040204020203" pitchFamily="34" charset="-34"/>
              </a:rPr>
              <a:t>Student council elections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bg2"/>
              </a:solidFill>
              <a:effectLst/>
              <a:ea typeface="Malgun Gothic Semilight" panose="020B0502040204020203" pitchFamily="34" charset="-128"/>
              <a:cs typeface="FreesiaUPC" panose="020B0502040204020203" pitchFamily="34" charset="-34"/>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ea typeface="Malgun Gothic Semilight" panose="020B0502040204020203" pitchFamily="34" charset="-128"/>
                <a:cs typeface="FreesiaUPC" panose="020B0502040204020203" pitchFamily="34" charset="-34"/>
              </a:rPr>
              <a:t>Shareholder voting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bg2"/>
              </a:solidFill>
              <a:effectLst/>
              <a:ea typeface="Malgun Gothic Semilight" panose="020B0502040204020203" pitchFamily="34" charset="-128"/>
              <a:cs typeface="FreesiaUPC" panose="020B0502040204020203" pitchFamily="34" charset="-34"/>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ea typeface="Malgun Gothic Semilight" panose="020B0502040204020203" pitchFamily="34" charset="-128"/>
                <a:cs typeface="FreesiaUPC" panose="020B0502040204020203" pitchFamily="34" charset="-34"/>
              </a:rPr>
              <a:t>Television reality shows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bg2"/>
              </a:solidFill>
              <a:effectLst/>
              <a:ea typeface="Malgun Gothic Semilight" panose="020B0502040204020203" pitchFamily="34" charset="-128"/>
              <a:cs typeface="FreesiaUPC" panose="020B0502040204020203" pitchFamily="34" charset="-34"/>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ea typeface="Malgun Gothic Semilight" panose="020B0502040204020203" pitchFamily="34" charset="-128"/>
                <a:cs typeface="FreesiaUPC" panose="020B0502040204020203" pitchFamily="34" charset="-34"/>
              </a:rPr>
              <a:t>Opinion polls and surveys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bg2"/>
              </a:solidFill>
              <a:effectLst/>
              <a:ea typeface="Malgun Gothic Semilight" panose="020B0502040204020203" pitchFamily="34" charset="-128"/>
              <a:cs typeface="FreesiaUPC" panose="020B0502040204020203" pitchFamily="34" charset="-34"/>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2"/>
                </a:solidFill>
                <a:effectLst/>
                <a:ea typeface="Malgun Gothic Semilight" panose="020B0502040204020203" pitchFamily="34" charset="-128"/>
                <a:cs typeface="FreesiaUPC" panose="020B0502040204020203" pitchFamily="34" charset="-34"/>
              </a:rPr>
              <a:t>Corporate decision-making</a:t>
            </a:r>
          </a:p>
        </p:txBody>
      </p:sp>
    </p:spTree>
    <p:extLst>
      <p:ext uri="{BB962C8B-B14F-4D97-AF65-F5344CB8AC3E}">
        <p14:creationId xmlns:p14="http://schemas.microsoft.com/office/powerpoint/2010/main" val="1595130482"/>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360</TotalTime>
  <Words>455</Words>
  <Application>Microsoft Office PowerPoint</Application>
  <PresentationFormat>Widescreen</PresentationFormat>
  <Paragraphs>74</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Malgun Gothic Semilight</vt:lpstr>
      <vt:lpstr>Arial</vt:lpstr>
      <vt:lpstr>Arial Nova</vt:lpstr>
      <vt:lpstr>Biome</vt:lpstr>
      <vt:lpstr>Calibri</vt:lpstr>
      <vt:lpstr>Custom</vt:lpstr>
      <vt:lpstr>SMART VOTING SYSTEM  </vt:lpstr>
      <vt:lpstr> ROADMAP</vt:lpstr>
      <vt:lpstr>INTRODUCTION</vt:lpstr>
      <vt:lpstr>Materials AND BUDGET OVERVIEW</vt:lpstr>
      <vt:lpstr> </vt:lpstr>
      <vt:lpstr>SYSTEM CONSTRUCTION</vt:lpstr>
      <vt:lpstr>CIRCUIT DESIGN</vt:lpstr>
      <vt:lpstr>PROJECT DISPLAY</vt:lpstr>
      <vt:lpstr>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Priyankaa</dc:creator>
  <cp:lastModifiedBy>S Priyankaa</cp:lastModifiedBy>
  <cp:revision>14</cp:revision>
  <dcterms:created xsi:type="dcterms:W3CDTF">2025-04-14T12:06:14Z</dcterms:created>
  <dcterms:modified xsi:type="dcterms:W3CDTF">2025-06-29T19:06:05Z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