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8694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r</a:t>
            </a:r>
            <a:r>
              <a:rPr dirty="0" sz="2400" lang="en-US"/>
              <a:t>i</a:t>
            </a:r>
            <a:r>
              <a:rPr dirty="0" sz="2400" lang="en-US"/>
              <a:t>y</a:t>
            </a:r>
            <a:r>
              <a:rPr dirty="0" sz="2400" lang="en-US"/>
              <a:t>a</a:t>
            </a:r>
            <a:r>
              <a:rPr dirty="0" sz="2400" lang="en-US"/>
              <a:t>n</a:t>
            </a:r>
            <a:r>
              <a:rPr dirty="0" sz="2400" lang="en-US"/>
              <a:t>k</a:t>
            </a:r>
            <a:r>
              <a:rPr dirty="0" sz="2400" lang="en-US"/>
              <a:t>a</a:t>
            </a:r>
            <a:r>
              <a:rPr dirty="0" sz="2400" lang="en-US"/>
              <a:t>.</a:t>
            </a:r>
            <a:r>
              <a:rPr dirty="0" sz="2400" lang="en-US"/>
              <a:t> </a:t>
            </a:r>
            <a:r>
              <a:rPr dirty="0" sz="2400" lang="en-US"/>
              <a:t>M</a:t>
            </a:r>
            <a:endParaRPr dirty="0" sz="2400" lang="en-US"/>
          </a:p>
          <a:p>
            <a:r>
              <a:rPr dirty="0" sz="2400" lang="en-US"/>
              <a:t>REGISTER NO: 31</a:t>
            </a:r>
            <a:r>
              <a:rPr dirty="0" sz="2400" lang="en-US"/>
              <a:t>2</a:t>
            </a:r>
            <a:r>
              <a:rPr dirty="0" sz="2400" lang="en-US"/>
              <a:t>2</a:t>
            </a:r>
            <a:r>
              <a:rPr dirty="0" sz="2400" lang="en-US"/>
              <a:t>0</a:t>
            </a:r>
            <a:r>
              <a:rPr dirty="0" sz="2400" lang="en-US"/>
              <a:t>5</a:t>
            </a:r>
            <a:r>
              <a:rPr dirty="0" sz="2400" lang="en-US"/>
              <a:t>0</a:t>
            </a:r>
            <a:r>
              <a:rPr dirty="0" sz="2400" lang="en-US"/>
              <a:t>4</a:t>
            </a:r>
            <a:r>
              <a:rPr dirty="0" sz="2400" lang="en-US"/>
              <a:t>8</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6</a:t>
            </a:r>
            <a:r>
              <a:rPr dirty="0" sz="2400" lang="en-US"/>
              <a:t>0</a:t>
            </a:r>
            <a:r>
              <a:rPr dirty="0" sz="2400" lang="en-US"/>
              <a:t>7</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333386"/>
            <a:ext cx="6934200" cy="16916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b8b9b1191da94a289bf6e69200e1583e</vt:lpwstr>
  </property>
</Properties>
</file>