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19"/>
  </p:notesMasterIdLst>
  <p:sldIdLst>
    <p:sldId id="347" r:id="rId2"/>
    <p:sldId id="287" r:id="rId3"/>
    <p:sldId id="257" r:id="rId4"/>
    <p:sldId id="260" r:id="rId5"/>
    <p:sldId id="340" r:id="rId6"/>
    <p:sldId id="299" r:id="rId7"/>
    <p:sldId id="288" r:id="rId8"/>
    <p:sldId id="266" r:id="rId9"/>
    <p:sldId id="344" r:id="rId10"/>
    <p:sldId id="355" r:id="rId11"/>
    <p:sldId id="349" r:id="rId12"/>
    <p:sldId id="353" r:id="rId13"/>
    <p:sldId id="275" r:id="rId14"/>
    <p:sldId id="352" r:id="rId15"/>
    <p:sldId id="346" r:id="rId16"/>
    <p:sldId id="270" r:id="rId17"/>
    <p:sldId id="32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5FF3"/>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99822" autoAdjust="0"/>
  </p:normalViewPr>
  <p:slideViewPr>
    <p:cSldViewPr>
      <p:cViewPr varScale="1">
        <p:scale>
          <a:sx n="85" d="100"/>
          <a:sy n="85" d="100"/>
        </p:scale>
        <p:origin x="341" y="6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1" d="100"/>
          <a:sy n="51" d="100"/>
        </p:scale>
        <p:origin x="-273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shatha K" userId="c2164d7a1f82fcd1" providerId="LiveId" clId="{07030F9A-0226-4887-B5E0-B3F41F85291A}"/>
    <pc:docChg chg="undo custSel addSld delSld modSld sldOrd">
      <pc:chgData name="Akshatha K" userId="c2164d7a1f82fcd1" providerId="LiveId" clId="{07030F9A-0226-4887-B5E0-B3F41F85291A}" dt="2022-05-28T12:34:27.947" v="240" actId="208"/>
      <pc:docMkLst>
        <pc:docMk/>
      </pc:docMkLst>
      <pc:sldChg chg="modSp mod">
        <pc:chgData name="Akshatha K" userId="c2164d7a1f82fcd1" providerId="LiveId" clId="{07030F9A-0226-4887-B5E0-B3F41F85291A}" dt="2022-05-25T04:46:29.376" v="141" actId="1036"/>
        <pc:sldMkLst>
          <pc:docMk/>
          <pc:sldMk cId="0" sldId="266"/>
        </pc:sldMkLst>
        <pc:spChg chg="mod">
          <ac:chgData name="Akshatha K" userId="c2164d7a1f82fcd1" providerId="LiveId" clId="{07030F9A-0226-4887-B5E0-B3F41F85291A}" dt="2022-05-25T04:46:29.376" v="141" actId="1036"/>
          <ac:spMkLst>
            <pc:docMk/>
            <pc:sldMk cId="0" sldId="266"/>
            <ac:spMk id="14" creationId="{EAE6A70D-AD03-7A87-239D-D3BE4280C6EF}"/>
          </ac:spMkLst>
        </pc:spChg>
      </pc:sldChg>
      <pc:sldChg chg="modSp mod">
        <pc:chgData name="Akshatha K" userId="c2164d7a1f82fcd1" providerId="LiveId" clId="{07030F9A-0226-4887-B5E0-B3F41F85291A}" dt="2022-05-25T03:44:48.962" v="11" actId="20577"/>
        <pc:sldMkLst>
          <pc:docMk/>
          <pc:sldMk cId="0" sldId="270"/>
        </pc:sldMkLst>
        <pc:spChg chg="mod">
          <ac:chgData name="Akshatha K" userId="c2164d7a1f82fcd1" providerId="LiveId" clId="{07030F9A-0226-4887-B5E0-B3F41F85291A}" dt="2022-05-25T03:44:48.962" v="11" actId="20577"/>
          <ac:spMkLst>
            <pc:docMk/>
            <pc:sldMk cId="0" sldId="270"/>
            <ac:spMk id="2" creationId="{DFA78DEB-6914-4A76-B9B4-66FB89B00F93}"/>
          </ac:spMkLst>
        </pc:spChg>
      </pc:sldChg>
      <pc:sldChg chg="del">
        <pc:chgData name="Akshatha K" userId="c2164d7a1f82fcd1" providerId="LiveId" clId="{07030F9A-0226-4887-B5E0-B3F41F85291A}" dt="2022-05-25T04:36:20.905" v="100" actId="47"/>
        <pc:sldMkLst>
          <pc:docMk/>
          <pc:sldMk cId="0" sldId="271"/>
        </pc:sldMkLst>
      </pc:sldChg>
      <pc:sldChg chg="modSp mod">
        <pc:chgData name="Akshatha K" userId="c2164d7a1f82fcd1" providerId="LiveId" clId="{07030F9A-0226-4887-B5E0-B3F41F85291A}" dt="2022-05-25T04:36:37.599" v="109" actId="5793"/>
        <pc:sldMkLst>
          <pc:docMk/>
          <pc:sldMk cId="0" sldId="287"/>
        </pc:sldMkLst>
        <pc:spChg chg="mod">
          <ac:chgData name="Akshatha K" userId="c2164d7a1f82fcd1" providerId="LiveId" clId="{07030F9A-0226-4887-B5E0-B3F41F85291A}" dt="2022-05-25T04:36:37.599" v="109" actId="5793"/>
          <ac:spMkLst>
            <pc:docMk/>
            <pc:sldMk cId="0" sldId="287"/>
            <ac:spMk id="3" creationId="{00000000-0000-0000-0000-000000000000}"/>
          </ac:spMkLst>
        </pc:spChg>
      </pc:sldChg>
      <pc:sldChg chg="modSp del mod">
        <pc:chgData name="Akshatha K" userId="c2164d7a1f82fcd1" providerId="LiveId" clId="{07030F9A-0226-4887-B5E0-B3F41F85291A}" dt="2022-05-25T03:55:27.257" v="12" actId="2696"/>
        <pc:sldMkLst>
          <pc:docMk/>
          <pc:sldMk cId="2002129677" sldId="343"/>
        </pc:sldMkLst>
        <pc:spChg chg="mod">
          <ac:chgData name="Akshatha K" userId="c2164d7a1f82fcd1" providerId="LiveId" clId="{07030F9A-0226-4887-B5E0-B3F41F85291A}" dt="2022-05-25T03:44:25.919" v="7" actId="20577"/>
          <ac:spMkLst>
            <pc:docMk/>
            <pc:sldMk cId="2002129677" sldId="343"/>
            <ac:spMk id="5" creationId="{A7B1F4F0-081C-449C-9C3A-E0B44A6D0E5F}"/>
          </ac:spMkLst>
        </pc:spChg>
        <pc:spChg chg="mod">
          <ac:chgData name="Akshatha K" userId="c2164d7a1f82fcd1" providerId="LiveId" clId="{07030F9A-0226-4887-B5E0-B3F41F85291A}" dt="2022-05-25T03:44:13.090" v="3" actId="20577"/>
          <ac:spMkLst>
            <pc:docMk/>
            <pc:sldMk cId="2002129677" sldId="343"/>
            <ac:spMk id="6" creationId="{24252FCF-B27B-4BF9-9A7D-79F85AD5ADBF}"/>
          </ac:spMkLst>
        </pc:spChg>
      </pc:sldChg>
      <pc:sldChg chg="addSp delSp modSp mod ord">
        <pc:chgData name="Akshatha K" userId="c2164d7a1f82fcd1" providerId="LiveId" clId="{07030F9A-0226-4887-B5E0-B3F41F85291A}" dt="2022-05-25T05:52:20.014" v="230" actId="20577"/>
        <pc:sldMkLst>
          <pc:docMk/>
          <pc:sldMk cId="2692382714" sldId="344"/>
        </pc:sldMkLst>
        <pc:spChg chg="mod">
          <ac:chgData name="Akshatha K" userId="c2164d7a1f82fcd1" providerId="LiveId" clId="{07030F9A-0226-4887-B5E0-B3F41F85291A}" dt="2022-05-25T05:52:20.014" v="230" actId="20577"/>
          <ac:spMkLst>
            <pc:docMk/>
            <pc:sldMk cId="2692382714" sldId="344"/>
            <ac:spMk id="4" creationId="{00000000-0000-0000-0000-000000000000}"/>
          </ac:spMkLst>
        </pc:spChg>
        <pc:spChg chg="mod">
          <ac:chgData name="Akshatha K" userId="c2164d7a1f82fcd1" providerId="LiveId" clId="{07030F9A-0226-4887-B5E0-B3F41F85291A}" dt="2022-05-25T03:44:33.821" v="9" actId="20577"/>
          <ac:spMkLst>
            <pc:docMk/>
            <pc:sldMk cId="2692382714" sldId="344"/>
            <ac:spMk id="6" creationId="{24252FCF-B27B-4BF9-9A7D-79F85AD5ADBF}"/>
          </ac:spMkLst>
        </pc:spChg>
        <pc:spChg chg="add del mod">
          <ac:chgData name="Akshatha K" userId="c2164d7a1f82fcd1" providerId="LiveId" clId="{07030F9A-0226-4887-B5E0-B3F41F85291A}" dt="2022-05-25T04:59:52.056" v="179" actId="478"/>
          <ac:spMkLst>
            <pc:docMk/>
            <pc:sldMk cId="2692382714" sldId="344"/>
            <ac:spMk id="8" creationId="{442DD3B0-766B-193B-7946-21896ABFF2A5}"/>
          </ac:spMkLst>
        </pc:spChg>
        <pc:spChg chg="mod">
          <ac:chgData name="Akshatha K" userId="c2164d7a1f82fcd1" providerId="LiveId" clId="{07030F9A-0226-4887-B5E0-B3F41F85291A}" dt="2022-05-25T04:57:38.808" v="162" actId="14100"/>
          <ac:spMkLst>
            <pc:docMk/>
            <pc:sldMk cId="2692382714" sldId="344"/>
            <ac:spMk id="9" creationId="{B5F54E7E-0CB3-497B-98EB-74178BF12B55}"/>
          </ac:spMkLst>
        </pc:spChg>
        <pc:spChg chg="add mod">
          <ac:chgData name="Akshatha K" userId="c2164d7a1f82fcd1" providerId="LiveId" clId="{07030F9A-0226-4887-B5E0-B3F41F85291A}" dt="2022-05-25T04:59:40.002" v="177" actId="1076"/>
          <ac:spMkLst>
            <pc:docMk/>
            <pc:sldMk cId="2692382714" sldId="344"/>
            <ac:spMk id="10" creationId="{6DD657CB-26E4-715A-D4BD-32D4CB21F04D}"/>
          </ac:spMkLst>
        </pc:spChg>
      </pc:sldChg>
      <pc:sldChg chg="addSp delSp modSp mod">
        <pc:chgData name="Akshatha K" userId="c2164d7a1f82fcd1" providerId="LiveId" clId="{07030F9A-0226-4887-B5E0-B3F41F85291A}" dt="2022-05-25T05:41:25.573" v="217" actId="20577"/>
        <pc:sldMkLst>
          <pc:docMk/>
          <pc:sldMk cId="2239511847" sldId="347"/>
        </pc:sldMkLst>
        <pc:spChg chg="mod">
          <ac:chgData name="Akshatha K" userId="c2164d7a1f82fcd1" providerId="LiveId" clId="{07030F9A-0226-4887-B5E0-B3F41F85291A}" dt="2022-05-25T04:41:45.832" v="118" actId="255"/>
          <ac:spMkLst>
            <pc:docMk/>
            <pc:sldMk cId="2239511847" sldId="347"/>
            <ac:spMk id="2" creationId="{00000000-0000-0000-0000-000000000000}"/>
          </ac:spMkLst>
        </pc:spChg>
        <pc:spChg chg="mod">
          <ac:chgData name="Akshatha K" userId="c2164d7a1f82fcd1" providerId="LiveId" clId="{07030F9A-0226-4887-B5E0-B3F41F85291A}" dt="2022-05-25T04:18:16.422" v="87" actId="207"/>
          <ac:spMkLst>
            <pc:docMk/>
            <pc:sldMk cId="2239511847" sldId="347"/>
            <ac:spMk id="3" creationId="{3B0F1F94-36FC-2C09-8B7D-DFEA896F8107}"/>
          </ac:spMkLst>
        </pc:spChg>
        <pc:spChg chg="mod">
          <ac:chgData name="Akshatha K" userId="c2164d7a1f82fcd1" providerId="LiveId" clId="{07030F9A-0226-4887-B5E0-B3F41F85291A}" dt="2022-05-25T04:18:22.521" v="88" actId="207"/>
          <ac:spMkLst>
            <pc:docMk/>
            <pc:sldMk cId="2239511847" sldId="347"/>
            <ac:spMk id="4" creationId="{2B3CBEE3-DF7F-80E5-EF18-7D3569AFD292}"/>
          </ac:spMkLst>
        </pc:spChg>
        <pc:spChg chg="add del mod">
          <ac:chgData name="Akshatha K" userId="c2164d7a1f82fcd1" providerId="LiveId" clId="{07030F9A-0226-4887-B5E0-B3F41F85291A}" dt="2022-05-25T04:41:33.383" v="117"/>
          <ac:spMkLst>
            <pc:docMk/>
            <pc:sldMk cId="2239511847" sldId="347"/>
            <ac:spMk id="5" creationId="{30E396EA-BCCB-D5F0-9D57-12F8699AD4AF}"/>
          </ac:spMkLst>
        </pc:spChg>
        <pc:spChg chg="add mod">
          <ac:chgData name="Akshatha K" userId="c2164d7a1f82fcd1" providerId="LiveId" clId="{07030F9A-0226-4887-B5E0-B3F41F85291A}" dt="2022-05-25T04:46:46.327" v="144" actId="114"/>
          <ac:spMkLst>
            <pc:docMk/>
            <pc:sldMk cId="2239511847" sldId="347"/>
            <ac:spMk id="6" creationId="{34686C08-C4F6-95E9-A52F-C8478C21CC68}"/>
          </ac:spMkLst>
        </pc:spChg>
        <pc:spChg chg="mod">
          <ac:chgData name="Akshatha K" userId="c2164d7a1f82fcd1" providerId="LiveId" clId="{07030F9A-0226-4887-B5E0-B3F41F85291A}" dt="2022-05-25T05:41:25.573" v="217" actId="20577"/>
          <ac:spMkLst>
            <pc:docMk/>
            <pc:sldMk cId="2239511847" sldId="347"/>
            <ac:spMk id="8" creationId="{00000000-0000-0000-0000-000000000000}"/>
          </ac:spMkLst>
        </pc:spChg>
      </pc:sldChg>
      <pc:sldChg chg="modSp mod">
        <pc:chgData name="Akshatha K" userId="c2164d7a1f82fcd1" providerId="LiveId" clId="{07030F9A-0226-4887-B5E0-B3F41F85291A}" dt="2022-05-25T04:31:43.648" v="99" actId="20577"/>
        <pc:sldMkLst>
          <pc:docMk/>
          <pc:sldMk cId="616902786" sldId="353"/>
        </pc:sldMkLst>
        <pc:spChg chg="mod">
          <ac:chgData name="Akshatha K" userId="c2164d7a1f82fcd1" providerId="LiveId" clId="{07030F9A-0226-4887-B5E0-B3F41F85291A}" dt="2022-05-25T04:31:43.648" v="99" actId="20577"/>
          <ac:spMkLst>
            <pc:docMk/>
            <pc:sldMk cId="616902786" sldId="353"/>
            <ac:spMk id="6" creationId="{356DA476-76D4-4B04-8FA5-BDF53A95CD81}"/>
          </ac:spMkLst>
        </pc:spChg>
      </pc:sldChg>
      <pc:sldChg chg="delSp modSp new del mod">
        <pc:chgData name="Akshatha K" userId="c2164d7a1f82fcd1" providerId="LiveId" clId="{07030F9A-0226-4887-B5E0-B3F41F85291A}" dt="2022-05-25T04:30:49.813" v="97" actId="47"/>
        <pc:sldMkLst>
          <pc:docMk/>
          <pc:sldMk cId="1821377600" sldId="354"/>
        </pc:sldMkLst>
        <pc:spChg chg="mod">
          <ac:chgData name="Akshatha K" userId="c2164d7a1f82fcd1" providerId="LiveId" clId="{07030F9A-0226-4887-B5E0-B3F41F85291A}" dt="2022-05-25T04:04:33.428" v="42" actId="207"/>
          <ac:spMkLst>
            <pc:docMk/>
            <pc:sldMk cId="1821377600" sldId="354"/>
            <ac:spMk id="2" creationId="{2BC36EE0-B713-4F7C-7582-093A83207742}"/>
          </ac:spMkLst>
        </pc:spChg>
        <pc:spChg chg="del mod">
          <ac:chgData name="Akshatha K" userId="c2164d7a1f82fcd1" providerId="LiveId" clId="{07030F9A-0226-4887-B5E0-B3F41F85291A}" dt="2022-05-25T04:05:08.956" v="44" actId="21"/>
          <ac:spMkLst>
            <pc:docMk/>
            <pc:sldMk cId="1821377600" sldId="354"/>
            <ac:spMk id="3" creationId="{9E0CAF52-C8B3-A015-AED2-DCF751F3ABF5}"/>
          </ac:spMkLst>
        </pc:spChg>
      </pc:sldChg>
      <pc:sldChg chg="addSp delSp modSp new mod">
        <pc:chgData name="Akshatha K" userId="c2164d7a1f82fcd1" providerId="LiveId" clId="{07030F9A-0226-4887-B5E0-B3F41F85291A}" dt="2022-05-28T12:34:27.947" v="240" actId="208"/>
        <pc:sldMkLst>
          <pc:docMk/>
          <pc:sldMk cId="3689207824" sldId="355"/>
        </pc:sldMkLst>
        <pc:spChg chg="mod">
          <ac:chgData name="Akshatha K" userId="c2164d7a1f82fcd1" providerId="LiveId" clId="{07030F9A-0226-4887-B5E0-B3F41F85291A}" dt="2022-05-25T04:14:30.461" v="62" actId="2711"/>
          <ac:spMkLst>
            <pc:docMk/>
            <pc:sldMk cId="3689207824" sldId="355"/>
            <ac:spMk id="2" creationId="{73505303-6533-EB94-FCD3-C07DF59AA826}"/>
          </ac:spMkLst>
        </pc:spChg>
        <pc:spChg chg="del">
          <ac:chgData name="Akshatha K" userId="c2164d7a1f82fcd1" providerId="LiveId" clId="{07030F9A-0226-4887-B5E0-B3F41F85291A}" dt="2022-05-25T04:15:09.043" v="63" actId="931"/>
          <ac:spMkLst>
            <pc:docMk/>
            <pc:sldMk cId="3689207824" sldId="355"/>
            <ac:spMk id="3" creationId="{070624D7-FDAD-F3F2-4702-BA06B7705670}"/>
          </ac:spMkLst>
        </pc:spChg>
        <pc:spChg chg="add del">
          <ac:chgData name="Akshatha K" userId="c2164d7a1f82fcd1" providerId="LiveId" clId="{07030F9A-0226-4887-B5E0-B3F41F85291A}" dt="2022-05-28T12:34:01.313" v="237" actId="478"/>
          <ac:spMkLst>
            <pc:docMk/>
            <pc:sldMk cId="3689207824" sldId="355"/>
            <ac:spMk id="3" creationId="{85FBEAA0-5BA3-1B11-60C3-3CCD723652CD}"/>
          </ac:spMkLst>
        </pc:spChg>
        <pc:spChg chg="add mod">
          <ac:chgData name="Akshatha K" userId="c2164d7a1f82fcd1" providerId="LiveId" clId="{07030F9A-0226-4887-B5E0-B3F41F85291A}" dt="2022-05-28T12:34:27.947" v="240" actId="208"/>
          <ac:spMkLst>
            <pc:docMk/>
            <pc:sldMk cId="3689207824" sldId="355"/>
            <ac:spMk id="4" creationId="{3024FD88-203E-94C9-9213-B1A7EE5A9492}"/>
          </ac:spMkLst>
        </pc:spChg>
        <pc:spChg chg="del">
          <ac:chgData name="Akshatha K" userId="c2164d7a1f82fcd1" providerId="LiveId" clId="{07030F9A-0226-4887-B5E0-B3F41F85291A}" dt="2022-05-25T04:16:06.690" v="72" actId="21"/>
          <ac:spMkLst>
            <pc:docMk/>
            <pc:sldMk cId="3689207824" sldId="355"/>
            <ac:spMk id="4" creationId="{40B0680B-ADC0-C4A7-4EBB-4A9C30075652}"/>
          </ac:spMkLst>
        </pc:spChg>
        <pc:spChg chg="mod">
          <ac:chgData name="Akshatha K" userId="c2164d7a1f82fcd1" providerId="LiveId" clId="{07030F9A-0226-4887-B5E0-B3F41F85291A}" dt="2022-05-25T04:19:44.338" v="92" actId="20577"/>
          <ac:spMkLst>
            <pc:docMk/>
            <pc:sldMk cId="3689207824" sldId="355"/>
            <ac:spMk id="5" creationId="{73D108D1-4D2B-A464-9697-1338B979F430}"/>
          </ac:spMkLst>
        </pc:spChg>
        <pc:spChg chg="mod">
          <ac:chgData name="Akshatha K" userId="c2164d7a1f82fcd1" providerId="LiveId" clId="{07030F9A-0226-4887-B5E0-B3F41F85291A}" dt="2022-05-25T04:19:52.424" v="96" actId="20577"/>
          <ac:spMkLst>
            <pc:docMk/>
            <pc:sldMk cId="3689207824" sldId="355"/>
            <ac:spMk id="6" creationId="{BAF1C382-C986-1B90-DC10-3C0D7B43B504}"/>
          </ac:spMkLst>
        </pc:spChg>
        <pc:picChg chg="add mod">
          <ac:chgData name="Akshatha K" userId="c2164d7a1f82fcd1" providerId="LiveId" clId="{07030F9A-0226-4887-B5E0-B3F41F85291A}" dt="2022-05-25T04:16:38.400" v="79" actId="1076"/>
          <ac:picMkLst>
            <pc:docMk/>
            <pc:sldMk cId="3689207824" sldId="355"/>
            <ac:picMk id="9" creationId="{B77BB411-AF2C-80CB-44DF-88FCE3C9D5A0}"/>
          </ac:picMkLst>
        </pc:picChg>
        <pc:picChg chg="add mod">
          <ac:chgData name="Akshatha K" userId="c2164d7a1f82fcd1" providerId="LiveId" clId="{07030F9A-0226-4887-B5E0-B3F41F85291A}" dt="2022-05-25T04:15:38.450" v="68" actId="1076"/>
          <ac:picMkLst>
            <pc:docMk/>
            <pc:sldMk cId="3689207824" sldId="355"/>
            <ac:picMk id="11" creationId="{50B700CA-A008-560F-5E9A-21710D8CCB84}"/>
          </ac:picMkLst>
        </pc:picChg>
        <pc:picChg chg="add mod">
          <ac:chgData name="Akshatha K" userId="c2164d7a1f82fcd1" providerId="LiveId" clId="{07030F9A-0226-4887-B5E0-B3F41F85291A}" dt="2022-05-28T12:33:29.179" v="235" actId="1076"/>
          <ac:picMkLst>
            <pc:docMk/>
            <pc:sldMk cId="3689207824" sldId="355"/>
            <ac:picMk id="13" creationId="{11E8BF44-84F8-EBFD-9F42-CEA1BD7B9B89}"/>
          </ac:picMkLst>
        </pc:picChg>
      </pc:sldChg>
      <pc:sldChg chg="new del">
        <pc:chgData name="Akshatha K" userId="c2164d7a1f82fcd1" providerId="LiveId" clId="{07030F9A-0226-4887-B5E0-B3F41F85291A}" dt="2022-05-25T06:30:15.478" v="232" actId="47"/>
        <pc:sldMkLst>
          <pc:docMk/>
          <pc:sldMk cId="1387593024" sldId="356"/>
        </pc:sldMkLst>
      </pc:sldChg>
      <pc:sldChg chg="new del">
        <pc:chgData name="Akshatha K" userId="c2164d7a1f82fcd1" providerId="LiveId" clId="{07030F9A-0226-4887-B5E0-B3F41F85291A}" dt="2022-05-25T05:22:28.447" v="182" actId="47"/>
        <pc:sldMkLst>
          <pc:docMk/>
          <pc:sldMk cId="1734612090" sldId="35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F9B3BC-7FCA-4166-96E5-654288EED0B0}" type="datetimeFigureOut">
              <a:rPr lang="en-US" smtClean="0"/>
              <a:pPr/>
              <a:t>5/28/2022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96B92D-2A32-4C16-979B-071562DB202E}" type="slidenum">
              <a:rPr lang="en-US" smtClean="0"/>
              <a:pPr/>
              <a:t>‹#›</a:t>
            </a:fld>
            <a:endParaRPr lang="en-US" dirty="0"/>
          </a:p>
        </p:txBody>
      </p:sp>
    </p:spTree>
    <p:extLst>
      <p:ext uri="{BB962C8B-B14F-4D97-AF65-F5344CB8AC3E}">
        <p14:creationId xmlns:p14="http://schemas.microsoft.com/office/powerpoint/2010/main" val="726847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a:t>
            </a:fld>
            <a:endParaRPr lang="en-US" dirty="0"/>
          </a:p>
        </p:txBody>
      </p:sp>
    </p:spTree>
    <p:extLst>
      <p:ext uri="{BB962C8B-B14F-4D97-AF65-F5344CB8AC3E}">
        <p14:creationId xmlns:p14="http://schemas.microsoft.com/office/powerpoint/2010/main" val="2652711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8</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9</a:t>
            </a:fld>
            <a:endParaRPr lang="en-US" dirty="0"/>
          </a:p>
        </p:txBody>
      </p:sp>
    </p:spTree>
    <p:extLst>
      <p:ext uri="{BB962C8B-B14F-4D97-AF65-F5344CB8AC3E}">
        <p14:creationId xmlns:p14="http://schemas.microsoft.com/office/powerpoint/2010/main" val="1296442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11</a:t>
            </a:fld>
            <a:endParaRPr lang="en-US" dirty="0"/>
          </a:p>
        </p:txBody>
      </p:sp>
    </p:spTree>
    <p:extLst>
      <p:ext uri="{BB962C8B-B14F-4D97-AF65-F5344CB8AC3E}">
        <p14:creationId xmlns:p14="http://schemas.microsoft.com/office/powerpoint/2010/main" val="229628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13</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15</a:t>
            </a:fld>
            <a:endParaRPr lang="en-US" dirty="0"/>
          </a:p>
        </p:txBody>
      </p:sp>
    </p:spTree>
    <p:extLst>
      <p:ext uri="{BB962C8B-B14F-4D97-AF65-F5344CB8AC3E}">
        <p14:creationId xmlns:p14="http://schemas.microsoft.com/office/powerpoint/2010/main" val="1963588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530802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793900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147940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278666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664906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386808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VIII Semester, Department of ISE, RNSIT</a:t>
            </a:r>
            <a:endParaRPr lang="en-US" dirty="0"/>
          </a:p>
        </p:txBody>
      </p:sp>
      <p:sp>
        <p:nvSpPr>
          <p:cNvPr id="8" name="Footer Placeholder 7"/>
          <p:cNvSpPr>
            <a:spLocks noGrp="1"/>
          </p:cNvSpPr>
          <p:nvPr>
            <p:ph type="ftr" sz="quarter" idx="11"/>
          </p:nvPr>
        </p:nvSpPr>
        <p:spPr/>
        <p:txBody>
          <a:bodyPr/>
          <a:lstStyle/>
          <a:p>
            <a:r>
              <a:rPr lang="en-US"/>
              <a:t>2021 - 2022</a:t>
            </a:r>
            <a:endParaRPr lang="en-US" dirty="0"/>
          </a:p>
        </p:txBody>
      </p:sp>
      <p:sp>
        <p:nvSpPr>
          <p:cNvPr id="9" name="Slide Number Placeholder 8"/>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3308574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VIII Semester, Department of ISE, RNSIT</a:t>
            </a:r>
            <a:endParaRPr lang="en-US" dirty="0"/>
          </a:p>
        </p:txBody>
      </p:sp>
      <p:sp>
        <p:nvSpPr>
          <p:cNvPr id="4" name="Footer Placeholder 3"/>
          <p:cNvSpPr>
            <a:spLocks noGrp="1"/>
          </p:cNvSpPr>
          <p:nvPr>
            <p:ph type="ftr" sz="quarter" idx="11"/>
          </p:nvPr>
        </p:nvSpPr>
        <p:spPr/>
        <p:txBody>
          <a:bodyPr/>
          <a:lstStyle/>
          <a:p>
            <a:r>
              <a:rPr lang="en-US"/>
              <a:t>2021 - 2022</a:t>
            </a:r>
            <a:endParaRPr lang="en-US" dirty="0"/>
          </a:p>
        </p:txBody>
      </p:sp>
      <p:sp>
        <p:nvSpPr>
          <p:cNvPr id="5" name="Slide Number Placeholder 4"/>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644670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VIII Semester, Department of ISE, RNSIT</a:t>
            </a:r>
            <a:endParaRPr lang="en-US" dirty="0"/>
          </a:p>
        </p:txBody>
      </p:sp>
      <p:sp>
        <p:nvSpPr>
          <p:cNvPr id="3" name="Footer Placeholder 2"/>
          <p:cNvSpPr>
            <a:spLocks noGrp="1"/>
          </p:cNvSpPr>
          <p:nvPr>
            <p:ph type="ftr" sz="quarter" idx="11"/>
          </p:nvPr>
        </p:nvSpPr>
        <p:spPr/>
        <p:txBody>
          <a:bodyPr/>
          <a:lstStyle/>
          <a:p>
            <a:r>
              <a:rPr lang="en-US"/>
              <a:t>2021 - 2022</a:t>
            </a:r>
            <a:endParaRPr lang="en-US" dirty="0"/>
          </a:p>
        </p:txBody>
      </p:sp>
      <p:sp>
        <p:nvSpPr>
          <p:cNvPr id="4" name="Slide Number Placeholder 3"/>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61199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355983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687644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69416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190898"/>
            <a:ext cx="10515600" cy="503384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3200400" cy="365125"/>
          </a:xfrm>
          <a:prstGeom prst="rect">
            <a:avLst/>
          </a:prstGeom>
        </p:spPr>
        <p:txBody>
          <a:bodyPr vert="horz" lIns="91440" tIns="45720" rIns="91440" bIns="45720" rtlCol="0" anchor="ctr"/>
          <a:lstStyle>
            <a:lvl1pPr algn="l">
              <a:defRPr sz="1200" b="1">
                <a:solidFill>
                  <a:srgbClr val="2B5FF3"/>
                </a:solidFill>
              </a:defRPr>
            </a:lvl1pPr>
          </a:lstStyle>
          <a:p>
            <a:r>
              <a:rPr lang="en-US"/>
              <a:t>VIII Semester, Department of ISE, RNSIT</a:t>
            </a:r>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a:solidFill>
                  <a:srgbClr val="2B5FF3"/>
                </a:solidFill>
              </a:defRPr>
            </a:lvl1pPr>
          </a:lstStyle>
          <a:p>
            <a:r>
              <a:rPr lang="en-US"/>
              <a:t>2021 - 2022</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a:solidFill>
                  <a:srgbClr val="2B5FF3"/>
                </a:solidFill>
              </a:defRPr>
            </a:lvl1pPr>
          </a:lstStyle>
          <a:p>
            <a:fld id="{5B4F5413-E548-45A8-B9DD-11B71454D5CA}" type="slidenum">
              <a:rPr lang="en-US" smtClean="0"/>
              <a:pPr/>
              <a:t>‹#›</a:t>
            </a:fld>
            <a:endParaRPr lang="en-US" dirty="0"/>
          </a:p>
        </p:txBody>
      </p:sp>
      <p:pic>
        <p:nvPicPr>
          <p:cNvPr id="7" name="Picture 6" descr="Logo, company name&#10;&#10;Description automatically generated">
            <a:extLst>
              <a:ext uri="{FF2B5EF4-FFF2-40B4-BE49-F238E27FC236}">
                <a16:creationId xmlns:a16="http://schemas.microsoft.com/office/drawing/2014/main" id="{AFC93F2D-9111-4E77-98B1-F1ACD37A82CA}"/>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0"/>
            <a:ext cx="838094" cy="548680"/>
          </a:xfrm>
          <a:prstGeom prst="rect">
            <a:avLst/>
          </a:prstGeom>
        </p:spPr>
      </p:pic>
      <p:pic>
        <p:nvPicPr>
          <p:cNvPr id="8" name="Picture 7" descr="A picture containing calendar&#10;&#10;Description automatically generated">
            <a:extLst>
              <a:ext uri="{FF2B5EF4-FFF2-40B4-BE49-F238E27FC236}">
                <a16:creationId xmlns:a16="http://schemas.microsoft.com/office/drawing/2014/main" id="{937059C3-335C-47D5-99C1-8813DA15D672}"/>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1476139" y="18044"/>
            <a:ext cx="693483" cy="694162"/>
          </a:xfrm>
          <a:prstGeom prst="rect">
            <a:avLst/>
          </a:prstGeom>
        </p:spPr>
      </p:pic>
    </p:spTree>
    <p:extLst>
      <p:ext uri="{BB962C8B-B14F-4D97-AF65-F5344CB8AC3E}">
        <p14:creationId xmlns:p14="http://schemas.microsoft.com/office/powerpoint/2010/main" val="95455656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defTabSz="914400" rtl="0" eaLnBrk="1" latinLnBrk="0" hangingPunct="1">
        <a:lnSpc>
          <a:spcPct val="90000"/>
        </a:lnSpc>
        <a:spcBef>
          <a:spcPct val="0"/>
        </a:spcBef>
        <a:buNone/>
        <a:defRPr sz="4400" b="1" kern="1200">
          <a:solidFill>
            <a:srgbClr val="00206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geeksforgeeks.org/python-implementation-of-movie-recommender-syste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2679391"/>
            <a:ext cx="12192000" cy="1285884"/>
          </a:xfrm>
        </p:spPr>
        <p:txBody>
          <a:bodyPr>
            <a:normAutofit/>
          </a:bodyPr>
          <a:lstStyle/>
          <a:p>
            <a:pPr algn="ctr"/>
            <a:r>
              <a:rPr lang="en-US" sz="3200" i="1" dirty="0">
                <a:solidFill>
                  <a:srgbClr val="FF0000"/>
                </a:solidFill>
              </a:rPr>
              <a:t>MOVIE RECOMMENDATION SYSTEM</a:t>
            </a:r>
            <a:br>
              <a:rPr lang="en-US" sz="3200" dirty="0">
                <a:solidFill>
                  <a:srgbClr val="FF0000"/>
                </a:solidFill>
              </a:rPr>
            </a:br>
            <a:endParaRPr lang="en-US" sz="3200" dirty="0">
              <a:solidFill>
                <a:srgbClr val="FF0000"/>
              </a:solidFill>
            </a:endParaRPr>
          </a:p>
        </p:txBody>
      </p:sp>
      <p:sp>
        <p:nvSpPr>
          <p:cNvPr id="7" name="Rectangle 6"/>
          <p:cNvSpPr/>
          <p:nvPr/>
        </p:nvSpPr>
        <p:spPr>
          <a:xfrm>
            <a:off x="0" y="-24735"/>
            <a:ext cx="12192000" cy="1015663"/>
          </a:xfrm>
          <a:prstGeom prst="rect">
            <a:avLst/>
          </a:prstGeom>
        </p:spPr>
        <p:txBody>
          <a:bodyPr wrap="square">
            <a:spAutoFit/>
          </a:bodyPr>
          <a:lstStyle/>
          <a:p>
            <a:pPr algn="ctr">
              <a:defRPr/>
            </a:pPr>
            <a:r>
              <a:rPr lang="en-US" sz="3600" b="1" dirty="0">
                <a:solidFill>
                  <a:srgbClr val="000066"/>
                </a:solidFill>
                <a:latin typeface="Times New Roman" pitchFamily="18" charset="0"/>
                <a:cs typeface="Times New Roman" pitchFamily="18" charset="0"/>
              </a:rPr>
              <a:t>RNS INSTITUTE OF TECHNOLOGY</a:t>
            </a:r>
          </a:p>
          <a:p>
            <a:pPr algn="ctr">
              <a:defRPr/>
            </a:pPr>
            <a:r>
              <a:rPr lang="en-US" sz="2400" b="1" cap="all" dirty="0">
                <a:solidFill>
                  <a:srgbClr val="000066"/>
                </a:solidFill>
                <a:latin typeface="Times New Roman" pitchFamily="18" charset="0"/>
                <a:cs typeface="Times New Roman" pitchFamily="18" charset="0"/>
              </a:rPr>
              <a:t>BENGALURU - 98</a:t>
            </a:r>
            <a:endParaRPr lang="en-US" sz="2400" b="1" dirty="0">
              <a:solidFill>
                <a:srgbClr val="000066"/>
              </a:solidFill>
              <a:latin typeface="Times New Roman" pitchFamily="18" charset="0"/>
              <a:cs typeface="Times New Roman" pitchFamily="18" charset="0"/>
            </a:endParaRPr>
          </a:p>
        </p:txBody>
      </p:sp>
      <p:sp>
        <p:nvSpPr>
          <p:cNvPr id="8" name="Rectangle 7"/>
          <p:cNvSpPr/>
          <p:nvPr/>
        </p:nvSpPr>
        <p:spPr>
          <a:xfrm>
            <a:off x="0" y="983917"/>
            <a:ext cx="12192000" cy="584775"/>
          </a:xfrm>
          <a:prstGeom prst="rect">
            <a:avLst/>
          </a:prstGeom>
        </p:spPr>
        <p:txBody>
          <a:bodyPr wrap="square">
            <a:spAutoFit/>
          </a:bodyPr>
          <a:lstStyle/>
          <a:p>
            <a:pPr algn="ctr"/>
            <a:r>
              <a:rPr lang="en-US" sz="3200" b="1" dirty="0">
                <a:solidFill>
                  <a:srgbClr val="C00000"/>
                </a:solidFill>
                <a:latin typeface="Times New Roman" pitchFamily="18" charset="0"/>
                <a:cs typeface="Times New Roman" pitchFamily="18" charset="0"/>
              </a:rPr>
              <a:t>DEPARTMENT OF COMPUTER SCIENCE &amp; ENGINEERING</a:t>
            </a:r>
          </a:p>
        </p:txBody>
      </p:sp>
      <p:sp>
        <p:nvSpPr>
          <p:cNvPr id="9" name="Rectangle 8"/>
          <p:cNvSpPr/>
          <p:nvPr/>
        </p:nvSpPr>
        <p:spPr>
          <a:xfrm>
            <a:off x="2711624" y="1785927"/>
            <a:ext cx="6768752" cy="461665"/>
          </a:xfrm>
          <a:prstGeom prst="rect">
            <a:avLst/>
          </a:prstGeom>
        </p:spPr>
        <p:txBody>
          <a:bodyPr wrap="square">
            <a:spAutoFit/>
          </a:bodyPr>
          <a:lstStyle/>
          <a:p>
            <a:pPr algn="ctr"/>
            <a:r>
              <a:rPr lang="en-US" sz="2400" b="1" dirty="0">
                <a:solidFill>
                  <a:srgbClr val="002060"/>
                </a:solidFill>
                <a:latin typeface="Times New Roman" pitchFamily="18" charset="0"/>
                <a:cs typeface="Times New Roman" pitchFamily="18" charset="0"/>
              </a:rPr>
              <a:t>Presentation on Internship</a:t>
            </a:r>
          </a:p>
        </p:txBody>
      </p:sp>
      <p:sp>
        <p:nvSpPr>
          <p:cNvPr id="3" name="TextBox 2">
            <a:extLst>
              <a:ext uri="{FF2B5EF4-FFF2-40B4-BE49-F238E27FC236}">
                <a16:creationId xmlns:a16="http://schemas.microsoft.com/office/drawing/2014/main" id="{3B0F1F94-36FC-2C09-8B7D-DFEA896F8107}"/>
              </a:ext>
            </a:extLst>
          </p:cNvPr>
          <p:cNvSpPr txBox="1"/>
          <p:nvPr/>
        </p:nvSpPr>
        <p:spPr>
          <a:xfrm>
            <a:off x="983432" y="4581128"/>
            <a:ext cx="3456384" cy="369332"/>
          </a:xfrm>
          <a:prstGeom prst="rect">
            <a:avLst/>
          </a:prstGeom>
          <a:noFill/>
        </p:spPr>
        <p:txBody>
          <a:bodyPr wrap="square" rtlCol="0">
            <a:spAutoFit/>
          </a:bodyPr>
          <a:lstStyle/>
          <a:p>
            <a:r>
              <a:rPr lang="en-US" b="1" dirty="0">
                <a:solidFill>
                  <a:schemeClr val="accent1"/>
                </a:solidFill>
                <a:latin typeface="Times New Roman" panose="02020603050405020304" pitchFamily="18" charset="0"/>
                <a:cs typeface="Times New Roman" panose="02020603050405020304" pitchFamily="18" charset="0"/>
              </a:rPr>
              <a:t>1RN19CS011</a:t>
            </a:r>
            <a:r>
              <a:rPr lang="en-US" b="1" dirty="0">
                <a:latin typeface="Times New Roman" panose="02020603050405020304" pitchFamily="18" charset="0"/>
                <a:cs typeface="Times New Roman" panose="02020603050405020304" pitchFamily="18" charset="0"/>
              </a:rPr>
              <a:t>       AKSHATHA K</a:t>
            </a:r>
          </a:p>
        </p:txBody>
      </p:sp>
      <p:sp>
        <p:nvSpPr>
          <p:cNvPr id="4" name="TextBox 3">
            <a:extLst>
              <a:ext uri="{FF2B5EF4-FFF2-40B4-BE49-F238E27FC236}">
                <a16:creationId xmlns:a16="http://schemas.microsoft.com/office/drawing/2014/main" id="{2B3CBEE3-DF7F-80E5-EF18-7D3569AFD292}"/>
              </a:ext>
            </a:extLst>
          </p:cNvPr>
          <p:cNvSpPr txBox="1"/>
          <p:nvPr/>
        </p:nvSpPr>
        <p:spPr>
          <a:xfrm>
            <a:off x="7776105" y="4578997"/>
            <a:ext cx="3600400" cy="369332"/>
          </a:xfrm>
          <a:prstGeom prst="rect">
            <a:avLst/>
          </a:prstGeom>
          <a:noFill/>
        </p:spPr>
        <p:txBody>
          <a:bodyPr wrap="square" rtlCol="0">
            <a:spAutoFit/>
          </a:bodyPr>
          <a:lstStyle/>
          <a:p>
            <a:r>
              <a:rPr lang="en-US" b="1" dirty="0">
                <a:solidFill>
                  <a:schemeClr val="accent1"/>
                </a:solidFill>
                <a:latin typeface="Times New Roman" panose="02020603050405020304" pitchFamily="18" charset="0"/>
                <a:cs typeface="Times New Roman" panose="02020603050405020304" pitchFamily="18" charset="0"/>
              </a:rPr>
              <a:t>1RN19CS103</a:t>
            </a:r>
            <a:r>
              <a:rPr lang="en-US" b="1" dirty="0">
                <a:latin typeface="Times New Roman" panose="02020603050405020304" pitchFamily="18" charset="0"/>
                <a:cs typeface="Times New Roman" panose="02020603050405020304" pitchFamily="18" charset="0"/>
              </a:rPr>
              <a:t>        PRIYANKA B A</a:t>
            </a:r>
          </a:p>
        </p:txBody>
      </p:sp>
      <p:sp>
        <p:nvSpPr>
          <p:cNvPr id="6" name="TextBox 5">
            <a:extLst>
              <a:ext uri="{FF2B5EF4-FFF2-40B4-BE49-F238E27FC236}">
                <a16:creationId xmlns:a16="http://schemas.microsoft.com/office/drawing/2014/main" id="{34686C08-C4F6-95E9-A52F-C8478C21CC68}"/>
              </a:ext>
            </a:extLst>
          </p:cNvPr>
          <p:cNvSpPr txBox="1"/>
          <p:nvPr/>
        </p:nvSpPr>
        <p:spPr>
          <a:xfrm>
            <a:off x="4799856" y="3718138"/>
            <a:ext cx="2592288" cy="369332"/>
          </a:xfrm>
          <a:prstGeom prst="rect">
            <a:avLst/>
          </a:prstGeom>
          <a:noFill/>
        </p:spPr>
        <p:txBody>
          <a:bodyPr wrap="square" rtlCol="0">
            <a:spAutoFit/>
          </a:bodyPr>
          <a:lstStyle/>
          <a:p>
            <a:pPr algn="ctr"/>
            <a:r>
              <a:rPr lang="en-GB" b="1" i="1" dirty="0"/>
              <a:t>PRESENTED BY:</a:t>
            </a:r>
            <a:endParaRPr lang="en-IN" b="1" i="1" dirty="0"/>
          </a:p>
        </p:txBody>
      </p:sp>
    </p:spTree>
    <p:extLst>
      <p:ext uri="{BB962C8B-B14F-4D97-AF65-F5344CB8AC3E}">
        <p14:creationId xmlns:p14="http://schemas.microsoft.com/office/powerpoint/2010/main" val="2239511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05303-6533-EB94-FCD3-C07DF59AA826}"/>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DETAILED DESIGN</a:t>
            </a:r>
            <a:br>
              <a:rPr lang="en-GB" dirty="0"/>
            </a:br>
            <a:endParaRPr lang="en-IN" dirty="0"/>
          </a:p>
        </p:txBody>
      </p:sp>
      <p:sp>
        <p:nvSpPr>
          <p:cNvPr id="5" name="Date Placeholder 4">
            <a:extLst>
              <a:ext uri="{FF2B5EF4-FFF2-40B4-BE49-F238E27FC236}">
                <a16:creationId xmlns:a16="http://schemas.microsoft.com/office/drawing/2014/main" id="{73D108D1-4D2B-A464-9697-1338B979F430}"/>
              </a:ext>
            </a:extLst>
          </p:cNvPr>
          <p:cNvSpPr>
            <a:spLocks noGrp="1"/>
          </p:cNvSpPr>
          <p:nvPr>
            <p:ph type="dt" sz="half" idx="10"/>
          </p:nvPr>
        </p:nvSpPr>
        <p:spPr/>
        <p:txBody>
          <a:bodyPr/>
          <a:lstStyle/>
          <a:p>
            <a:r>
              <a:rPr lang="en-US" dirty="0"/>
              <a:t>VI Semester, Department of CSE, RNSIT</a:t>
            </a:r>
          </a:p>
        </p:txBody>
      </p:sp>
      <p:sp>
        <p:nvSpPr>
          <p:cNvPr id="6" name="Footer Placeholder 5">
            <a:extLst>
              <a:ext uri="{FF2B5EF4-FFF2-40B4-BE49-F238E27FC236}">
                <a16:creationId xmlns:a16="http://schemas.microsoft.com/office/drawing/2014/main" id="{BAF1C382-C986-1B90-DC10-3C0D7B43B504}"/>
              </a:ext>
            </a:extLst>
          </p:cNvPr>
          <p:cNvSpPr>
            <a:spLocks noGrp="1"/>
          </p:cNvSpPr>
          <p:nvPr>
            <p:ph type="ftr" sz="quarter" idx="11"/>
          </p:nvPr>
        </p:nvSpPr>
        <p:spPr/>
        <p:txBody>
          <a:bodyPr/>
          <a:lstStyle/>
          <a:p>
            <a:r>
              <a:rPr lang="en-US" dirty="0"/>
              <a:t>2019 - 2023</a:t>
            </a:r>
          </a:p>
        </p:txBody>
      </p:sp>
      <p:sp>
        <p:nvSpPr>
          <p:cNvPr id="7" name="Slide Number Placeholder 6">
            <a:extLst>
              <a:ext uri="{FF2B5EF4-FFF2-40B4-BE49-F238E27FC236}">
                <a16:creationId xmlns:a16="http://schemas.microsoft.com/office/drawing/2014/main" id="{26C87848-957D-4836-D484-546E924AEA3E}"/>
              </a:ext>
            </a:extLst>
          </p:cNvPr>
          <p:cNvSpPr>
            <a:spLocks noGrp="1"/>
          </p:cNvSpPr>
          <p:nvPr>
            <p:ph type="sldNum" sz="quarter" idx="12"/>
          </p:nvPr>
        </p:nvSpPr>
        <p:spPr/>
        <p:txBody>
          <a:bodyPr/>
          <a:lstStyle/>
          <a:p>
            <a:fld id="{5B4F5413-E548-45A8-B9DD-11B71454D5CA}" type="slidenum">
              <a:rPr lang="en-US" smtClean="0"/>
              <a:pPr/>
              <a:t>10</a:t>
            </a:fld>
            <a:endParaRPr lang="en-US" dirty="0"/>
          </a:p>
        </p:txBody>
      </p:sp>
      <p:pic>
        <p:nvPicPr>
          <p:cNvPr id="11" name="Picture 10">
            <a:extLst>
              <a:ext uri="{FF2B5EF4-FFF2-40B4-BE49-F238E27FC236}">
                <a16:creationId xmlns:a16="http://schemas.microsoft.com/office/drawing/2014/main" id="{50B700CA-A008-560F-5E9A-21710D8CCB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2064" y="2017706"/>
            <a:ext cx="4886325" cy="3067478"/>
          </a:xfrm>
          <a:prstGeom prst="rect">
            <a:avLst/>
          </a:prstGeom>
        </p:spPr>
      </p:pic>
      <p:pic>
        <p:nvPicPr>
          <p:cNvPr id="13" name="Picture 12">
            <a:extLst>
              <a:ext uri="{FF2B5EF4-FFF2-40B4-BE49-F238E27FC236}">
                <a16:creationId xmlns:a16="http://schemas.microsoft.com/office/drawing/2014/main" id="{11E8BF44-84F8-EBFD-9F42-CEA1BD7B9B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384" y="2045985"/>
            <a:ext cx="5725440" cy="2346492"/>
          </a:xfrm>
          <a:prstGeom prst="rect">
            <a:avLst/>
          </a:prstGeom>
        </p:spPr>
      </p:pic>
      <p:sp>
        <p:nvSpPr>
          <p:cNvPr id="8" name="TextBox 7">
            <a:extLst>
              <a:ext uri="{FF2B5EF4-FFF2-40B4-BE49-F238E27FC236}">
                <a16:creationId xmlns:a16="http://schemas.microsoft.com/office/drawing/2014/main" id="{17C425FB-2265-618C-57FB-AA30AAA13618}"/>
              </a:ext>
            </a:extLst>
          </p:cNvPr>
          <p:cNvSpPr txBox="1"/>
          <p:nvPr/>
        </p:nvSpPr>
        <p:spPr>
          <a:xfrm>
            <a:off x="551384" y="4869160"/>
            <a:ext cx="3816424" cy="923330"/>
          </a:xfrm>
          <a:prstGeom prst="rect">
            <a:avLst/>
          </a:prstGeom>
          <a:noFill/>
        </p:spPr>
        <p:txBody>
          <a:bodyPr wrap="square" rtlCol="0">
            <a:spAutoFit/>
          </a:bodyPr>
          <a:lstStyle/>
          <a:p>
            <a:pPr algn="ctr"/>
            <a:r>
              <a:rPr lang="en-GB" dirty="0"/>
              <a:t>(</a:t>
            </a:r>
            <a:r>
              <a:rPr lang="en-GB" dirty="0" err="1"/>
              <a:t>i</a:t>
            </a:r>
            <a:r>
              <a:rPr lang="en-GB" dirty="0"/>
              <a:t>)Calculating distances between two vectors</a:t>
            </a:r>
          </a:p>
          <a:p>
            <a:endParaRPr lang="en-IN" dirty="0"/>
          </a:p>
        </p:txBody>
      </p:sp>
      <p:sp>
        <p:nvSpPr>
          <p:cNvPr id="10" name="TextBox 9">
            <a:extLst>
              <a:ext uri="{FF2B5EF4-FFF2-40B4-BE49-F238E27FC236}">
                <a16:creationId xmlns:a16="http://schemas.microsoft.com/office/drawing/2014/main" id="{E345FF49-1297-C5EA-4F3C-C68F28C9B595}"/>
              </a:ext>
            </a:extLst>
          </p:cNvPr>
          <p:cNvSpPr txBox="1"/>
          <p:nvPr/>
        </p:nvSpPr>
        <p:spPr>
          <a:xfrm>
            <a:off x="6672064" y="1043498"/>
            <a:ext cx="4536504" cy="646331"/>
          </a:xfrm>
          <a:prstGeom prst="rect">
            <a:avLst/>
          </a:prstGeom>
          <a:noFill/>
        </p:spPr>
        <p:txBody>
          <a:bodyPr wrap="square" rtlCol="0">
            <a:spAutoFit/>
          </a:bodyPr>
          <a:lstStyle/>
          <a:p>
            <a:pPr algn="ctr"/>
            <a:r>
              <a:rPr lang="en-GB" dirty="0">
                <a:latin typeface="Times New Roman" panose="02020603050405020304" pitchFamily="18" charset="0"/>
                <a:cs typeface="Times New Roman" panose="02020603050405020304" pitchFamily="18" charset="0"/>
              </a:rPr>
              <a:t>(ii)Construct table consisting all the similarity values</a:t>
            </a:r>
            <a:endParaRPr lang="en-IN"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3024FD88-203E-94C9-9213-B1A7EE5A9492}"/>
              </a:ext>
            </a:extLst>
          </p:cNvPr>
          <p:cNvSpPr/>
          <p:nvPr/>
        </p:nvSpPr>
        <p:spPr>
          <a:xfrm>
            <a:off x="4655840" y="3861048"/>
            <a:ext cx="576064" cy="2160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89207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8924"/>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RESULTS</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dirty="0"/>
              <a:t>VI Semester, Department of CSE, RNSIT</a:t>
            </a:r>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dirty="0"/>
              <a:t>2019 - 2023</a:t>
            </a:r>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1044696"/>
            <a:ext cx="11233248" cy="518004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69A39DE3-6D44-4EB6-9B74-A8C7D8E07F81}"/>
              </a:ext>
            </a:extLst>
          </p:cNvPr>
          <p:cNvSpPr>
            <a:spLocks noGrp="1"/>
          </p:cNvSpPr>
          <p:nvPr>
            <p:ph type="sldNum" sz="quarter" idx="12"/>
          </p:nvPr>
        </p:nvSpPr>
        <p:spPr/>
        <p:txBody>
          <a:bodyPr/>
          <a:lstStyle/>
          <a:p>
            <a:fld id="{5B4F5413-E548-45A8-B9DD-11B71454D5CA}" type="slidenum">
              <a:rPr lang="en-US" smtClean="0"/>
              <a:pPr/>
              <a:t>11</a:t>
            </a:fld>
            <a:endParaRPr lang="en-US" dirty="0"/>
          </a:p>
        </p:txBody>
      </p:sp>
      <p:pic>
        <p:nvPicPr>
          <p:cNvPr id="17" name="Picture 16">
            <a:extLst>
              <a:ext uri="{FF2B5EF4-FFF2-40B4-BE49-F238E27FC236}">
                <a16:creationId xmlns:a16="http://schemas.microsoft.com/office/drawing/2014/main" id="{45BFE18B-A09C-0D27-2825-5EEE2D8D368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9303" y="1651288"/>
            <a:ext cx="5600673" cy="3150380"/>
          </a:xfrm>
          <a:prstGeom prst="rect">
            <a:avLst/>
          </a:prstGeom>
        </p:spPr>
      </p:pic>
      <p:pic>
        <p:nvPicPr>
          <p:cNvPr id="19" name="Picture 18">
            <a:extLst>
              <a:ext uri="{FF2B5EF4-FFF2-40B4-BE49-F238E27FC236}">
                <a16:creationId xmlns:a16="http://schemas.microsoft.com/office/drawing/2014/main" id="{B5D9BD23-0023-F6C3-507A-77C34F01F81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04783" y="1647640"/>
            <a:ext cx="5600675" cy="3150380"/>
          </a:xfrm>
          <a:prstGeom prst="rect">
            <a:avLst/>
          </a:prstGeom>
        </p:spPr>
      </p:pic>
    </p:spTree>
    <p:extLst>
      <p:ext uri="{BB962C8B-B14F-4D97-AF65-F5344CB8AC3E}">
        <p14:creationId xmlns:p14="http://schemas.microsoft.com/office/powerpoint/2010/main" val="943110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0FCE12-936A-ADB5-09D7-FBBF536B89EE}"/>
              </a:ext>
            </a:extLst>
          </p:cNvPr>
          <p:cNvSpPr>
            <a:spLocks noGrp="1"/>
          </p:cNvSpPr>
          <p:nvPr>
            <p:ph type="dt" sz="half" idx="10"/>
          </p:nvPr>
        </p:nvSpPr>
        <p:spPr/>
        <p:txBody>
          <a:bodyPr/>
          <a:lstStyle/>
          <a:p>
            <a:r>
              <a:rPr lang="en-US" dirty="0"/>
              <a:t>VI Semester, Department of CSE, RNSIT</a:t>
            </a:r>
          </a:p>
        </p:txBody>
      </p:sp>
      <p:sp>
        <p:nvSpPr>
          <p:cNvPr id="3" name="Footer Placeholder 2">
            <a:extLst>
              <a:ext uri="{FF2B5EF4-FFF2-40B4-BE49-F238E27FC236}">
                <a16:creationId xmlns:a16="http://schemas.microsoft.com/office/drawing/2014/main" id="{6F67CF2F-1A11-F227-5D0E-CBD18CAB3A34}"/>
              </a:ext>
            </a:extLst>
          </p:cNvPr>
          <p:cNvSpPr>
            <a:spLocks noGrp="1"/>
          </p:cNvSpPr>
          <p:nvPr>
            <p:ph type="ftr" sz="quarter" idx="11"/>
          </p:nvPr>
        </p:nvSpPr>
        <p:spPr/>
        <p:txBody>
          <a:bodyPr/>
          <a:lstStyle/>
          <a:p>
            <a:r>
              <a:rPr lang="en-US" dirty="0"/>
              <a:t>2019 - 2023</a:t>
            </a:r>
          </a:p>
        </p:txBody>
      </p:sp>
      <p:sp>
        <p:nvSpPr>
          <p:cNvPr id="4" name="Slide Number Placeholder 3">
            <a:extLst>
              <a:ext uri="{FF2B5EF4-FFF2-40B4-BE49-F238E27FC236}">
                <a16:creationId xmlns:a16="http://schemas.microsoft.com/office/drawing/2014/main" id="{D2F44CC7-6710-7F19-2707-58301A446FDB}"/>
              </a:ext>
            </a:extLst>
          </p:cNvPr>
          <p:cNvSpPr>
            <a:spLocks noGrp="1"/>
          </p:cNvSpPr>
          <p:nvPr>
            <p:ph type="sldNum" sz="quarter" idx="12"/>
          </p:nvPr>
        </p:nvSpPr>
        <p:spPr/>
        <p:txBody>
          <a:bodyPr/>
          <a:lstStyle/>
          <a:p>
            <a:fld id="{5B4F5413-E548-45A8-B9DD-11B71454D5CA}" type="slidenum">
              <a:rPr lang="en-US" smtClean="0"/>
              <a:pPr/>
              <a:t>12</a:t>
            </a:fld>
            <a:endParaRPr lang="en-US" dirty="0"/>
          </a:p>
        </p:txBody>
      </p:sp>
      <p:sp>
        <p:nvSpPr>
          <p:cNvPr id="6" name="TextBox 5">
            <a:extLst>
              <a:ext uri="{FF2B5EF4-FFF2-40B4-BE49-F238E27FC236}">
                <a16:creationId xmlns:a16="http://schemas.microsoft.com/office/drawing/2014/main" id="{356DA476-76D4-4B04-8FA5-BDF53A95CD81}"/>
              </a:ext>
            </a:extLst>
          </p:cNvPr>
          <p:cNvSpPr txBox="1"/>
          <p:nvPr/>
        </p:nvSpPr>
        <p:spPr>
          <a:xfrm>
            <a:off x="2387588" y="233754"/>
            <a:ext cx="7416824" cy="584775"/>
          </a:xfrm>
          <a:prstGeom prst="rect">
            <a:avLst/>
          </a:prstGeom>
          <a:noFill/>
        </p:spPr>
        <p:txBody>
          <a:bodyPr wrap="square" rtlCol="0">
            <a:sp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RESULTS</a:t>
            </a:r>
          </a:p>
        </p:txBody>
      </p:sp>
      <p:pic>
        <p:nvPicPr>
          <p:cNvPr id="8" name="Picture 7">
            <a:extLst>
              <a:ext uri="{FF2B5EF4-FFF2-40B4-BE49-F238E27FC236}">
                <a16:creationId xmlns:a16="http://schemas.microsoft.com/office/drawing/2014/main" id="{1A7807BE-A335-DBC0-726D-E150D232BB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9536" y="1138436"/>
            <a:ext cx="8144228" cy="4581128"/>
          </a:xfrm>
          <a:prstGeom prst="rect">
            <a:avLst/>
          </a:prstGeom>
        </p:spPr>
      </p:pic>
    </p:spTree>
    <p:extLst>
      <p:ext uri="{BB962C8B-B14F-4D97-AF65-F5344CB8AC3E}">
        <p14:creationId xmlns:p14="http://schemas.microsoft.com/office/powerpoint/2010/main" val="616902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191482"/>
            <a:ext cx="7467600" cy="714396"/>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CONCLUSIONS</a:t>
            </a:r>
            <a:endParaRPr lang="en-IN" sz="3200"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839416" y="944724"/>
            <a:ext cx="10441160" cy="5292588"/>
          </a:xfrm>
        </p:spPr>
        <p:txBody>
          <a:bodyPr>
            <a:normAutofit/>
          </a:bodyPr>
          <a:lstStyle/>
          <a:p>
            <a:pPr algn="just">
              <a:lnSpc>
                <a:spcPct val="150000"/>
              </a:lnSpc>
            </a:pPr>
            <a:r>
              <a:rPr lang="en-US" sz="1800" dirty="0">
                <a:latin typeface="Times New Roman" pitchFamily="18" charset="0"/>
                <a:ea typeface="Tahoma" pitchFamily="34" charset="0"/>
                <a:cs typeface="Times New Roman" pitchFamily="18" charset="0"/>
              </a:rPr>
              <a:t>Recommender systems expand the scope of tailored information retrieval on the Internet. </a:t>
            </a:r>
          </a:p>
          <a:p>
            <a:pPr algn="just">
              <a:lnSpc>
                <a:spcPct val="150000"/>
              </a:lnSpc>
            </a:pPr>
            <a:r>
              <a:rPr lang="en-US" sz="1800" dirty="0">
                <a:latin typeface="Times New Roman" pitchFamily="18" charset="0"/>
                <a:ea typeface="Tahoma" pitchFamily="34" charset="0"/>
                <a:cs typeface="Times New Roman" pitchFamily="18" charset="0"/>
              </a:rPr>
              <a:t>It also helps to relieve the problem of information overload, which is a regular occurrence with information retrieval systems, by allowing users to access products and services that are not easily available to other users on the system. </a:t>
            </a:r>
          </a:p>
          <a:p>
            <a:pPr algn="just">
              <a:lnSpc>
                <a:spcPct val="150000"/>
              </a:lnSpc>
            </a:pPr>
            <a:r>
              <a:rPr lang="en-US" sz="1800" dirty="0">
                <a:latin typeface="Times New Roman" pitchFamily="18" charset="0"/>
                <a:ea typeface="Tahoma" pitchFamily="34" charset="0"/>
                <a:cs typeface="Times New Roman" pitchFamily="18" charset="0"/>
              </a:rPr>
              <a:t>We devise a technique that focuses on the user's personal preferences, and movies are recommended to him based on his prior reviews. This method aids in the improvement of recommendation accuracy. </a:t>
            </a:r>
          </a:p>
          <a:p>
            <a:pPr algn="just">
              <a:lnSpc>
                <a:spcPct val="150000"/>
              </a:lnSpc>
            </a:pPr>
            <a:r>
              <a:rPr lang="en-US" sz="1800" dirty="0">
                <a:latin typeface="Times New Roman" pitchFamily="18" charset="0"/>
                <a:ea typeface="Tahoma" pitchFamily="34" charset="0"/>
                <a:cs typeface="Times New Roman" pitchFamily="18" charset="0"/>
              </a:rPr>
              <a:t>In this project we have used </a:t>
            </a:r>
            <a:r>
              <a:rPr lang="en-US" sz="1800" dirty="0" err="1">
                <a:latin typeface="Times New Roman" pitchFamily="18" charset="0"/>
                <a:ea typeface="Tahoma" pitchFamily="34" charset="0"/>
                <a:cs typeface="Times New Roman" pitchFamily="18" charset="0"/>
              </a:rPr>
              <a:t>numpy</a:t>
            </a:r>
            <a:r>
              <a:rPr lang="en-US" sz="1800" dirty="0">
                <a:latin typeface="Times New Roman" pitchFamily="18" charset="0"/>
                <a:ea typeface="Tahoma" pitchFamily="34" charset="0"/>
                <a:cs typeface="Times New Roman" pitchFamily="18" charset="0"/>
              </a:rPr>
              <a:t>, pandas and requests module to implement the functioning of the code.</a:t>
            </a:r>
          </a:p>
          <a:p>
            <a:pPr algn="just">
              <a:lnSpc>
                <a:spcPct val="150000"/>
              </a:lnSpc>
            </a:pPr>
            <a:r>
              <a:rPr lang="en-US" sz="1800" dirty="0">
                <a:latin typeface="Times New Roman" pitchFamily="18" charset="0"/>
                <a:ea typeface="Tahoma" pitchFamily="34" charset="0"/>
                <a:cs typeface="Times New Roman" pitchFamily="18" charset="0"/>
              </a:rPr>
              <a:t>Movie Recommendation system recommends movies to the user out of  a wide range of choices based on the user’s first choice.</a:t>
            </a:r>
          </a:p>
        </p:txBody>
      </p:sp>
      <p:sp>
        <p:nvSpPr>
          <p:cNvPr id="5" name="Date Placeholder 4">
            <a:extLst>
              <a:ext uri="{FF2B5EF4-FFF2-40B4-BE49-F238E27FC236}">
                <a16:creationId xmlns:a16="http://schemas.microsoft.com/office/drawing/2014/main" id="{BA33232D-C5B6-4904-B0FD-67D9A472EF55}"/>
              </a:ext>
            </a:extLst>
          </p:cNvPr>
          <p:cNvSpPr>
            <a:spLocks noGrp="1"/>
          </p:cNvSpPr>
          <p:nvPr>
            <p:ph type="dt" sz="half" idx="10"/>
          </p:nvPr>
        </p:nvSpPr>
        <p:spPr/>
        <p:txBody>
          <a:bodyPr/>
          <a:lstStyle/>
          <a:p>
            <a:r>
              <a:rPr lang="en-US" dirty="0"/>
              <a:t>VI Semester, Department of CSE, RNSIT</a:t>
            </a:r>
          </a:p>
        </p:txBody>
      </p:sp>
      <p:sp>
        <p:nvSpPr>
          <p:cNvPr id="4" name="Footer Placeholder 3">
            <a:extLst>
              <a:ext uri="{FF2B5EF4-FFF2-40B4-BE49-F238E27FC236}">
                <a16:creationId xmlns:a16="http://schemas.microsoft.com/office/drawing/2014/main" id="{93F751C5-4D03-4713-B38A-E84F63B94AB2}"/>
              </a:ext>
            </a:extLst>
          </p:cNvPr>
          <p:cNvSpPr>
            <a:spLocks noGrp="1"/>
          </p:cNvSpPr>
          <p:nvPr>
            <p:ph type="ftr" sz="quarter" idx="11"/>
          </p:nvPr>
        </p:nvSpPr>
        <p:spPr/>
        <p:txBody>
          <a:bodyPr/>
          <a:lstStyle/>
          <a:p>
            <a:r>
              <a:rPr lang="en-US" dirty="0"/>
              <a:t>2019 - 2023</a:t>
            </a:r>
          </a:p>
        </p:txBody>
      </p:sp>
      <p:sp>
        <p:nvSpPr>
          <p:cNvPr id="7" name="Slide Number Placeholder 6">
            <a:extLst>
              <a:ext uri="{FF2B5EF4-FFF2-40B4-BE49-F238E27FC236}">
                <a16:creationId xmlns:a16="http://schemas.microsoft.com/office/drawing/2014/main" id="{C198CA14-345C-4F3F-85D3-748718383803}"/>
              </a:ext>
            </a:extLst>
          </p:cNvPr>
          <p:cNvSpPr>
            <a:spLocks noGrp="1"/>
          </p:cNvSpPr>
          <p:nvPr>
            <p:ph type="sldNum" sz="quarter" idx="12"/>
          </p:nvPr>
        </p:nvSpPr>
        <p:spPr/>
        <p:txBody>
          <a:bodyPr/>
          <a:lstStyle/>
          <a:p>
            <a:fld id="{5B4F5413-E548-45A8-B9DD-11B71454D5CA}" type="slidenum">
              <a:rPr lang="en-US" smtClean="0"/>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latin typeface="Times New Roman" pitchFamily="18" charset="0"/>
                <a:cs typeface="Times New Roman" pitchFamily="18" charset="0"/>
              </a:rPr>
              <a:t>LIMITATIONS</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lnSpc>
                <a:spcPct val="150000"/>
              </a:lnSpc>
            </a:pPr>
            <a:r>
              <a:rPr lang="en-US" sz="1800" dirty="0">
                <a:latin typeface="Times New Roman" pitchFamily="18" charset="0"/>
                <a:cs typeface="Times New Roman" pitchFamily="18" charset="0"/>
              </a:rPr>
              <a:t>Since the feature representation of the items are hand-engineered to some extent, this technique requires a lot of domain knowledge. Therefore, the model can only be as good as the hand-engineered features.</a:t>
            </a:r>
          </a:p>
          <a:p>
            <a:pPr algn="just">
              <a:lnSpc>
                <a:spcPct val="150000"/>
              </a:lnSpc>
            </a:pPr>
            <a:r>
              <a:rPr lang="en-US" sz="1800" dirty="0">
                <a:latin typeface="Times New Roman" pitchFamily="18" charset="0"/>
                <a:cs typeface="Times New Roman" pitchFamily="18" charset="0"/>
              </a:rPr>
              <a:t>The model can only make recommendations based on existing interests of the user. In other words, the model has limited ability to expand on the users' existing interests.</a:t>
            </a:r>
            <a:endParaRPr lang="en-IN" sz="1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dirty="0"/>
              <a:t>VI Semester, Department of CSE, RNSIT</a:t>
            </a:r>
          </a:p>
        </p:txBody>
      </p:sp>
      <p:sp>
        <p:nvSpPr>
          <p:cNvPr id="5" name="Footer Placeholder 4"/>
          <p:cNvSpPr>
            <a:spLocks noGrp="1"/>
          </p:cNvSpPr>
          <p:nvPr>
            <p:ph type="ftr" sz="quarter" idx="11"/>
          </p:nvPr>
        </p:nvSpPr>
        <p:spPr/>
        <p:txBody>
          <a:bodyPr/>
          <a:lstStyle/>
          <a:p>
            <a:r>
              <a:rPr lang="en-US" dirty="0"/>
              <a:t>2019 - 2023</a:t>
            </a:r>
          </a:p>
        </p:txBody>
      </p:sp>
      <p:sp>
        <p:nvSpPr>
          <p:cNvPr id="6" name="Slide Number Placeholder 5"/>
          <p:cNvSpPr>
            <a:spLocks noGrp="1"/>
          </p:cNvSpPr>
          <p:nvPr>
            <p:ph type="sldNum" sz="quarter" idx="12"/>
          </p:nvPr>
        </p:nvSpPr>
        <p:spPr/>
        <p:txBody>
          <a:bodyPr/>
          <a:lstStyle/>
          <a:p>
            <a:fld id="{5B4F5413-E548-45A8-B9DD-11B71454D5CA}" type="slidenum">
              <a:rPr lang="en-US" smtClean="0"/>
              <a:pPr/>
              <a:t>14</a:t>
            </a:fld>
            <a:endParaRPr lang="en-US" dirty="0"/>
          </a:p>
        </p:txBody>
      </p:sp>
    </p:spTree>
    <p:extLst>
      <p:ext uri="{BB962C8B-B14F-4D97-AF65-F5344CB8AC3E}">
        <p14:creationId xmlns:p14="http://schemas.microsoft.com/office/powerpoint/2010/main" val="3700311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136525"/>
            <a:ext cx="7467600" cy="714396"/>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FUTURE ENHANCEMENTS</a:t>
            </a:r>
            <a:endParaRPr lang="en-IN" sz="3200"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395230" y="944724"/>
            <a:ext cx="11317394" cy="5292588"/>
          </a:xfrm>
        </p:spPr>
        <p:txBody>
          <a:bodyPr>
            <a:normAutofit/>
          </a:bodyPr>
          <a:lstStyle/>
          <a:p>
            <a:r>
              <a:rPr lang="en-US" sz="1800" dirty="0">
                <a:latin typeface="Times New Roman" panose="02020603050405020304" pitchFamily="18" charset="0"/>
                <a:cs typeface="Times New Roman" panose="02020603050405020304" pitchFamily="18" charset="0"/>
              </a:rPr>
              <a:t>Any recommender system's accuracy can be improved by including more movie features.</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The combination of collaborative filtering and content-based filtering has been demonstrated in the majority of articles.</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The challenges associated with the two ways are attempted to be resolved by merging methods. </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In any recommendation system, hybrid filtering is the most well-known strategy. Because doing so aids in the development of an effective recommendation system.</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For content-based recommender system specifically, we attempt to find a new way to improve the accuracy of the representative of the movie</a:t>
            </a:r>
          </a:p>
        </p:txBody>
      </p:sp>
      <p:sp>
        <p:nvSpPr>
          <p:cNvPr id="5" name="Date Placeholder 4">
            <a:extLst>
              <a:ext uri="{FF2B5EF4-FFF2-40B4-BE49-F238E27FC236}">
                <a16:creationId xmlns:a16="http://schemas.microsoft.com/office/drawing/2014/main" id="{BA33232D-C5B6-4904-B0FD-67D9A472EF55}"/>
              </a:ext>
            </a:extLst>
          </p:cNvPr>
          <p:cNvSpPr>
            <a:spLocks noGrp="1"/>
          </p:cNvSpPr>
          <p:nvPr>
            <p:ph type="dt" sz="half" idx="10"/>
          </p:nvPr>
        </p:nvSpPr>
        <p:spPr/>
        <p:txBody>
          <a:bodyPr/>
          <a:lstStyle/>
          <a:p>
            <a:r>
              <a:rPr lang="en-US" dirty="0"/>
              <a:t>VI Semester, Department of CSE, RNSIT</a:t>
            </a:r>
          </a:p>
        </p:txBody>
      </p:sp>
      <p:sp>
        <p:nvSpPr>
          <p:cNvPr id="4" name="Footer Placeholder 3">
            <a:extLst>
              <a:ext uri="{FF2B5EF4-FFF2-40B4-BE49-F238E27FC236}">
                <a16:creationId xmlns:a16="http://schemas.microsoft.com/office/drawing/2014/main" id="{93F751C5-4D03-4713-B38A-E84F63B94AB2}"/>
              </a:ext>
            </a:extLst>
          </p:cNvPr>
          <p:cNvSpPr>
            <a:spLocks noGrp="1"/>
          </p:cNvSpPr>
          <p:nvPr>
            <p:ph type="ftr" sz="quarter" idx="11"/>
          </p:nvPr>
        </p:nvSpPr>
        <p:spPr/>
        <p:txBody>
          <a:bodyPr/>
          <a:lstStyle/>
          <a:p>
            <a:r>
              <a:rPr lang="en-US" dirty="0"/>
              <a:t>2019 - 2023</a:t>
            </a:r>
          </a:p>
        </p:txBody>
      </p:sp>
      <p:sp>
        <p:nvSpPr>
          <p:cNvPr id="7" name="Slide Number Placeholder 6">
            <a:extLst>
              <a:ext uri="{FF2B5EF4-FFF2-40B4-BE49-F238E27FC236}">
                <a16:creationId xmlns:a16="http://schemas.microsoft.com/office/drawing/2014/main" id="{AEE063CF-6D7D-432E-B18C-EBA1A9073E26}"/>
              </a:ext>
            </a:extLst>
          </p:cNvPr>
          <p:cNvSpPr>
            <a:spLocks noGrp="1"/>
          </p:cNvSpPr>
          <p:nvPr>
            <p:ph type="sldNum" sz="quarter" idx="12"/>
          </p:nvPr>
        </p:nvSpPr>
        <p:spPr/>
        <p:txBody>
          <a:bodyPr/>
          <a:lstStyle/>
          <a:p>
            <a:fld id="{5B4F5413-E548-45A8-B9DD-11B71454D5CA}" type="slidenum">
              <a:rPr lang="en-US" smtClean="0"/>
              <a:pPr/>
              <a:t>15</a:t>
            </a:fld>
            <a:endParaRPr lang="en-US" dirty="0"/>
          </a:p>
        </p:txBody>
      </p:sp>
    </p:spTree>
    <p:extLst>
      <p:ext uri="{BB962C8B-B14F-4D97-AF65-F5344CB8AC3E}">
        <p14:creationId xmlns:p14="http://schemas.microsoft.com/office/powerpoint/2010/main" val="12945715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3432" y="136525"/>
            <a:ext cx="10370368" cy="6219825"/>
          </a:xfrm>
        </p:spPr>
        <p:txBody>
          <a:bodyPr>
            <a:normAutofit/>
          </a:bodyPr>
          <a:lstStyle/>
          <a:p>
            <a:pPr algn="ctr">
              <a:buNone/>
            </a:pPr>
            <a:r>
              <a:rPr lang="en-US" sz="3200" b="1" dirty="0">
                <a:solidFill>
                  <a:schemeClr val="accent1">
                    <a:lumMod val="75000"/>
                  </a:schemeClr>
                </a:solidFill>
                <a:latin typeface="Times New Roman" pitchFamily="18" charset="0"/>
                <a:cs typeface="Times New Roman" pitchFamily="18" charset="0"/>
              </a:rPr>
              <a:t>REFERENCES</a:t>
            </a:r>
          </a:p>
          <a:p>
            <a:pPr>
              <a:buNone/>
            </a:pPr>
            <a:r>
              <a:rPr lang="en-US" sz="1800" dirty="0">
                <a:solidFill>
                  <a:schemeClr val="tx1">
                    <a:lumMod val="75000"/>
                    <a:lumOff val="25000"/>
                  </a:schemeClr>
                </a:solidFill>
              </a:rPr>
              <a:t> </a:t>
            </a:r>
          </a:p>
          <a:p>
            <a:pPr marL="0" indent="0" algn="just">
              <a:lnSpc>
                <a:spcPct val="150000"/>
              </a:lnSpc>
              <a:buNone/>
            </a:pPr>
            <a:r>
              <a:rPr lang="en-US" sz="1700" b="1" dirty="0">
                <a:solidFill>
                  <a:schemeClr val="tx1">
                    <a:lumMod val="75000"/>
                    <a:lumOff val="25000"/>
                  </a:schemeClr>
                </a:solidFill>
                <a:latin typeface="Times New Roman" pitchFamily="18" charset="0"/>
                <a:cs typeface="Times New Roman" pitchFamily="18" charset="0"/>
              </a:rPr>
              <a:t>[1]</a:t>
            </a:r>
            <a:r>
              <a:rPr lang="en-US" sz="1700" dirty="0">
                <a:latin typeface="Times New Roman" pitchFamily="18" charset="0"/>
                <a:cs typeface="Times New Roman" pitchFamily="18" charset="0"/>
              </a:rPr>
              <a:t> https://www.youtube.com/results?search_query=movie+recommendation+system+machine+learning+project </a:t>
            </a:r>
          </a:p>
          <a:p>
            <a:pPr marL="0" indent="0" algn="just">
              <a:lnSpc>
                <a:spcPct val="150000"/>
              </a:lnSpc>
              <a:buNone/>
            </a:pPr>
            <a:r>
              <a:rPr lang="en-US" sz="1700" dirty="0">
                <a:latin typeface="Times New Roman" pitchFamily="18" charset="0"/>
                <a:cs typeface="Times New Roman" pitchFamily="18" charset="0"/>
                <a:sym typeface="Wingdings" panose="05000000000000000000" pitchFamily="2" charset="2"/>
              </a:rPr>
              <a:t> YouTube tutorials</a:t>
            </a:r>
            <a:endParaRPr lang="en-US" sz="1700" dirty="0">
              <a:latin typeface="Times New Roman" pitchFamily="18" charset="0"/>
              <a:cs typeface="Times New Roman" pitchFamily="18" charset="0"/>
            </a:endParaRPr>
          </a:p>
          <a:p>
            <a:pPr marL="0" indent="0" algn="just">
              <a:lnSpc>
                <a:spcPct val="150000"/>
              </a:lnSpc>
              <a:buNone/>
            </a:pPr>
            <a:r>
              <a:rPr lang="en-US" sz="1700" b="1" dirty="0">
                <a:solidFill>
                  <a:schemeClr val="tx1">
                    <a:lumMod val="75000"/>
                    <a:lumOff val="25000"/>
                  </a:schemeClr>
                </a:solidFill>
                <a:latin typeface="Times New Roman" pitchFamily="18" charset="0"/>
                <a:cs typeface="Times New Roman" pitchFamily="18" charset="0"/>
              </a:rPr>
              <a:t>[2] </a:t>
            </a:r>
            <a:r>
              <a:rPr lang="en-US" sz="1700" dirty="0">
                <a:solidFill>
                  <a:schemeClr val="tx1">
                    <a:lumMod val="75000"/>
                    <a:lumOff val="25000"/>
                  </a:schemeClr>
                </a:solidFill>
                <a:latin typeface="Times New Roman" pitchFamily="18" charset="0"/>
                <a:cs typeface="Times New Roman" pitchFamily="18" charset="0"/>
              </a:rPr>
              <a:t>https://docs.streamlit.io/library/api-reference</a:t>
            </a:r>
          </a:p>
          <a:p>
            <a:pPr marL="0" indent="0" algn="just">
              <a:lnSpc>
                <a:spcPct val="150000"/>
              </a:lnSpc>
              <a:buNone/>
            </a:pPr>
            <a:r>
              <a:rPr lang="en-US" sz="1700" dirty="0">
                <a:solidFill>
                  <a:schemeClr val="tx1">
                    <a:lumMod val="75000"/>
                    <a:lumOff val="25000"/>
                  </a:schemeClr>
                </a:solidFill>
                <a:latin typeface="Times New Roman" pitchFamily="18" charset="0"/>
                <a:cs typeface="Times New Roman" pitchFamily="18" charset="0"/>
                <a:sym typeface="Wingdings" panose="05000000000000000000" pitchFamily="2" charset="2"/>
              </a:rPr>
              <a:t> </a:t>
            </a:r>
            <a:r>
              <a:rPr lang="en-US" sz="1700" dirty="0" err="1">
                <a:solidFill>
                  <a:schemeClr val="tx1">
                    <a:lumMod val="75000"/>
                    <a:lumOff val="25000"/>
                  </a:schemeClr>
                </a:solidFill>
                <a:latin typeface="Times New Roman" pitchFamily="18" charset="0"/>
                <a:cs typeface="Times New Roman" pitchFamily="18" charset="0"/>
              </a:rPr>
              <a:t>Streamlit</a:t>
            </a:r>
            <a:r>
              <a:rPr lang="en-US" sz="1700" dirty="0">
                <a:solidFill>
                  <a:schemeClr val="tx1">
                    <a:lumMod val="75000"/>
                    <a:lumOff val="25000"/>
                  </a:schemeClr>
                </a:solidFill>
                <a:latin typeface="Times New Roman" pitchFamily="18" charset="0"/>
                <a:cs typeface="Times New Roman" pitchFamily="18" charset="0"/>
              </a:rPr>
              <a:t> Documentation</a:t>
            </a:r>
          </a:p>
          <a:p>
            <a:pPr marL="0" indent="0" algn="just">
              <a:lnSpc>
                <a:spcPct val="150000"/>
              </a:lnSpc>
              <a:buNone/>
            </a:pPr>
            <a:r>
              <a:rPr lang="en-US" sz="1700" b="1" dirty="0">
                <a:solidFill>
                  <a:schemeClr val="tx1">
                    <a:lumMod val="75000"/>
                    <a:lumOff val="25000"/>
                  </a:schemeClr>
                </a:solidFill>
                <a:latin typeface="Times New Roman" pitchFamily="18" charset="0"/>
                <a:cs typeface="Times New Roman" pitchFamily="18" charset="0"/>
              </a:rPr>
              <a:t>[3] </a:t>
            </a:r>
            <a:r>
              <a:rPr lang="en-US" sz="1700" dirty="0">
                <a:solidFill>
                  <a:schemeClr val="tx1">
                    <a:lumMod val="75000"/>
                    <a:lumOff val="25000"/>
                  </a:schemeClr>
                </a:solidFill>
                <a:latin typeface="Times New Roman" pitchFamily="18" charset="0"/>
                <a:cs typeface="Times New Roman" pitchFamily="18" charset="0"/>
                <a:hlinkClick r:id="rId2"/>
              </a:rPr>
              <a:t>https://www.geeksforgeeks.org/python-implementation-of-movie-recommender-system/</a:t>
            </a:r>
            <a:endParaRPr lang="en-US" sz="1700" dirty="0">
              <a:solidFill>
                <a:schemeClr val="tx1">
                  <a:lumMod val="75000"/>
                  <a:lumOff val="25000"/>
                </a:schemeClr>
              </a:solidFill>
              <a:latin typeface="Times New Roman" pitchFamily="18" charset="0"/>
              <a:cs typeface="Times New Roman" pitchFamily="18" charset="0"/>
            </a:endParaRPr>
          </a:p>
          <a:p>
            <a:pPr marL="0" indent="0" algn="just">
              <a:lnSpc>
                <a:spcPct val="150000"/>
              </a:lnSpc>
              <a:buNone/>
            </a:pPr>
            <a:r>
              <a:rPr lang="en-US" sz="1700" dirty="0">
                <a:solidFill>
                  <a:schemeClr val="tx1">
                    <a:lumMod val="75000"/>
                    <a:lumOff val="25000"/>
                  </a:schemeClr>
                </a:solidFill>
                <a:latin typeface="Times New Roman" pitchFamily="18" charset="0"/>
                <a:cs typeface="Times New Roman" pitchFamily="18" charset="0"/>
                <a:sym typeface="Wingdings" panose="05000000000000000000" pitchFamily="2" charset="2"/>
              </a:rPr>
              <a:t> Geeks for Geeks</a:t>
            </a:r>
            <a:endParaRPr lang="en-US" sz="1700" dirty="0">
              <a:solidFill>
                <a:schemeClr val="tx1">
                  <a:lumMod val="75000"/>
                  <a:lumOff val="25000"/>
                </a:schemeClr>
              </a:solidFill>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A7C2A149-87F3-4546-B37B-612BD139184B}"/>
              </a:ext>
            </a:extLst>
          </p:cNvPr>
          <p:cNvSpPr>
            <a:spLocks noGrp="1"/>
          </p:cNvSpPr>
          <p:nvPr>
            <p:ph type="dt" sz="half" idx="10"/>
          </p:nvPr>
        </p:nvSpPr>
        <p:spPr/>
        <p:txBody>
          <a:bodyPr/>
          <a:lstStyle/>
          <a:p>
            <a:r>
              <a:rPr lang="en-US" dirty="0"/>
              <a:t>VI Semester, Department of CSE, RNSIT</a:t>
            </a:r>
          </a:p>
        </p:txBody>
      </p:sp>
      <p:sp>
        <p:nvSpPr>
          <p:cNvPr id="2" name="Footer Placeholder 1">
            <a:extLst>
              <a:ext uri="{FF2B5EF4-FFF2-40B4-BE49-F238E27FC236}">
                <a16:creationId xmlns:a16="http://schemas.microsoft.com/office/drawing/2014/main" id="{DFA78DEB-6914-4A76-B9B4-66FB89B00F93}"/>
              </a:ext>
            </a:extLst>
          </p:cNvPr>
          <p:cNvSpPr>
            <a:spLocks noGrp="1"/>
          </p:cNvSpPr>
          <p:nvPr>
            <p:ph type="ftr" sz="quarter" idx="11"/>
          </p:nvPr>
        </p:nvSpPr>
        <p:spPr/>
        <p:txBody>
          <a:bodyPr/>
          <a:lstStyle/>
          <a:p>
            <a:r>
              <a:rPr lang="en-US" dirty="0"/>
              <a:t>2019 - 2023</a:t>
            </a:r>
          </a:p>
        </p:txBody>
      </p:sp>
      <p:sp>
        <p:nvSpPr>
          <p:cNvPr id="6" name="Slide Number Placeholder 5">
            <a:extLst>
              <a:ext uri="{FF2B5EF4-FFF2-40B4-BE49-F238E27FC236}">
                <a16:creationId xmlns:a16="http://schemas.microsoft.com/office/drawing/2014/main" id="{8351C7A7-D0BC-42EC-8035-D91B8D8A8121}"/>
              </a:ext>
            </a:extLst>
          </p:cNvPr>
          <p:cNvSpPr>
            <a:spLocks noGrp="1"/>
          </p:cNvSpPr>
          <p:nvPr>
            <p:ph type="sldNum" sz="quarter" idx="12"/>
          </p:nvPr>
        </p:nvSpPr>
        <p:spPr/>
        <p:txBody>
          <a:bodyPr/>
          <a:lstStyle/>
          <a:p>
            <a:fld id="{5B4F5413-E548-45A8-B9DD-11B71454D5CA}" type="slidenum">
              <a:rPr lang="en-US" smtClean="0"/>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9616" y="2458552"/>
            <a:ext cx="6553200" cy="754424"/>
          </a:xfrm>
        </p:spPr>
        <p:txBody>
          <a:bodyPr>
            <a:normAutofit/>
          </a:bodyPr>
          <a:lstStyle/>
          <a:p>
            <a:pPr algn="ctr"/>
            <a:r>
              <a:rPr lang="en-US" sz="4800" b="1" dirty="0">
                <a:ln w="10541" cmpd="sng">
                  <a:solidFill>
                    <a:schemeClr val="accent1">
                      <a:shade val="88000"/>
                      <a:satMod val="110000"/>
                    </a:schemeClr>
                  </a:solidFill>
                  <a:prstDash val="solid"/>
                </a:ln>
                <a:solidFill>
                  <a:srgbClr val="000066"/>
                </a:solidFill>
              </a:rPr>
              <a:t>THANK YOU</a:t>
            </a:r>
          </a:p>
        </p:txBody>
      </p:sp>
      <p:sp>
        <p:nvSpPr>
          <p:cNvPr id="4" name="Date Placeholder 3">
            <a:extLst>
              <a:ext uri="{FF2B5EF4-FFF2-40B4-BE49-F238E27FC236}">
                <a16:creationId xmlns:a16="http://schemas.microsoft.com/office/drawing/2014/main" id="{4F225990-F38C-4DDC-86BA-7F06ABDAFCC0}"/>
              </a:ext>
            </a:extLst>
          </p:cNvPr>
          <p:cNvSpPr>
            <a:spLocks noGrp="1"/>
          </p:cNvSpPr>
          <p:nvPr>
            <p:ph type="dt" sz="half" idx="10"/>
          </p:nvPr>
        </p:nvSpPr>
        <p:spPr/>
        <p:txBody>
          <a:bodyPr/>
          <a:lstStyle/>
          <a:p>
            <a:r>
              <a:rPr lang="en-US" dirty="0"/>
              <a:t>VI Semester, Department of CSE, RNSIT</a:t>
            </a:r>
          </a:p>
        </p:txBody>
      </p:sp>
      <p:sp>
        <p:nvSpPr>
          <p:cNvPr id="3" name="Footer Placeholder 2">
            <a:extLst>
              <a:ext uri="{FF2B5EF4-FFF2-40B4-BE49-F238E27FC236}">
                <a16:creationId xmlns:a16="http://schemas.microsoft.com/office/drawing/2014/main" id="{6E55FA4F-0ACB-4158-BB75-7AD52B710C35}"/>
              </a:ext>
            </a:extLst>
          </p:cNvPr>
          <p:cNvSpPr>
            <a:spLocks noGrp="1"/>
          </p:cNvSpPr>
          <p:nvPr>
            <p:ph type="ftr" sz="quarter" idx="11"/>
          </p:nvPr>
        </p:nvSpPr>
        <p:spPr/>
        <p:txBody>
          <a:bodyPr/>
          <a:lstStyle/>
          <a:p>
            <a:r>
              <a:rPr lang="en-US" dirty="0"/>
              <a:t>2019 - 2023</a:t>
            </a:r>
          </a:p>
        </p:txBody>
      </p:sp>
      <p:sp>
        <p:nvSpPr>
          <p:cNvPr id="6" name="Slide Number Placeholder 5">
            <a:extLst>
              <a:ext uri="{FF2B5EF4-FFF2-40B4-BE49-F238E27FC236}">
                <a16:creationId xmlns:a16="http://schemas.microsoft.com/office/drawing/2014/main" id="{CD602A3F-45C8-46FF-A99F-20E606B7B72B}"/>
              </a:ext>
            </a:extLst>
          </p:cNvPr>
          <p:cNvSpPr>
            <a:spLocks noGrp="1"/>
          </p:cNvSpPr>
          <p:nvPr>
            <p:ph type="sldNum" sz="quarter" idx="12"/>
          </p:nvPr>
        </p:nvSpPr>
        <p:spPr/>
        <p:txBody>
          <a:bodyPr/>
          <a:lstStyle/>
          <a:p>
            <a:fld id="{5B4F5413-E548-45A8-B9DD-11B71454D5CA}" type="slidenum">
              <a:rPr lang="en-US" smtClean="0"/>
              <a:pPr/>
              <a:t>17</a:t>
            </a:fld>
            <a:endParaRPr lang="en-US" dirty="0"/>
          </a:p>
        </p:txBody>
      </p:sp>
    </p:spTree>
    <p:extLst>
      <p:ext uri="{BB962C8B-B14F-4D97-AF65-F5344CB8AC3E}">
        <p14:creationId xmlns:p14="http://schemas.microsoft.com/office/powerpoint/2010/main" val="127039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2596" y="53752"/>
            <a:ext cx="7467600" cy="1143000"/>
          </a:xfrm>
        </p:spPr>
        <p:txBody>
          <a:bodyPr>
            <a:normAutofit/>
          </a:bodyPr>
          <a:lstStyle/>
          <a:p>
            <a:pPr algn="ctr"/>
            <a:r>
              <a:rPr lang="en-IN" sz="3200" b="1" dirty="0">
                <a:solidFill>
                  <a:schemeClr val="accent1">
                    <a:lumMod val="75000"/>
                  </a:schemeClr>
                </a:solidFill>
                <a:latin typeface="Times New Roman" pitchFamily="18" charset="0"/>
                <a:cs typeface="Times New Roman" pitchFamily="18" charset="0"/>
              </a:rPr>
              <a:t>AGENDA</a:t>
            </a:r>
          </a:p>
        </p:txBody>
      </p:sp>
      <p:sp>
        <p:nvSpPr>
          <p:cNvPr id="3" name="Content Placeholder 2"/>
          <p:cNvSpPr>
            <a:spLocks noGrp="1"/>
          </p:cNvSpPr>
          <p:nvPr>
            <p:ph idx="1"/>
          </p:nvPr>
        </p:nvSpPr>
        <p:spPr>
          <a:xfrm>
            <a:off x="2152650" y="1484785"/>
            <a:ext cx="7886700" cy="4692179"/>
          </a:xfrm>
        </p:spPr>
        <p:txBody>
          <a:bodyPr>
            <a:normAutofit fontScale="92500" lnSpcReduction="20000"/>
          </a:bodyPr>
          <a:lstStyle/>
          <a:p>
            <a:pPr marL="355600" indent="-355600">
              <a:buFont typeface="Wingdings" pitchFamily="2" charset="2"/>
              <a:buChar char="q"/>
            </a:pPr>
            <a:r>
              <a:rPr lang="en-IN" dirty="0">
                <a:latin typeface="Times New Roman" pitchFamily="18" charset="0"/>
                <a:cs typeface="Times New Roman" pitchFamily="18" charset="0"/>
              </a:rPr>
              <a:t>Abstract</a:t>
            </a:r>
          </a:p>
          <a:p>
            <a:pPr marL="355600" indent="-355600">
              <a:buFont typeface="Wingdings" pitchFamily="2" charset="2"/>
              <a:buChar char="q"/>
            </a:pPr>
            <a:r>
              <a:rPr lang="en-IN" dirty="0">
                <a:latin typeface="Times New Roman" pitchFamily="18" charset="0"/>
                <a:cs typeface="Times New Roman" pitchFamily="18" charset="0"/>
              </a:rPr>
              <a:t>About the Company</a:t>
            </a:r>
          </a:p>
          <a:p>
            <a:pPr marL="355600" indent="-355600">
              <a:buFont typeface="Wingdings" pitchFamily="2" charset="2"/>
              <a:buChar char="q"/>
            </a:pPr>
            <a:r>
              <a:rPr lang="en-IN" dirty="0">
                <a:latin typeface="Times New Roman" pitchFamily="18" charset="0"/>
                <a:cs typeface="Times New Roman" pitchFamily="18" charset="0"/>
              </a:rPr>
              <a:t>Introduction</a:t>
            </a:r>
          </a:p>
          <a:p>
            <a:pPr marL="355600" indent="-355600">
              <a:buFont typeface="Wingdings" pitchFamily="2" charset="2"/>
              <a:buChar char="q"/>
            </a:pPr>
            <a:r>
              <a:rPr lang="en-IN" dirty="0">
                <a:latin typeface="Times New Roman" pitchFamily="18" charset="0"/>
                <a:cs typeface="Times New Roman" pitchFamily="18" charset="0"/>
              </a:rPr>
              <a:t>Literature Survey</a:t>
            </a:r>
          </a:p>
          <a:p>
            <a:pPr marL="355600" indent="-355600">
              <a:buFont typeface="Wingdings" pitchFamily="2" charset="2"/>
              <a:buChar char="q"/>
            </a:pPr>
            <a:r>
              <a:rPr lang="en-IN" dirty="0">
                <a:latin typeface="Times New Roman" pitchFamily="18" charset="0"/>
                <a:cs typeface="Times New Roman" pitchFamily="18" charset="0"/>
              </a:rPr>
              <a:t>Requirements</a:t>
            </a:r>
          </a:p>
          <a:p>
            <a:pPr marL="355600" indent="-355600">
              <a:buFont typeface="Wingdings" pitchFamily="2" charset="2"/>
              <a:buChar char="q"/>
            </a:pPr>
            <a:r>
              <a:rPr lang="en-IN" dirty="0">
                <a:latin typeface="Times New Roman" pitchFamily="18" charset="0"/>
                <a:cs typeface="Times New Roman" pitchFamily="18" charset="0"/>
              </a:rPr>
              <a:t>System Design</a:t>
            </a:r>
          </a:p>
          <a:p>
            <a:pPr marL="355600" indent="-355600">
              <a:buFont typeface="Wingdings" pitchFamily="2" charset="2"/>
              <a:buChar char="q"/>
            </a:pPr>
            <a:r>
              <a:rPr lang="en-IN" dirty="0">
                <a:latin typeface="Times New Roman" pitchFamily="18" charset="0"/>
                <a:cs typeface="Times New Roman" pitchFamily="18" charset="0"/>
              </a:rPr>
              <a:t>Detailed Design</a:t>
            </a:r>
          </a:p>
          <a:p>
            <a:pPr marL="355600" indent="-355600">
              <a:buFont typeface="Wingdings" pitchFamily="2" charset="2"/>
              <a:buChar char="q"/>
            </a:pPr>
            <a:r>
              <a:rPr lang="en-IN" dirty="0">
                <a:latin typeface="Times New Roman" pitchFamily="18" charset="0"/>
                <a:cs typeface="Times New Roman" pitchFamily="18" charset="0"/>
              </a:rPr>
              <a:t>Implementation</a:t>
            </a:r>
          </a:p>
          <a:p>
            <a:pPr marL="355600" indent="-355600">
              <a:buFont typeface="Wingdings" pitchFamily="2" charset="2"/>
              <a:buChar char="q"/>
            </a:pPr>
            <a:r>
              <a:rPr lang="en-IN" dirty="0">
                <a:latin typeface="Times New Roman" pitchFamily="18" charset="0"/>
                <a:cs typeface="Times New Roman" pitchFamily="18" charset="0"/>
              </a:rPr>
              <a:t>Results</a:t>
            </a:r>
          </a:p>
          <a:p>
            <a:pPr marL="355600" indent="-355600">
              <a:buFont typeface="Wingdings" pitchFamily="2" charset="2"/>
              <a:buChar char="q"/>
            </a:pPr>
            <a:r>
              <a:rPr lang="en-IN" dirty="0">
                <a:latin typeface="Times New Roman" pitchFamily="18" charset="0"/>
                <a:cs typeface="Times New Roman" pitchFamily="18" charset="0"/>
              </a:rPr>
              <a:t>Conclusion and Future Enhancements</a:t>
            </a:r>
          </a:p>
          <a:p>
            <a:pPr marL="355600" indent="-355600">
              <a:buFont typeface="Wingdings" pitchFamily="2" charset="2"/>
              <a:buChar char="q"/>
            </a:pPr>
            <a:r>
              <a:rPr lang="en-IN" dirty="0">
                <a:latin typeface="Times New Roman" pitchFamily="18" charset="0"/>
                <a:cs typeface="Times New Roman" pitchFamily="18" charset="0"/>
              </a:rPr>
              <a:t>References</a:t>
            </a:r>
          </a:p>
          <a:p>
            <a:pPr marL="0" indent="0">
              <a:buNone/>
            </a:pPr>
            <a:endParaRPr lang="en-IN" dirty="0">
              <a:latin typeface="Times New Roman" pitchFamily="18" charset="0"/>
              <a:cs typeface="Times New Roman" pitchFamily="18" charset="0"/>
            </a:endParaRPr>
          </a:p>
          <a:p>
            <a:pPr marL="0" indent="0">
              <a:buNone/>
            </a:pPr>
            <a:endParaRPr lang="en-IN" dirty="0">
              <a:solidFill>
                <a:schemeClr val="tx1">
                  <a:lumMod val="75000"/>
                  <a:lumOff val="25000"/>
                </a:schemeClr>
              </a:solidFill>
            </a:endParaRPr>
          </a:p>
        </p:txBody>
      </p:sp>
      <p:sp>
        <p:nvSpPr>
          <p:cNvPr id="5" name="Date Placeholder 4">
            <a:extLst>
              <a:ext uri="{FF2B5EF4-FFF2-40B4-BE49-F238E27FC236}">
                <a16:creationId xmlns:a16="http://schemas.microsoft.com/office/drawing/2014/main" id="{F3107C6F-CCDB-468C-A092-047170622C85}"/>
              </a:ext>
            </a:extLst>
          </p:cNvPr>
          <p:cNvSpPr>
            <a:spLocks noGrp="1"/>
          </p:cNvSpPr>
          <p:nvPr>
            <p:ph type="dt" sz="half" idx="10"/>
          </p:nvPr>
        </p:nvSpPr>
        <p:spPr/>
        <p:txBody>
          <a:bodyPr/>
          <a:lstStyle/>
          <a:p>
            <a:r>
              <a:rPr lang="en-US" dirty="0"/>
              <a:t>VI Semester, Department of CSE, RNSIT</a:t>
            </a:r>
          </a:p>
        </p:txBody>
      </p:sp>
      <p:sp>
        <p:nvSpPr>
          <p:cNvPr id="4" name="Footer Placeholder 3">
            <a:extLst>
              <a:ext uri="{FF2B5EF4-FFF2-40B4-BE49-F238E27FC236}">
                <a16:creationId xmlns:a16="http://schemas.microsoft.com/office/drawing/2014/main" id="{DF95553B-50BC-4DC2-A8CE-4336C1382E65}"/>
              </a:ext>
            </a:extLst>
          </p:cNvPr>
          <p:cNvSpPr>
            <a:spLocks noGrp="1"/>
          </p:cNvSpPr>
          <p:nvPr>
            <p:ph type="ftr" sz="quarter" idx="11"/>
          </p:nvPr>
        </p:nvSpPr>
        <p:spPr/>
        <p:txBody>
          <a:bodyPr/>
          <a:lstStyle/>
          <a:p>
            <a:r>
              <a:rPr lang="en-US" dirty="0"/>
              <a:t>2019 - 2023</a:t>
            </a:r>
          </a:p>
        </p:txBody>
      </p:sp>
      <p:sp>
        <p:nvSpPr>
          <p:cNvPr id="7" name="Slide Number Placeholder 6">
            <a:extLst>
              <a:ext uri="{FF2B5EF4-FFF2-40B4-BE49-F238E27FC236}">
                <a16:creationId xmlns:a16="http://schemas.microsoft.com/office/drawing/2014/main" id="{EE09E886-641A-4621-AEA2-BB64918E960D}"/>
              </a:ext>
            </a:extLst>
          </p:cNvPr>
          <p:cNvSpPr>
            <a:spLocks noGrp="1"/>
          </p:cNvSpPr>
          <p:nvPr>
            <p:ph type="sldNum" sz="quarter" idx="12"/>
          </p:nvPr>
        </p:nvSpPr>
        <p:spPr/>
        <p:txBody>
          <a:bodyPr/>
          <a:lstStyle/>
          <a:p>
            <a:fld id="{5B4F5413-E548-45A8-B9DD-11B71454D5CA}" type="slidenum">
              <a:rPr lang="en-US" smtClean="0"/>
              <a:pPr/>
              <a:t>2</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1584" y="260648"/>
            <a:ext cx="7467600" cy="1296144"/>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ABSTRACT</a:t>
            </a:r>
            <a:br>
              <a:rPr lang="en-US" sz="3200" b="1" u="sng" dirty="0">
                <a:solidFill>
                  <a:schemeClr val="accent1">
                    <a:lumMod val="75000"/>
                  </a:schemeClr>
                </a:solidFill>
                <a:latin typeface="Times New Roman" pitchFamily="18" charset="0"/>
                <a:cs typeface="Times New Roman" pitchFamily="18" charset="0"/>
              </a:rPr>
            </a:br>
            <a:endParaRPr lang="en-US" sz="3200" b="1" u="sng"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1271464" y="1357298"/>
            <a:ext cx="9721080" cy="4591982"/>
          </a:xfrm>
        </p:spPr>
        <p:txBody>
          <a:bodyPr>
            <a:normAutofit/>
          </a:bodyPr>
          <a:lstStyle/>
          <a:p>
            <a:pPr algn="just">
              <a:lnSpc>
                <a:spcPct val="150000"/>
              </a:lnSpc>
            </a:pPr>
            <a:r>
              <a:rPr lang="en-US" sz="1800" dirty="0">
                <a:latin typeface="Times New Roman" pitchFamily="18" charset="0"/>
                <a:cs typeface="Times New Roman" pitchFamily="18" charset="0"/>
              </a:rPr>
              <a:t>We've always wanted recommendations to help us make the best decision possible.</a:t>
            </a:r>
          </a:p>
          <a:p>
            <a:pPr algn="just">
              <a:lnSpc>
                <a:spcPct val="150000"/>
              </a:lnSpc>
            </a:pPr>
            <a:r>
              <a:rPr lang="en-US" sz="1800" dirty="0">
                <a:latin typeface="Times New Roman" pitchFamily="18" charset="0"/>
                <a:cs typeface="Times New Roman" pitchFamily="18" charset="0"/>
              </a:rPr>
              <a:t>Our large selection of possibilities is filtered by recommendations, which helps us reduce down to our ultimate choice. </a:t>
            </a:r>
          </a:p>
          <a:p>
            <a:pPr algn="just">
              <a:lnSpc>
                <a:spcPct val="150000"/>
              </a:lnSpc>
            </a:pPr>
            <a:r>
              <a:rPr lang="en-US" sz="1800" dirty="0">
                <a:latin typeface="Times New Roman" pitchFamily="18" charset="0"/>
                <a:cs typeface="Times New Roman" pitchFamily="18" charset="0"/>
              </a:rPr>
              <a:t>A recommender system attempts to anticipate or filter preferences based on the user's preferences. </a:t>
            </a:r>
          </a:p>
          <a:p>
            <a:pPr algn="just">
              <a:lnSpc>
                <a:spcPct val="150000"/>
              </a:lnSpc>
            </a:pPr>
            <a:r>
              <a:rPr lang="en-US" sz="1800" dirty="0">
                <a:latin typeface="Times New Roman" pitchFamily="18" charset="0"/>
                <a:cs typeface="Times New Roman" pitchFamily="18" charset="0"/>
              </a:rPr>
              <a:t>Movies, music, news, books, research articles, search queries, social tags, and products in general all use recommender systems.</a:t>
            </a:r>
          </a:p>
          <a:p>
            <a:pPr algn="just">
              <a:lnSpc>
                <a:spcPct val="150000"/>
              </a:lnSpc>
            </a:pPr>
            <a:r>
              <a:rPr lang="en-US" sz="1800" dirty="0">
                <a:latin typeface="Times New Roman" pitchFamily="18" charset="0"/>
                <a:cs typeface="Times New Roman" pitchFamily="18" charset="0"/>
              </a:rPr>
              <a:t>Our movie recommendation algorithm suggests a movie to the user based on a wide range of options based on his first pick of a film.</a:t>
            </a:r>
          </a:p>
          <a:p>
            <a:pPr algn="just">
              <a:lnSpc>
                <a:spcPct val="150000"/>
              </a:lnSpc>
            </a:pPr>
            <a:endParaRPr lang="en-US" sz="1800" b="1" dirty="0">
              <a:latin typeface="Times New Roman" pitchFamily="18" charset="0"/>
              <a:cs typeface="Times New Roman" pitchFamily="18" charset="0"/>
            </a:endParaRPr>
          </a:p>
          <a:p>
            <a:pPr algn="just">
              <a:lnSpc>
                <a:spcPct val="150000"/>
              </a:lnSpc>
            </a:pPr>
            <a:endParaRPr lang="en-US" sz="1800" b="1" dirty="0">
              <a:latin typeface="Times New Roman" pitchFamily="18" charset="0"/>
              <a:cs typeface="Times New Roman" pitchFamily="18" charset="0"/>
            </a:endParaRPr>
          </a:p>
          <a:p>
            <a:pPr algn="just">
              <a:lnSpc>
                <a:spcPct val="150000"/>
              </a:lnSpc>
            </a:pPr>
            <a:endParaRPr lang="en-US" sz="1800" dirty="0">
              <a:latin typeface="Times New Roman" pitchFamily="18" charset="0"/>
              <a:cs typeface="Times New Roman" pitchFamily="18" charset="0"/>
            </a:endParaRPr>
          </a:p>
          <a:p>
            <a:pPr algn="just">
              <a:lnSpc>
                <a:spcPct val="150000"/>
              </a:lnSpc>
            </a:pPr>
            <a:endParaRPr lang="en-US" sz="1800" dirty="0">
              <a:latin typeface="Times New Roman" pitchFamily="18" charset="0"/>
              <a:cs typeface="Times New Roman" pitchFamily="18" charset="0"/>
            </a:endParaRPr>
          </a:p>
          <a:p>
            <a:pPr algn="just">
              <a:lnSpc>
                <a:spcPct val="150000"/>
              </a:lnSpc>
            </a:pPr>
            <a:endParaRPr lang="en-US" sz="1800" dirty="0">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id="{9218EC12-73AA-4416-AB80-CFE95158E424}"/>
              </a:ext>
            </a:extLst>
          </p:cNvPr>
          <p:cNvSpPr>
            <a:spLocks noGrp="1"/>
          </p:cNvSpPr>
          <p:nvPr>
            <p:ph type="dt" sz="half" idx="10"/>
          </p:nvPr>
        </p:nvSpPr>
        <p:spPr/>
        <p:txBody>
          <a:bodyPr/>
          <a:lstStyle/>
          <a:p>
            <a:r>
              <a:rPr lang="en-US" dirty="0"/>
              <a:t>VI Semester, Department of CSE, RNSIT</a:t>
            </a:r>
          </a:p>
        </p:txBody>
      </p:sp>
      <p:sp>
        <p:nvSpPr>
          <p:cNvPr id="4" name="Footer Placeholder 3">
            <a:extLst>
              <a:ext uri="{FF2B5EF4-FFF2-40B4-BE49-F238E27FC236}">
                <a16:creationId xmlns:a16="http://schemas.microsoft.com/office/drawing/2014/main" id="{5CD64878-040F-43D3-8C50-5126F2C2CDC1}"/>
              </a:ext>
            </a:extLst>
          </p:cNvPr>
          <p:cNvSpPr>
            <a:spLocks noGrp="1"/>
          </p:cNvSpPr>
          <p:nvPr>
            <p:ph type="ftr" sz="quarter" idx="11"/>
          </p:nvPr>
        </p:nvSpPr>
        <p:spPr/>
        <p:txBody>
          <a:bodyPr/>
          <a:lstStyle/>
          <a:p>
            <a:r>
              <a:rPr lang="en-US" dirty="0"/>
              <a:t>2019 – 2023</a:t>
            </a:r>
          </a:p>
        </p:txBody>
      </p:sp>
      <p:sp>
        <p:nvSpPr>
          <p:cNvPr id="7" name="Slide Number Placeholder 6">
            <a:extLst>
              <a:ext uri="{FF2B5EF4-FFF2-40B4-BE49-F238E27FC236}">
                <a16:creationId xmlns:a16="http://schemas.microsoft.com/office/drawing/2014/main" id="{B251B2EA-778B-412E-9857-F89F9B20D7C5}"/>
              </a:ext>
            </a:extLst>
          </p:cNvPr>
          <p:cNvSpPr>
            <a:spLocks noGrp="1"/>
          </p:cNvSpPr>
          <p:nvPr>
            <p:ph type="sldNum" sz="quarter" idx="12"/>
          </p:nvPr>
        </p:nvSpPr>
        <p:spPr/>
        <p:txBody>
          <a:bodyPr/>
          <a:lstStyle/>
          <a:p>
            <a:fld id="{5B4F5413-E548-45A8-B9DD-11B71454D5CA}" type="slidenum">
              <a:rPr lang="en-US" smtClean="0"/>
              <a:pPr/>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0"/>
            <a:ext cx="7467600" cy="1008112"/>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ABOUT THE COMPANY</a:t>
            </a:r>
          </a:p>
        </p:txBody>
      </p:sp>
      <p:sp>
        <p:nvSpPr>
          <p:cNvPr id="3" name="Content Placeholder 2"/>
          <p:cNvSpPr>
            <a:spLocks noGrp="1"/>
          </p:cNvSpPr>
          <p:nvPr>
            <p:ph idx="1"/>
          </p:nvPr>
        </p:nvSpPr>
        <p:spPr>
          <a:xfrm>
            <a:off x="767408" y="914400"/>
            <a:ext cx="10657184" cy="5322912"/>
          </a:xfrm>
        </p:spPr>
        <p:txBody>
          <a:bodyPr>
            <a:noAutofit/>
          </a:bodyPr>
          <a:lstStyle/>
          <a:p>
            <a:pPr marL="0" indent="0">
              <a:lnSpc>
                <a:spcPct val="120000"/>
              </a:lnSpc>
              <a:buNone/>
            </a:pPr>
            <a:r>
              <a:rPr lang="en-US" sz="1600" b="1" dirty="0">
                <a:latin typeface="Times New Roman" pitchFamily="18" charset="0"/>
                <a:ea typeface="Tahoma" pitchFamily="34" charset="0"/>
                <a:cs typeface="Times New Roman" pitchFamily="18" charset="0"/>
              </a:rPr>
              <a:t>NASTECH – New Age Solutions &amp; Technologies</a:t>
            </a:r>
            <a:br>
              <a:rPr lang="en-US" sz="1600" b="1" dirty="0">
                <a:latin typeface="Times New Roman" pitchFamily="18" charset="0"/>
                <a:ea typeface="Tahoma" pitchFamily="34" charset="0"/>
                <a:cs typeface="Times New Roman" pitchFamily="18" charset="0"/>
              </a:rPr>
            </a:br>
            <a:endParaRPr lang="en-US" sz="1600" b="1" dirty="0">
              <a:latin typeface="Times New Roman" pitchFamily="18" charset="0"/>
              <a:ea typeface="Tahoma" pitchFamily="34" charset="0"/>
              <a:cs typeface="Times New Roman" pitchFamily="18" charset="0"/>
            </a:endParaRPr>
          </a:p>
          <a:p>
            <a:r>
              <a:rPr lang="en-US" sz="1600" b="1" i="1" dirty="0"/>
              <a:t>NASTECH is formed with the purpose of bridging the gap between Academia and Industry. </a:t>
            </a:r>
            <a:endParaRPr lang="en-US" sz="1600" dirty="0"/>
          </a:p>
          <a:p>
            <a:pPr algn="just">
              <a:lnSpc>
                <a:spcPct val="150000"/>
              </a:lnSpc>
            </a:pPr>
            <a:r>
              <a:rPr lang="en-US" sz="1600" dirty="0"/>
              <a:t> </a:t>
            </a:r>
            <a:r>
              <a:rPr lang="en-US" sz="1800" dirty="0" err="1">
                <a:latin typeface="Times New Roman" pitchFamily="18" charset="0"/>
                <a:cs typeface="Times New Roman" pitchFamily="18" charset="0"/>
              </a:rPr>
              <a:t>Nastech</a:t>
            </a:r>
            <a:r>
              <a:rPr lang="en-US" sz="1800" dirty="0">
                <a:latin typeface="Times New Roman" pitchFamily="18" charset="0"/>
                <a:cs typeface="Times New Roman" pitchFamily="18" charset="0"/>
              </a:rPr>
              <a:t> is one of the leading Global Certification and Training service providers for technical and management programs for educational institutions. </a:t>
            </a:r>
          </a:p>
          <a:p>
            <a:pPr algn="just">
              <a:lnSpc>
                <a:spcPct val="150000"/>
              </a:lnSpc>
            </a:pPr>
            <a:r>
              <a:rPr lang="en-US" sz="1800" dirty="0">
                <a:latin typeface="Times New Roman" pitchFamily="18" charset="0"/>
                <a:cs typeface="Times New Roman" pitchFamily="18" charset="0"/>
              </a:rPr>
              <a:t>They collaborate with educational institutes to understand their requirements and form a strategy in consultation with all stakeholders to fulfill those by skilling , reskilling and </a:t>
            </a:r>
            <a:r>
              <a:rPr lang="en-US" sz="1800" dirty="0" err="1">
                <a:latin typeface="Times New Roman" pitchFamily="18" charset="0"/>
                <a:cs typeface="Times New Roman" pitchFamily="18" charset="0"/>
              </a:rPr>
              <a:t>upskilling</a:t>
            </a:r>
            <a:r>
              <a:rPr lang="en-US" sz="1800" dirty="0">
                <a:latin typeface="Times New Roman" pitchFamily="18" charset="0"/>
                <a:cs typeface="Times New Roman" pitchFamily="18" charset="0"/>
              </a:rPr>
              <a:t> the students and faculties on new age skills and technologies. </a:t>
            </a:r>
          </a:p>
          <a:p>
            <a:r>
              <a:rPr lang="en-US" sz="1800" dirty="0">
                <a:latin typeface="Times New Roman" pitchFamily="18" charset="0"/>
                <a:cs typeface="Times New Roman" pitchFamily="18" charset="0"/>
              </a:rPr>
              <a:t>Industry and project oriented student training programs.</a:t>
            </a:r>
          </a:p>
          <a:p>
            <a:r>
              <a:rPr lang="en-US" sz="1800" dirty="0">
                <a:latin typeface="Times New Roman" pitchFamily="18" charset="0"/>
                <a:cs typeface="Times New Roman" pitchFamily="18" charset="0"/>
              </a:rPr>
              <a:t>Certification programs mapped to Global Certification Exams from Microsoft/EC- Council/Google/AWS/ Adobe).</a:t>
            </a:r>
          </a:p>
          <a:p>
            <a:pPr algn="just">
              <a:lnSpc>
                <a:spcPct val="150000"/>
              </a:lnSpc>
            </a:pPr>
            <a:endParaRPr lang="en-US" sz="1600" b="1" dirty="0">
              <a:latin typeface="Times New Roman" pitchFamily="18" charset="0"/>
              <a:ea typeface="Tahoma" pitchFamily="34" charset="0"/>
              <a:cs typeface="Times New Roman" pitchFamily="18" charset="0"/>
            </a:endParaRPr>
          </a:p>
          <a:p>
            <a:pPr marL="0" indent="0">
              <a:lnSpc>
                <a:spcPct val="120000"/>
              </a:lnSpc>
              <a:buNone/>
            </a:pPr>
            <a:endParaRPr lang="en-US" sz="1600" b="1" dirty="0">
              <a:latin typeface="Times New Roman" pitchFamily="18" charset="0"/>
              <a:ea typeface="Tahoma" pitchFamily="34" charset="0"/>
              <a:cs typeface="Times New Roman" pitchFamily="18" charset="0"/>
            </a:endParaRPr>
          </a:p>
          <a:p>
            <a:pPr marL="0" indent="0">
              <a:buNone/>
            </a:pPr>
            <a:endParaRPr lang="en-US" sz="1600" b="1" dirty="0">
              <a:solidFill>
                <a:schemeClr val="tx1">
                  <a:lumMod val="75000"/>
                  <a:lumOff val="25000"/>
                </a:schemeClr>
              </a:solidFill>
              <a:latin typeface="Times New Roman" pitchFamily="18" charset="0"/>
              <a:ea typeface="Tahoma" pitchFamily="34" charset="0"/>
              <a:cs typeface="Times New Roman" pitchFamily="18" charset="0"/>
            </a:endParaRPr>
          </a:p>
          <a:p>
            <a:pPr>
              <a:buFont typeface="Wingdings" pitchFamily="2" charset="2"/>
              <a:buChar char="Ø"/>
            </a:pPr>
            <a:endParaRPr lang="en-US" sz="1600" b="1" dirty="0">
              <a:solidFill>
                <a:schemeClr val="tx1">
                  <a:lumMod val="75000"/>
                  <a:lumOff val="25000"/>
                </a:schemeClr>
              </a:solidFill>
              <a:latin typeface="Times New Roman" pitchFamily="18" charset="0"/>
              <a:ea typeface="Tahoma" pitchFamily="34" charset="0"/>
              <a:cs typeface="Times New Roman" pitchFamily="18" charset="0"/>
            </a:endParaRPr>
          </a:p>
          <a:p>
            <a:pPr>
              <a:buFont typeface="Wingdings" pitchFamily="2" charset="2"/>
              <a:buChar char="Ø"/>
            </a:pPr>
            <a:endParaRPr lang="en-US" sz="1600" b="1" dirty="0">
              <a:solidFill>
                <a:schemeClr val="tx1">
                  <a:lumMod val="75000"/>
                  <a:lumOff val="25000"/>
                </a:schemeClr>
              </a:solidFill>
              <a:latin typeface="Times New Roman" pitchFamily="18" charset="0"/>
              <a:ea typeface="Tahoma" pitchFamily="34" charset="0"/>
              <a:cs typeface="Times New Roman" pitchFamily="18" charset="0"/>
            </a:endParaRPr>
          </a:p>
          <a:p>
            <a:pPr marL="0" indent="0">
              <a:buNone/>
            </a:pPr>
            <a:r>
              <a:rPr lang="en-US" sz="1600" b="1" dirty="0">
                <a:solidFill>
                  <a:schemeClr val="tx1">
                    <a:lumMod val="75000"/>
                    <a:lumOff val="25000"/>
                  </a:schemeClr>
                </a:solidFill>
                <a:latin typeface="Times New Roman" pitchFamily="18" charset="0"/>
                <a:ea typeface="Tahoma" pitchFamily="34" charset="0"/>
                <a:cs typeface="Times New Roman" pitchFamily="18" charset="0"/>
              </a:rPr>
              <a:t>    </a:t>
            </a:r>
          </a:p>
          <a:p>
            <a:endParaRPr lang="en-US" sz="1600" dirty="0">
              <a:latin typeface="Times New Roman" pitchFamily="18" charset="0"/>
              <a:ea typeface="Tahoma" pitchFamily="34" charset="0"/>
              <a:cs typeface="Times New Roman" pitchFamily="18" charset="0"/>
            </a:endParaRPr>
          </a:p>
          <a:p>
            <a:endParaRPr lang="en-US" sz="1600" dirty="0">
              <a:latin typeface="Times New Roman" pitchFamily="18" charset="0"/>
              <a:ea typeface="Tahoma" pitchFamily="34" charset="0"/>
              <a:cs typeface="Times New Roman" pitchFamily="18" charset="0"/>
            </a:endParaRPr>
          </a:p>
          <a:p>
            <a:endParaRPr lang="en-US" sz="1600" dirty="0">
              <a:latin typeface="Times New Roman" pitchFamily="18" charset="0"/>
              <a:ea typeface="Tahoma" pitchFamily="34" charset="0"/>
              <a:cs typeface="Times New Roman" pitchFamily="18" charset="0"/>
            </a:endParaRPr>
          </a:p>
          <a:p>
            <a:endParaRPr lang="en-US" sz="1600" dirty="0">
              <a:latin typeface="Times New Roman" pitchFamily="18" charset="0"/>
              <a:ea typeface="Tahoma" pitchFamily="34" charset="0"/>
              <a:cs typeface="Times New Roman" pitchFamily="18" charset="0"/>
            </a:endParaRPr>
          </a:p>
          <a:p>
            <a:pPr marL="0" indent="0">
              <a:lnSpc>
                <a:spcPct val="120000"/>
              </a:lnSpc>
              <a:buNone/>
            </a:pPr>
            <a:endParaRPr lang="en-US" sz="1600" b="1" dirty="0">
              <a:latin typeface="Times New Roman" pitchFamily="18" charset="0"/>
              <a:ea typeface="Tahoma" pitchFamily="34" charset="0"/>
              <a:cs typeface="Times New Roman" pitchFamily="18" charset="0"/>
            </a:endParaRPr>
          </a:p>
          <a:p>
            <a:pPr marL="0" indent="0">
              <a:buNone/>
            </a:pPr>
            <a:endParaRPr lang="en-US" sz="1600" b="1" dirty="0">
              <a:solidFill>
                <a:schemeClr val="tx1">
                  <a:lumMod val="75000"/>
                  <a:lumOff val="25000"/>
                </a:schemeClr>
              </a:solidFill>
              <a:latin typeface="Times New Roman" pitchFamily="18" charset="0"/>
              <a:ea typeface="Tahoma" pitchFamily="34" charset="0"/>
              <a:cs typeface="Times New Roman" pitchFamily="18" charset="0"/>
            </a:endParaRPr>
          </a:p>
          <a:p>
            <a:pPr>
              <a:buFont typeface="Wingdings" pitchFamily="2" charset="2"/>
              <a:buChar char="Ø"/>
            </a:pPr>
            <a:endParaRPr lang="en-US" sz="1600" b="1" dirty="0">
              <a:solidFill>
                <a:schemeClr val="tx1">
                  <a:lumMod val="75000"/>
                  <a:lumOff val="25000"/>
                </a:schemeClr>
              </a:solidFill>
              <a:latin typeface="Times New Roman" pitchFamily="18" charset="0"/>
              <a:ea typeface="Tahoma" pitchFamily="34" charset="0"/>
              <a:cs typeface="Times New Roman" pitchFamily="18" charset="0"/>
            </a:endParaRPr>
          </a:p>
          <a:p>
            <a:pPr>
              <a:buFont typeface="Wingdings" pitchFamily="2" charset="2"/>
              <a:buChar char="Ø"/>
            </a:pPr>
            <a:endParaRPr lang="en-US" sz="1600" b="1" dirty="0">
              <a:solidFill>
                <a:schemeClr val="tx1">
                  <a:lumMod val="75000"/>
                  <a:lumOff val="25000"/>
                </a:schemeClr>
              </a:solidFill>
              <a:latin typeface="Times New Roman" pitchFamily="18" charset="0"/>
              <a:ea typeface="Tahoma" pitchFamily="34" charset="0"/>
              <a:cs typeface="Times New Roman" pitchFamily="18" charset="0"/>
            </a:endParaRPr>
          </a:p>
          <a:p>
            <a:pPr marL="0" indent="0">
              <a:buNone/>
            </a:pPr>
            <a:r>
              <a:rPr lang="en-US" sz="1600" b="1" dirty="0">
                <a:solidFill>
                  <a:schemeClr val="tx1">
                    <a:lumMod val="75000"/>
                    <a:lumOff val="25000"/>
                  </a:schemeClr>
                </a:solidFill>
                <a:latin typeface="Times New Roman" pitchFamily="18" charset="0"/>
                <a:ea typeface="Tahoma" pitchFamily="34" charset="0"/>
                <a:cs typeface="Times New Roman" pitchFamily="18" charset="0"/>
              </a:rPr>
              <a:t>    </a:t>
            </a:r>
          </a:p>
          <a:p>
            <a:endParaRPr lang="en-US" sz="1600" dirty="0">
              <a:latin typeface="Times New Roman" pitchFamily="18" charset="0"/>
              <a:ea typeface="Tahoma" pitchFamily="34" charset="0"/>
              <a:cs typeface="Times New Roman" pitchFamily="18" charset="0"/>
            </a:endParaRPr>
          </a:p>
          <a:p>
            <a:endParaRPr lang="en-US" sz="1600" dirty="0">
              <a:latin typeface="Times New Roman" pitchFamily="18" charset="0"/>
              <a:ea typeface="Tahoma" pitchFamily="34" charset="0"/>
              <a:cs typeface="Times New Roman" pitchFamily="18" charset="0"/>
            </a:endParaRPr>
          </a:p>
          <a:p>
            <a:endParaRPr lang="en-US" sz="1600" dirty="0">
              <a:latin typeface="Times New Roman" pitchFamily="18" charset="0"/>
              <a:ea typeface="Tahoma" pitchFamily="34" charset="0"/>
              <a:cs typeface="Times New Roman" pitchFamily="18" charset="0"/>
            </a:endParaRPr>
          </a:p>
          <a:p>
            <a:endParaRPr lang="en-US" sz="1600" dirty="0">
              <a:latin typeface="Times New Roman" pitchFamily="18" charset="0"/>
              <a:ea typeface="Tahoma" pitchFamily="34" charset="0"/>
              <a:cs typeface="Times New Roman" pitchFamily="18" charset="0"/>
            </a:endParaRPr>
          </a:p>
        </p:txBody>
      </p:sp>
      <p:sp>
        <p:nvSpPr>
          <p:cNvPr id="5" name="Date Placeholder 4">
            <a:extLst>
              <a:ext uri="{FF2B5EF4-FFF2-40B4-BE49-F238E27FC236}">
                <a16:creationId xmlns:a16="http://schemas.microsoft.com/office/drawing/2014/main" id="{78ED1BB5-76F5-4CA3-B1FE-B05B9614B44F}"/>
              </a:ext>
            </a:extLst>
          </p:cNvPr>
          <p:cNvSpPr>
            <a:spLocks noGrp="1"/>
          </p:cNvSpPr>
          <p:nvPr>
            <p:ph type="dt" sz="half" idx="10"/>
          </p:nvPr>
        </p:nvSpPr>
        <p:spPr/>
        <p:txBody>
          <a:bodyPr/>
          <a:lstStyle/>
          <a:p>
            <a:r>
              <a:rPr lang="en-US" dirty="0"/>
              <a:t>VI Semester, Department of CSE, RNSIT</a:t>
            </a:r>
          </a:p>
        </p:txBody>
      </p:sp>
      <p:sp>
        <p:nvSpPr>
          <p:cNvPr id="4" name="Footer Placeholder 3">
            <a:extLst>
              <a:ext uri="{FF2B5EF4-FFF2-40B4-BE49-F238E27FC236}">
                <a16:creationId xmlns:a16="http://schemas.microsoft.com/office/drawing/2014/main" id="{B33CD455-262C-407F-89E6-1DBDF19B952E}"/>
              </a:ext>
            </a:extLst>
          </p:cNvPr>
          <p:cNvSpPr>
            <a:spLocks noGrp="1"/>
          </p:cNvSpPr>
          <p:nvPr>
            <p:ph type="ftr" sz="quarter" idx="11"/>
          </p:nvPr>
        </p:nvSpPr>
        <p:spPr/>
        <p:txBody>
          <a:bodyPr/>
          <a:lstStyle/>
          <a:p>
            <a:r>
              <a:rPr lang="en-US" dirty="0"/>
              <a:t>2019 - 2023</a:t>
            </a:r>
          </a:p>
        </p:txBody>
      </p:sp>
      <p:sp>
        <p:nvSpPr>
          <p:cNvPr id="7" name="Slide Number Placeholder 6">
            <a:extLst>
              <a:ext uri="{FF2B5EF4-FFF2-40B4-BE49-F238E27FC236}">
                <a16:creationId xmlns:a16="http://schemas.microsoft.com/office/drawing/2014/main" id="{B70F791B-2FC0-473B-A001-5B20E76E69A9}"/>
              </a:ext>
            </a:extLst>
          </p:cNvPr>
          <p:cNvSpPr>
            <a:spLocks noGrp="1"/>
          </p:cNvSpPr>
          <p:nvPr>
            <p:ph type="sldNum" sz="quarter" idx="12"/>
          </p:nvPr>
        </p:nvSpPr>
        <p:spPr/>
        <p:txBody>
          <a:bodyPr/>
          <a:lstStyle/>
          <a:p>
            <a:fld id="{5B4F5413-E548-45A8-B9DD-11B71454D5CA}" type="slidenum">
              <a:rPr lang="en-US" smtClean="0"/>
              <a:pPr/>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0"/>
            <a:ext cx="7467600" cy="1080120"/>
          </a:xfrm>
        </p:spPr>
        <p:txBody>
          <a:bodyPr anchor="ctr">
            <a:normAutofit/>
          </a:bodyPr>
          <a:lstStyle/>
          <a:p>
            <a:pPr algn="ctr"/>
            <a:r>
              <a:rPr lang="en-US" sz="3200" b="1" dirty="0">
                <a:solidFill>
                  <a:schemeClr val="accent1">
                    <a:lumMod val="75000"/>
                  </a:schemeClr>
                </a:solidFill>
                <a:latin typeface="Times New Roman" pitchFamily="18" charset="0"/>
                <a:cs typeface="Times New Roman" pitchFamily="18" charset="0"/>
              </a:rPr>
              <a:t>INTRODUCTION</a:t>
            </a:r>
            <a:br>
              <a:rPr lang="en-US" sz="3200" b="1" u="sng" dirty="0">
                <a:solidFill>
                  <a:schemeClr val="accent1">
                    <a:lumMod val="75000"/>
                  </a:schemeClr>
                </a:solidFill>
                <a:latin typeface="Times New Roman" pitchFamily="18" charset="0"/>
                <a:cs typeface="Times New Roman" pitchFamily="18" charset="0"/>
              </a:rPr>
            </a:br>
            <a:endParaRPr lang="en-US" sz="3200" b="1" u="sng"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623392" y="914400"/>
            <a:ext cx="10945216" cy="5322912"/>
          </a:xfrm>
        </p:spPr>
        <p:txBody>
          <a:bodyPr>
            <a:normAutofit/>
          </a:bodyPr>
          <a:lstStyle/>
          <a:p>
            <a:pPr algn="just">
              <a:lnSpc>
                <a:spcPct val="150000"/>
              </a:lnSpc>
              <a:buFont typeface="Wingdings" pitchFamily="2" charset="2"/>
              <a:buChar char="Ø"/>
            </a:pPr>
            <a:r>
              <a:rPr lang="en-US" sz="1800" dirty="0">
                <a:latin typeface="Times New Roman" pitchFamily="18" charset="0"/>
                <a:cs typeface="Times New Roman" pitchFamily="18" charset="0"/>
              </a:rPr>
              <a:t>Our movie recommendation algorithm suggests a movie to the user from a large number of options depending on his first choice of a film.</a:t>
            </a:r>
          </a:p>
          <a:p>
            <a:pPr algn="just">
              <a:lnSpc>
                <a:spcPct val="150000"/>
              </a:lnSpc>
              <a:buFont typeface="Wingdings" pitchFamily="2" charset="2"/>
              <a:buChar char="Ø"/>
            </a:pPr>
            <a:r>
              <a:rPr lang="en-US" sz="1800" dirty="0">
                <a:latin typeface="Times New Roman" pitchFamily="18" charset="0"/>
                <a:cs typeface="Times New Roman" pitchFamily="18" charset="0"/>
              </a:rPr>
              <a:t>The proposed system employs Python and machine learning methods to offer movies to the user depending on their choices or interests. </a:t>
            </a:r>
          </a:p>
          <a:p>
            <a:pPr algn="just">
              <a:lnSpc>
                <a:spcPct val="150000"/>
              </a:lnSpc>
              <a:buFont typeface="Wingdings" pitchFamily="2" charset="2"/>
              <a:buChar char="Ø"/>
            </a:pPr>
            <a:r>
              <a:rPr lang="en-US" sz="1800" dirty="0">
                <a:latin typeface="Times New Roman" pitchFamily="18" charset="0"/>
                <a:cs typeface="Times New Roman" pitchFamily="18" charset="0"/>
              </a:rPr>
              <a:t>The recommendation algorithm suggests movies depending on the user's first choice, assisting the user in making an informed and quick decision.</a:t>
            </a:r>
          </a:p>
          <a:p>
            <a:pPr algn="just">
              <a:lnSpc>
                <a:spcPct val="150000"/>
              </a:lnSpc>
              <a:buFont typeface="Wingdings" pitchFamily="2" charset="2"/>
              <a:buChar char="Ø"/>
            </a:pPr>
            <a:r>
              <a:rPr lang="en-US" sz="1800" dirty="0">
                <a:latin typeface="Times New Roman" pitchFamily="18" charset="0"/>
                <a:cs typeface="Times New Roman" pitchFamily="18" charset="0"/>
              </a:rPr>
              <a:t>The model doesn't need any data about other users, since the recommendations are specific to this user. This makes it easier to scale to a large number of users. The model can capture the specific interests of a user, and can recommend niche items that very few other users are interested in.</a:t>
            </a:r>
          </a:p>
        </p:txBody>
      </p:sp>
      <p:sp>
        <p:nvSpPr>
          <p:cNvPr id="5" name="Date Placeholder 4">
            <a:extLst>
              <a:ext uri="{FF2B5EF4-FFF2-40B4-BE49-F238E27FC236}">
                <a16:creationId xmlns:a16="http://schemas.microsoft.com/office/drawing/2014/main" id="{78ED1BB5-76F5-4CA3-B1FE-B05B9614B44F}"/>
              </a:ext>
            </a:extLst>
          </p:cNvPr>
          <p:cNvSpPr>
            <a:spLocks noGrp="1"/>
          </p:cNvSpPr>
          <p:nvPr>
            <p:ph type="dt" sz="half" idx="10"/>
          </p:nvPr>
        </p:nvSpPr>
        <p:spPr/>
        <p:txBody>
          <a:bodyPr/>
          <a:lstStyle/>
          <a:p>
            <a:r>
              <a:rPr lang="en-US" dirty="0"/>
              <a:t>VI Semester, Department of CSE, RNSIT</a:t>
            </a:r>
          </a:p>
        </p:txBody>
      </p:sp>
      <p:sp>
        <p:nvSpPr>
          <p:cNvPr id="4" name="Footer Placeholder 3">
            <a:extLst>
              <a:ext uri="{FF2B5EF4-FFF2-40B4-BE49-F238E27FC236}">
                <a16:creationId xmlns:a16="http://schemas.microsoft.com/office/drawing/2014/main" id="{B33CD455-262C-407F-89E6-1DBDF19B952E}"/>
              </a:ext>
            </a:extLst>
          </p:cNvPr>
          <p:cNvSpPr>
            <a:spLocks noGrp="1"/>
          </p:cNvSpPr>
          <p:nvPr>
            <p:ph type="ftr" sz="quarter" idx="11"/>
          </p:nvPr>
        </p:nvSpPr>
        <p:spPr/>
        <p:txBody>
          <a:bodyPr/>
          <a:lstStyle/>
          <a:p>
            <a:r>
              <a:rPr lang="en-US" dirty="0"/>
              <a:t>2019 - 2023</a:t>
            </a:r>
          </a:p>
        </p:txBody>
      </p:sp>
      <p:sp>
        <p:nvSpPr>
          <p:cNvPr id="7" name="Slide Number Placeholder 6">
            <a:extLst>
              <a:ext uri="{FF2B5EF4-FFF2-40B4-BE49-F238E27FC236}">
                <a16:creationId xmlns:a16="http://schemas.microsoft.com/office/drawing/2014/main" id="{A398D7C1-FF9A-4118-8448-A4F79609E2B4}"/>
              </a:ext>
            </a:extLst>
          </p:cNvPr>
          <p:cNvSpPr>
            <a:spLocks noGrp="1"/>
          </p:cNvSpPr>
          <p:nvPr>
            <p:ph type="sldNum" sz="quarter" idx="12"/>
          </p:nvPr>
        </p:nvSpPr>
        <p:spPr/>
        <p:txBody>
          <a:bodyPr/>
          <a:lstStyle/>
          <a:p>
            <a:fld id="{5B4F5413-E548-45A8-B9DD-11B71454D5CA}" type="slidenum">
              <a:rPr lang="en-US" smtClean="0"/>
              <a:pPr/>
              <a:t>5</a:t>
            </a:fld>
            <a:endParaRPr lang="en-US" dirty="0"/>
          </a:p>
        </p:txBody>
      </p:sp>
    </p:spTree>
    <p:extLst>
      <p:ext uri="{BB962C8B-B14F-4D97-AF65-F5344CB8AC3E}">
        <p14:creationId xmlns:p14="http://schemas.microsoft.com/office/powerpoint/2010/main" val="2690663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7368" y="1412776"/>
            <a:ext cx="11449272" cy="4824536"/>
          </a:xfrm>
        </p:spPr>
        <p:txBody>
          <a:bodyPr anchor="ctr">
            <a:noAutofit/>
          </a:bodyPr>
          <a:lstStyle/>
          <a:p>
            <a:pPr algn="just">
              <a:lnSpc>
                <a:spcPts val="2000"/>
              </a:lnSpc>
            </a:pPr>
            <a:r>
              <a:rPr lang="en-US" sz="1600" dirty="0">
                <a:latin typeface="Times New Roman" pitchFamily="18" charset="0"/>
                <a:cs typeface="Times New Roman" pitchFamily="18" charset="0"/>
              </a:rPr>
              <a:t>Recommender Systems (RSs) is a new study subject that has exploded in popularity. Great advancements in internet technology and e-commerce have also fueled increased interest in this research issue. For e-commerce, RSs have numerous advantages. There are three ways that RSs can improve an e-commerce system: by assisting first-time online shoppers, cross-selling products, and increasing consumer loyalty. </a:t>
            </a:r>
          </a:p>
          <a:p>
            <a:pPr algn="just">
              <a:lnSpc>
                <a:spcPts val="2000"/>
              </a:lnSpc>
            </a:pPr>
            <a:r>
              <a:rPr lang="en-US" sz="1600" dirty="0">
                <a:latin typeface="Times New Roman" pitchFamily="18" charset="0"/>
                <a:cs typeface="Times New Roman" pitchFamily="18" charset="0"/>
              </a:rPr>
              <a:t>When Amazon debuted its Collaborative Filtering (CF) approach at the end of the 1990s, it successfully increased their sales, causing an explosion of research in RSs. As a result of Amazon's success, other online firms began to use RSs on their websites. Amazon owns a United States Patent for its CF technique. </a:t>
            </a:r>
          </a:p>
          <a:p>
            <a:pPr algn="just">
              <a:lnSpc>
                <a:spcPts val="2000"/>
              </a:lnSpc>
            </a:pPr>
            <a:r>
              <a:rPr lang="en-US" sz="1600" dirty="0">
                <a:latin typeface="Times New Roman" pitchFamily="18" charset="0"/>
                <a:cs typeface="Times New Roman" pitchFamily="18" charset="0"/>
              </a:rPr>
              <a:t>The RS field can be regarded a subset of information filtering because the main purpose of an RS is to locate preferred information and exclude information that a user dislikes. Following the exploration of a user's preferences from historical data, machine learning algorithms are used to evaluate the data and provide a ranked list of recommended items based on the user's preferences.</a:t>
            </a:r>
          </a:p>
          <a:p>
            <a:pPr algn="just">
              <a:lnSpc>
                <a:spcPts val="2000"/>
              </a:lnSpc>
            </a:pPr>
            <a:r>
              <a:rPr lang="en-US" sz="1600" dirty="0">
                <a:latin typeface="Times New Roman" pitchFamily="18" charset="0"/>
                <a:cs typeface="Times New Roman" pitchFamily="18" charset="0"/>
              </a:rPr>
              <a:t>The concept of using computers to select the best product for a user has existed since the dawn of computing. The first application of the RS concept arrived in 1979, in the form of Grundy, a computer-based librarian who recommended books to the user. This was followed by the release of Tapestry, the first commercial RS, in the early 1990s.</a:t>
            </a:r>
          </a:p>
          <a:p>
            <a:pPr algn="just">
              <a:lnSpc>
                <a:spcPts val="2000"/>
              </a:lnSpc>
            </a:pPr>
            <a:r>
              <a:rPr lang="en-US" sz="1600" dirty="0">
                <a:latin typeface="Times New Roman" pitchFamily="18" charset="0"/>
                <a:cs typeface="Times New Roman" pitchFamily="18" charset="0"/>
              </a:rPr>
              <a:t>In the early 1990s, </a:t>
            </a:r>
            <a:r>
              <a:rPr lang="en-US" sz="1600" dirty="0" err="1">
                <a:latin typeface="Times New Roman" pitchFamily="18" charset="0"/>
                <a:cs typeface="Times New Roman" pitchFamily="18" charset="0"/>
              </a:rPr>
              <a:t>GroupLens</a:t>
            </a:r>
            <a:r>
              <a:rPr lang="en-US" sz="1600" dirty="0">
                <a:latin typeface="Times New Roman" pitchFamily="18" charset="0"/>
                <a:cs typeface="Times New Roman" pitchFamily="18" charset="0"/>
              </a:rPr>
              <a:t>, a research lab at the University of Minnesota, introduced another RS implementation to assist users in finding their </a:t>
            </a:r>
            <a:r>
              <a:rPr lang="en-US" sz="1600" dirty="0" err="1">
                <a:latin typeface="Times New Roman" pitchFamily="18" charset="0"/>
                <a:cs typeface="Times New Roman" pitchFamily="18" charset="0"/>
              </a:rPr>
              <a:t>favoured</a:t>
            </a:r>
            <a:r>
              <a:rPr lang="en-US" sz="1600" dirty="0">
                <a:latin typeface="Times New Roman" pitchFamily="18" charset="0"/>
                <a:cs typeface="Times New Roman" pitchFamily="18" charset="0"/>
              </a:rPr>
              <a:t> articles. They named the technology </a:t>
            </a:r>
            <a:r>
              <a:rPr lang="en-US" sz="1600" dirty="0" err="1">
                <a:latin typeface="Times New Roman" pitchFamily="18" charset="0"/>
                <a:cs typeface="Times New Roman" pitchFamily="18" charset="0"/>
              </a:rPr>
              <a:t>GroupLens</a:t>
            </a:r>
            <a:r>
              <a:rPr lang="en-US" sz="1600" dirty="0">
                <a:latin typeface="Times New Roman" pitchFamily="18" charset="0"/>
                <a:cs typeface="Times New Roman" pitchFamily="18" charset="0"/>
              </a:rPr>
              <a:t> Recommender System after the band.</a:t>
            </a:r>
            <a:br>
              <a:rPr lang="en-IN" sz="1600" dirty="0">
                <a:latin typeface="Times New Roman" pitchFamily="18" charset="0"/>
                <a:cs typeface="Times New Roman" pitchFamily="18" charset="0"/>
              </a:rPr>
            </a:br>
            <a:r>
              <a:rPr lang="en-US" sz="1600" dirty="0">
                <a:latin typeface="Times New Roman" pitchFamily="18" charset="0"/>
                <a:cs typeface="Times New Roman" pitchFamily="18" charset="0"/>
              </a:rPr>
              <a:t> </a:t>
            </a:r>
            <a:endParaRPr lang="en-IN" sz="1600" dirty="0">
              <a:latin typeface="Times New Roman" pitchFamily="18" charset="0"/>
              <a:cs typeface="Times New Roman" pitchFamily="18" charset="0"/>
            </a:endParaRPr>
          </a:p>
        </p:txBody>
      </p:sp>
      <p:sp>
        <p:nvSpPr>
          <p:cNvPr id="8" name="Date Placeholder 7">
            <a:extLst>
              <a:ext uri="{FF2B5EF4-FFF2-40B4-BE49-F238E27FC236}">
                <a16:creationId xmlns:a16="http://schemas.microsoft.com/office/drawing/2014/main" id="{33D9D5CE-D501-437E-94FB-5429EB2117D0}"/>
              </a:ext>
            </a:extLst>
          </p:cNvPr>
          <p:cNvSpPr>
            <a:spLocks noGrp="1"/>
          </p:cNvSpPr>
          <p:nvPr>
            <p:ph type="dt" sz="half" idx="10"/>
          </p:nvPr>
        </p:nvSpPr>
        <p:spPr/>
        <p:txBody>
          <a:bodyPr/>
          <a:lstStyle/>
          <a:p>
            <a:r>
              <a:rPr lang="en-US" dirty="0"/>
              <a:t>VI Semester, Department of CSE, RNSIT</a:t>
            </a:r>
          </a:p>
        </p:txBody>
      </p:sp>
      <p:sp>
        <p:nvSpPr>
          <p:cNvPr id="7" name="Footer Placeholder 6">
            <a:extLst>
              <a:ext uri="{FF2B5EF4-FFF2-40B4-BE49-F238E27FC236}">
                <a16:creationId xmlns:a16="http://schemas.microsoft.com/office/drawing/2014/main" id="{1B6A0277-3ABD-406C-9A7E-9C6FB5EA279B}"/>
              </a:ext>
            </a:extLst>
          </p:cNvPr>
          <p:cNvSpPr>
            <a:spLocks noGrp="1"/>
          </p:cNvSpPr>
          <p:nvPr>
            <p:ph type="ftr" sz="quarter" idx="11"/>
          </p:nvPr>
        </p:nvSpPr>
        <p:spPr/>
        <p:txBody>
          <a:bodyPr/>
          <a:lstStyle/>
          <a:p>
            <a:r>
              <a:rPr lang="en-US" dirty="0"/>
              <a:t>2019 - 2023</a:t>
            </a:r>
          </a:p>
        </p:txBody>
      </p:sp>
      <p:sp>
        <p:nvSpPr>
          <p:cNvPr id="4" name="Title 3"/>
          <p:cNvSpPr txBox="1">
            <a:spLocks/>
          </p:cNvSpPr>
          <p:nvPr/>
        </p:nvSpPr>
        <p:spPr>
          <a:xfrm>
            <a:off x="1981200" y="152400"/>
            <a:ext cx="8229600" cy="684312"/>
          </a:xfrm>
          <a:prstGeom prst="rect">
            <a:avLst/>
          </a:prstGeom>
        </p:spPr>
        <p:txBody>
          <a:bodyPr vert="horz" anchor="b">
            <a:normAutofit fontScale="97500"/>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n-IN" sz="3200" b="1" dirty="0">
                <a:solidFill>
                  <a:schemeClr val="accent1">
                    <a:lumMod val="75000"/>
                  </a:schemeClr>
                </a:solidFill>
                <a:latin typeface="Times New Roman" pitchFamily="18" charset="0"/>
                <a:cs typeface="Times New Roman" pitchFamily="18" charset="0"/>
              </a:rPr>
              <a:t>LITERATURE</a:t>
            </a:r>
            <a:r>
              <a:rPr lang="en-IN" sz="3200" b="1" dirty="0">
                <a:solidFill>
                  <a:schemeClr val="accent1"/>
                </a:solidFill>
                <a:latin typeface="Times New Roman" pitchFamily="18" charset="0"/>
                <a:cs typeface="Times New Roman" pitchFamily="18" charset="0"/>
              </a:rPr>
              <a:t> </a:t>
            </a:r>
            <a:r>
              <a:rPr lang="en-IN" sz="3200" b="1" dirty="0">
                <a:solidFill>
                  <a:schemeClr val="accent1">
                    <a:lumMod val="75000"/>
                  </a:schemeClr>
                </a:solidFill>
                <a:latin typeface="Times New Roman" pitchFamily="18" charset="0"/>
                <a:cs typeface="Times New Roman" pitchFamily="18" charset="0"/>
              </a:rPr>
              <a:t>SURVEY</a:t>
            </a:r>
          </a:p>
        </p:txBody>
      </p:sp>
      <p:sp>
        <p:nvSpPr>
          <p:cNvPr id="2" name="Slide Number Placeholder 1">
            <a:extLst>
              <a:ext uri="{FF2B5EF4-FFF2-40B4-BE49-F238E27FC236}">
                <a16:creationId xmlns:a16="http://schemas.microsoft.com/office/drawing/2014/main" id="{A10D85D3-EAD9-4C96-869F-7DA3C3441C3B}"/>
              </a:ext>
            </a:extLst>
          </p:cNvPr>
          <p:cNvSpPr>
            <a:spLocks noGrp="1"/>
          </p:cNvSpPr>
          <p:nvPr>
            <p:ph type="sldNum" sz="quarter" idx="12"/>
          </p:nvPr>
        </p:nvSpPr>
        <p:spPr/>
        <p:txBody>
          <a:bodyPr/>
          <a:lstStyle/>
          <a:p>
            <a:fld id="{5B4F5413-E548-45A8-B9DD-11B71454D5CA}" type="slidenum">
              <a:rPr lang="en-US" smtClean="0"/>
              <a:pPr/>
              <a:t>6</a:t>
            </a:fld>
            <a:endParaRPr lang="en-US" dirty="0"/>
          </a:p>
        </p:txBody>
      </p:sp>
    </p:spTree>
    <p:extLst>
      <p:ext uri="{BB962C8B-B14F-4D97-AF65-F5344CB8AC3E}">
        <p14:creationId xmlns:p14="http://schemas.microsoft.com/office/powerpoint/2010/main" val="1590456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560" y="146036"/>
            <a:ext cx="7467600" cy="786569"/>
          </a:xfrm>
        </p:spPr>
        <p:txBody>
          <a:bodyPr>
            <a:normAutofit/>
          </a:bodyPr>
          <a:lstStyle/>
          <a:p>
            <a:pPr algn="ctr"/>
            <a:r>
              <a:rPr lang="en-IN" sz="3200" b="1" dirty="0">
                <a:solidFill>
                  <a:schemeClr val="accent1">
                    <a:lumMod val="75000"/>
                  </a:schemeClr>
                </a:solidFill>
                <a:latin typeface="Times New Roman" pitchFamily="18" charset="0"/>
                <a:cs typeface="Times New Roman" pitchFamily="18" charset="0"/>
              </a:rPr>
              <a:t>REQUIREMENTS</a:t>
            </a:r>
          </a:p>
        </p:txBody>
      </p:sp>
      <p:sp>
        <p:nvSpPr>
          <p:cNvPr id="3" name="Content Placeholder 2"/>
          <p:cNvSpPr>
            <a:spLocks noGrp="1"/>
          </p:cNvSpPr>
          <p:nvPr>
            <p:ph idx="1"/>
          </p:nvPr>
        </p:nvSpPr>
        <p:spPr>
          <a:xfrm>
            <a:off x="359376" y="992124"/>
            <a:ext cx="11353247" cy="5245188"/>
          </a:xfrm>
        </p:spPr>
        <p:txBody>
          <a:bodyPr>
            <a:normAutofit/>
          </a:bodyPr>
          <a:lstStyle/>
          <a:p>
            <a:pPr>
              <a:buFont typeface="Wingdings" pitchFamily="2" charset="2"/>
              <a:buChar char="v"/>
            </a:pPr>
            <a:r>
              <a:rPr lang="en-IN" sz="1800" dirty="0">
                <a:latin typeface="Times New Roman" pitchFamily="18" charset="0"/>
                <a:cs typeface="Times New Roman" pitchFamily="18" charset="0"/>
              </a:rPr>
              <a:t>HARDWARE REQUIREMENTS</a:t>
            </a:r>
          </a:p>
          <a:p>
            <a:pPr lvl="1"/>
            <a:r>
              <a:rPr lang="en-IN" sz="1800" dirty="0">
                <a:latin typeface="Times New Roman" pitchFamily="18" charset="0"/>
                <a:cs typeface="Times New Roman" pitchFamily="18" charset="0"/>
              </a:rPr>
              <a:t>Processor                     	: Any Processor above 500 MHz</a:t>
            </a:r>
          </a:p>
          <a:p>
            <a:pPr lvl="1"/>
            <a:r>
              <a:rPr lang="en-IN" sz="1800" dirty="0">
                <a:latin typeface="Times New Roman" pitchFamily="18" charset="0"/>
                <a:cs typeface="Times New Roman" pitchFamily="18" charset="0"/>
              </a:rPr>
              <a:t>RAM                           	: 512Mb</a:t>
            </a:r>
          </a:p>
          <a:p>
            <a:pPr lvl="1"/>
            <a:r>
              <a:rPr lang="en-IN" sz="1800" dirty="0">
                <a:latin typeface="Times New Roman" pitchFamily="18" charset="0"/>
                <a:cs typeface="Times New Roman" pitchFamily="18" charset="0"/>
              </a:rPr>
              <a:t>Hard Disk                    	: 4 GB</a:t>
            </a:r>
          </a:p>
          <a:p>
            <a:pPr lvl="1"/>
            <a:r>
              <a:rPr lang="en-IN" sz="1800" dirty="0">
                <a:latin typeface="Times New Roman" pitchFamily="18" charset="0"/>
                <a:cs typeface="Times New Roman" pitchFamily="18" charset="0"/>
              </a:rPr>
              <a:t>Input device               		: Standard Keyboard and Mouse</a:t>
            </a:r>
          </a:p>
          <a:p>
            <a:pPr lvl="1"/>
            <a:r>
              <a:rPr lang="en-IN" sz="1800" dirty="0">
                <a:latin typeface="Times New Roman" pitchFamily="18" charset="0"/>
                <a:cs typeface="Times New Roman" pitchFamily="18" charset="0"/>
              </a:rPr>
              <a:t>Output device          		: VGA and High Resolution Monitor</a:t>
            </a:r>
          </a:p>
          <a:p>
            <a:pPr lvl="1"/>
            <a:endParaRPr lang="en-IN" sz="1800" dirty="0">
              <a:latin typeface="Times New Roman" pitchFamily="18" charset="0"/>
              <a:cs typeface="Times New Roman" pitchFamily="18" charset="0"/>
            </a:endParaRPr>
          </a:p>
          <a:p>
            <a:pPr>
              <a:buFont typeface="Wingdings" pitchFamily="2" charset="2"/>
              <a:buChar char="v"/>
            </a:pPr>
            <a:r>
              <a:rPr lang="en-IN" sz="1800" dirty="0">
                <a:latin typeface="Times New Roman" pitchFamily="18" charset="0"/>
                <a:cs typeface="Times New Roman" pitchFamily="18" charset="0"/>
              </a:rPr>
              <a:t>SOFTWARE REQUIREMENTS</a:t>
            </a:r>
          </a:p>
          <a:p>
            <a:pPr lvl="1"/>
            <a:r>
              <a:rPr lang="en-IN" sz="1800" dirty="0">
                <a:latin typeface="Times New Roman" pitchFamily="18" charset="0"/>
                <a:cs typeface="Times New Roman" pitchFamily="18" charset="0"/>
              </a:rPr>
              <a:t>Operating system      	            : Windows 10</a:t>
            </a:r>
          </a:p>
          <a:p>
            <a:pPr lvl="1"/>
            <a:r>
              <a:rPr lang="en-IN" sz="1800" dirty="0">
                <a:latin typeface="Times New Roman" pitchFamily="18" charset="0"/>
                <a:cs typeface="Times New Roman" pitchFamily="18" charset="0"/>
              </a:rPr>
              <a:t>IDE                           	            : </a:t>
            </a:r>
            <a:r>
              <a:rPr lang="en-IN" sz="1800" dirty="0" err="1">
                <a:latin typeface="Times New Roman" pitchFamily="18" charset="0"/>
                <a:cs typeface="Times New Roman" pitchFamily="18" charset="0"/>
              </a:rPr>
              <a:t>Jupyter</a:t>
            </a:r>
            <a:r>
              <a:rPr lang="en-IN" sz="1800" dirty="0">
                <a:latin typeface="Times New Roman" pitchFamily="18" charset="0"/>
                <a:cs typeface="Times New Roman" pitchFamily="18" charset="0"/>
              </a:rPr>
              <a:t> Notebook, Google </a:t>
            </a:r>
            <a:r>
              <a:rPr lang="en-IN" sz="1800" dirty="0" err="1">
                <a:latin typeface="Times New Roman" pitchFamily="18" charset="0"/>
                <a:cs typeface="Times New Roman" pitchFamily="18" charset="0"/>
              </a:rPr>
              <a:t>Colab</a:t>
            </a:r>
            <a:r>
              <a:rPr lang="en-IN" sz="1800" dirty="0">
                <a:latin typeface="Times New Roman" pitchFamily="18" charset="0"/>
                <a:cs typeface="Times New Roman" pitchFamily="18" charset="0"/>
              </a:rPr>
              <a:t> </a:t>
            </a:r>
          </a:p>
          <a:p>
            <a:pPr lvl="1"/>
            <a:r>
              <a:rPr lang="en-US" sz="1800" dirty="0">
                <a:latin typeface="Times New Roman" pitchFamily="18" charset="0"/>
                <a:cs typeface="Times New Roman" pitchFamily="18" charset="0"/>
              </a:rPr>
              <a:t>Tools/Technologies 	            : </a:t>
            </a:r>
            <a:r>
              <a:rPr lang="en-US" sz="1800" dirty="0" err="1">
                <a:latin typeface="Times New Roman" pitchFamily="18" charset="0"/>
                <a:cs typeface="Times New Roman" pitchFamily="18" charset="0"/>
              </a:rPr>
              <a:t>Numpy</a:t>
            </a:r>
            <a:r>
              <a:rPr lang="en-US" sz="1800" dirty="0">
                <a:latin typeface="Times New Roman" pitchFamily="18" charset="0"/>
                <a:cs typeface="Times New Roman" pitchFamily="18" charset="0"/>
              </a:rPr>
              <a:t> library, Pandas library, </a:t>
            </a:r>
            <a:r>
              <a:rPr lang="en-US" sz="1800" dirty="0" err="1">
                <a:latin typeface="Times New Roman" pitchFamily="18" charset="0"/>
                <a:cs typeface="Times New Roman" pitchFamily="18" charset="0"/>
              </a:rPr>
              <a:t>streamlit</a:t>
            </a:r>
            <a:endParaRPr lang="en-IN" sz="1800" dirty="0">
              <a:latin typeface="Times New Roman" pitchFamily="18" charset="0"/>
              <a:cs typeface="Times New Roman" pitchFamily="18" charset="0"/>
            </a:endParaRPr>
          </a:p>
          <a:p>
            <a:pPr marL="457200" lvl="1" indent="0">
              <a:buNone/>
            </a:pPr>
            <a:endParaRPr lang="en-US" sz="1800" dirty="0">
              <a:latin typeface="Times New Roman" pitchFamily="18" charset="0"/>
              <a:cs typeface="Times New Roman" pitchFamily="18" charset="0"/>
            </a:endParaRPr>
          </a:p>
          <a:p>
            <a:pPr marL="457200" lvl="1" indent="0">
              <a:buNone/>
            </a:pPr>
            <a:endParaRPr lang="en-IN" sz="1800" dirty="0">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id="{3055E591-C18D-425A-AAC9-A7B8DDE5C8BB}"/>
              </a:ext>
            </a:extLst>
          </p:cNvPr>
          <p:cNvSpPr>
            <a:spLocks noGrp="1"/>
          </p:cNvSpPr>
          <p:nvPr>
            <p:ph type="dt" sz="half" idx="10"/>
          </p:nvPr>
        </p:nvSpPr>
        <p:spPr/>
        <p:txBody>
          <a:bodyPr/>
          <a:lstStyle/>
          <a:p>
            <a:r>
              <a:rPr lang="en-US" dirty="0"/>
              <a:t>VI Semester, Department of CSE, RNSIT</a:t>
            </a:r>
          </a:p>
        </p:txBody>
      </p:sp>
      <p:sp>
        <p:nvSpPr>
          <p:cNvPr id="4" name="Footer Placeholder 3">
            <a:extLst>
              <a:ext uri="{FF2B5EF4-FFF2-40B4-BE49-F238E27FC236}">
                <a16:creationId xmlns:a16="http://schemas.microsoft.com/office/drawing/2014/main" id="{F07D3F4B-99EC-490F-B7F2-3CD7EFAB9616}"/>
              </a:ext>
            </a:extLst>
          </p:cNvPr>
          <p:cNvSpPr>
            <a:spLocks noGrp="1"/>
          </p:cNvSpPr>
          <p:nvPr>
            <p:ph type="ftr" sz="quarter" idx="11"/>
          </p:nvPr>
        </p:nvSpPr>
        <p:spPr/>
        <p:txBody>
          <a:bodyPr/>
          <a:lstStyle/>
          <a:p>
            <a:r>
              <a:rPr lang="en-US" dirty="0"/>
              <a:t>2019 - 2023</a:t>
            </a:r>
          </a:p>
        </p:txBody>
      </p:sp>
      <p:sp>
        <p:nvSpPr>
          <p:cNvPr id="7" name="Slide Number Placeholder 6">
            <a:extLst>
              <a:ext uri="{FF2B5EF4-FFF2-40B4-BE49-F238E27FC236}">
                <a16:creationId xmlns:a16="http://schemas.microsoft.com/office/drawing/2014/main" id="{5FE7CFFF-CD13-4F2E-A803-A2A984D354C1}"/>
              </a:ext>
            </a:extLst>
          </p:cNvPr>
          <p:cNvSpPr>
            <a:spLocks noGrp="1"/>
          </p:cNvSpPr>
          <p:nvPr>
            <p:ph type="sldNum" sz="quarter" idx="12"/>
          </p:nvPr>
        </p:nvSpPr>
        <p:spPr/>
        <p:txBody>
          <a:bodyPr/>
          <a:lstStyle/>
          <a:p>
            <a:fld id="{5B4F5413-E548-45A8-B9DD-11B71454D5CA}" type="slidenum">
              <a:rPr lang="en-US" smtClean="0"/>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9882" y="668088"/>
            <a:ext cx="3932237" cy="64807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SYSTEM DESIGN</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7" name="Text Placeholder 6"/>
          <p:cNvSpPr>
            <a:spLocks noGrp="1"/>
          </p:cNvSpPr>
          <p:nvPr>
            <p:ph type="body" sz="half" idx="2"/>
          </p:nvPr>
        </p:nvSpPr>
        <p:spPr>
          <a:xfrm>
            <a:off x="839788" y="1196752"/>
            <a:ext cx="5256212" cy="4672236"/>
          </a:xfrm>
        </p:spPr>
        <p:txBody>
          <a:bodyPr>
            <a:normAutofit/>
          </a:bodyPr>
          <a:lstStyle/>
          <a:p>
            <a:pPr marL="285750" indent="-285750">
              <a:buFont typeface="Arial" pitchFamily="34" charset="0"/>
              <a:buChar char="•"/>
            </a:pPr>
            <a:r>
              <a:rPr lang="en-US" sz="1800" dirty="0">
                <a:latin typeface="Times New Roman" pitchFamily="18" charset="0"/>
                <a:cs typeface="Times New Roman" pitchFamily="18" charset="0"/>
              </a:rPr>
              <a:t>As depicted in the figure, the project is divided in two phases. </a:t>
            </a:r>
          </a:p>
          <a:p>
            <a:pPr marL="285750" indent="-285750">
              <a:buFont typeface="Arial" pitchFamily="34" charset="0"/>
              <a:buChar char="•"/>
            </a:pPr>
            <a:r>
              <a:rPr lang="en-US" sz="1800" dirty="0">
                <a:latin typeface="Times New Roman" pitchFamily="18" charset="0"/>
                <a:cs typeface="Times New Roman" pitchFamily="18" charset="0"/>
              </a:rPr>
              <a:t>Phase 1 deals with loading, preprocessing and building model. In this phase, the model that performs training on the data set the best, in other words, the model that provides highest accuracy, is saved onto the disk. </a:t>
            </a:r>
          </a:p>
          <a:p>
            <a:pPr marL="285750" indent="-285750">
              <a:buFont typeface="Arial" pitchFamily="34" charset="0"/>
              <a:buChar char="•"/>
            </a:pPr>
            <a:r>
              <a:rPr lang="en-US" sz="1800" dirty="0">
                <a:latin typeface="Times New Roman" pitchFamily="18" charset="0"/>
                <a:cs typeface="Times New Roman" pitchFamily="18" charset="0"/>
              </a:rPr>
              <a:t>Phase 2 deals with loading the model that was saved in the previous phase, to test it by feeding a input by the user.</a:t>
            </a:r>
          </a:p>
          <a:p>
            <a:pPr marL="285750" indent="-285750">
              <a:buFont typeface="Arial" pitchFamily="34" charset="0"/>
              <a:buChar char="•"/>
            </a:pPr>
            <a:r>
              <a:rPr lang="en-US" sz="1800" dirty="0">
                <a:latin typeface="Times New Roman" pitchFamily="18" charset="0"/>
                <a:cs typeface="Times New Roman" pitchFamily="18" charset="0"/>
              </a:rPr>
              <a:t>The user types a movie title into the search box and then selects the recommend option. The movie recommendation system then makes five recommendations depending on the user's input.</a:t>
            </a: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dirty="0"/>
              <a:t>VI Semester, Department of CSE, RNSIT</a:t>
            </a:r>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dirty="0"/>
              <a:t>2019 - 2023</a:t>
            </a:r>
          </a:p>
        </p:txBody>
      </p:sp>
      <p:sp>
        <p:nvSpPr>
          <p:cNvPr id="3" name="Slide Number Placeholder 2">
            <a:extLst>
              <a:ext uri="{FF2B5EF4-FFF2-40B4-BE49-F238E27FC236}">
                <a16:creationId xmlns:a16="http://schemas.microsoft.com/office/drawing/2014/main" id="{CF9E3B61-6F68-4FD8-94BB-A850856433F6}"/>
              </a:ext>
            </a:extLst>
          </p:cNvPr>
          <p:cNvSpPr>
            <a:spLocks noGrp="1"/>
          </p:cNvSpPr>
          <p:nvPr>
            <p:ph type="sldNum" sz="quarter" idx="12"/>
          </p:nvPr>
        </p:nvSpPr>
        <p:spPr/>
        <p:txBody>
          <a:bodyPr/>
          <a:lstStyle/>
          <a:p>
            <a:fld id="{5B4F5413-E548-45A8-B9DD-11B71454D5CA}" type="slidenum">
              <a:rPr lang="en-US" smtClean="0"/>
              <a:pPr/>
              <a:t>8</a:t>
            </a:fld>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515380" y="992124"/>
            <a:ext cx="11161240"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endParaRPr lang="en-US" b="1" dirty="0">
              <a:latin typeface="Times New Roman" pitchFamily="18" charset="0"/>
              <a:cs typeface="Times New Roman" pitchFamily="18" charset="0"/>
            </a:endParaRPr>
          </a:p>
        </p:txBody>
      </p:sp>
      <p:pic>
        <p:nvPicPr>
          <p:cNvPr id="10" name="Picture 9">
            <a:extLst>
              <a:ext uri="{FF2B5EF4-FFF2-40B4-BE49-F238E27FC236}">
                <a16:creationId xmlns:a16="http://schemas.microsoft.com/office/drawing/2014/main" id="{F9DFCED4-6EE5-3585-AB18-DF51116FBE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9008" y="1613875"/>
            <a:ext cx="5523640" cy="1104728"/>
          </a:xfrm>
          <a:prstGeom prst="rect">
            <a:avLst/>
          </a:prstGeom>
          <a:noFill/>
        </p:spPr>
      </p:pic>
      <p:sp>
        <p:nvSpPr>
          <p:cNvPr id="11" name="Rectangle 10">
            <a:extLst>
              <a:ext uri="{FF2B5EF4-FFF2-40B4-BE49-F238E27FC236}">
                <a16:creationId xmlns:a16="http://schemas.microsoft.com/office/drawing/2014/main" id="{004026CC-C47E-8050-15B3-0A94F3345B3B}"/>
              </a:ext>
            </a:extLst>
          </p:cNvPr>
          <p:cNvSpPr/>
          <p:nvPr/>
        </p:nvSpPr>
        <p:spPr>
          <a:xfrm>
            <a:off x="6389008" y="1320690"/>
            <a:ext cx="5467632" cy="174827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45DD8D3E-8393-2FDC-A803-8F8F05247D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9721" y="3653360"/>
            <a:ext cx="5467632" cy="1517547"/>
          </a:xfrm>
          <a:prstGeom prst="rect">
            <a:avLst/>
          </a:prstGeom>
        </p:spPr>
      </p:pic>
      <p:sp>
        <p:nvSpPr>
          <p:cNvPr id="14" name="Rectangle 13">
            <a:extLst>
              <a:ext uri="{FF2B5EF4-FFF2-40B4-BE49-F238E27FC236}">
                <a16:creationId xmlns:a16="http://schemas.microsoft.com/office/drawing/2014/main" id="{EAE6A70D-AD03-7A87-239D-D3BE4280C6EF}"/>
              </a:ext>
            </a:extLst>
          </p:cNvPr>
          <p:cNvSpPr/>
          <p:nvPr/>
        </p:nvSpPr>
        <p:spPr>
          <a:xfrm>
            <a:off x="6420408" y="3542900"/>
            <a:ext cx="5386258" cy="174827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90DAC162-8750-DAC8-3A07-47CF099A09B1}"/>
              </a:ext>
            </a:extLst>
          </p:cNvPr>
          <p:cNvCxnSpPr>
            <a:cxnSpLocks/>
          </p:cNvCxnSpPr>
          <p:nvPr/>
        </p:nvCxnSpPr>
        <p:spPr>
          <a:xfrm>
            <a:off x="11208568" y="2492896"/>
            <a:ext cx="0" cy="360040"/>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56BD2DC7-8E3E-427C-B59C-5871BBD7CE1E}"/>
              </a:ext>
            </a:extLst>
          </p:cNvPr>
          <p:cNvCxnSpPr/>
          <p:nvPr/>
        </p:nvCxnSpPr>
        <p:spPr>
          <a:xfrm flipH="1">
            <a:off x="6888088" y="2852936"/>
            <a:ext cx="4320480" cy="0"/>
          </a:xfrm>
          <a:prstGeom prst="line">
            <a:avLst/>
          </a:prstGeom>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387D1ABC-326B-C986-4252-BD446ECFF1D6}"/>
              </a:ext>
            </a:extLst>
          </p:cNvPr>
          <p:cNvSpPr txBox="1"/>
          <p:nvPr/>
        </p:nvSpPr>
        <p:spPr>
          <a:xfrm>
            <a:off x="6479527" y="936000"/>
            <a:ext cx="1288024" cy="369332"/>
          </a:xfrm>
          <a:prstGeom prst="rect">
            <a:avLst/>
          </a:prstGeom>
          <a:noFill/>
        </p:spPr>
        <p:txBody>
          <a:bodyPr wrap="square" rtlCol="0">
            <a:spAutoFit/>
          </a:bodyPr>
          <a:lstStyle/>
          <a:p>
            <a:r>
              <a:rPr lang="en-US" dirty="0"/>
              <a:t>PHASE 1</a:t>
            </a:r>
          </a:p>
        </p:txBody>
      </p:sp>
      <p:sp>
        <p:nvSpPr>
          <p:cNvPr id="29" name="TextBox 28">
            <a:extLst>
              <a:ext uri="{FF2B5EF4-FFF2-40B4-BE49-F238E27FC236}">
                <a16:creationId xmlns:a16="http://schemas.microsoft.com/office/drawing/2014/main" id="{66FFDA01-50A0-5373-5C6F-D64BEC138DC7}"/>
              </a:ext>
            </a:extLst>
          </p:cNvPr>
          <p:cNvSpPr txBox="1"/>
          <p:nvPr/>
        </p:nvSpPr>
        <p:spPr>
          <a:xfrm>
            <a:off x="10503994" y="3147159"/>
            <a:ext cx="1200669" cy="369332"/>
          </a:xfrm>
          <a:prstGeom prst="rect">
            <a:avLst/>
          </a:prstGeom>
          <a:noFill/>
        </p:spPr>
        <p:txBody>
          <a:bodyPr wrap="square" rtlCol="0">
            <a:spAutoFit/>
          </a:bodyPr>
          <a:lstStyle/>
          <a:p>
            <a:r>
              <a:rPr lang="en-US" dirty="0"/>
              <a:t>PHASE 2</a:t>
            </a:r>
          </a:p>
        </p:txBody>
      </p:sp>
      <p:cxnSp>
        <p:nvCxnSpPr>
          <p:cNvPr id="31" name="Straight Arrow Connector 30">
            <a:extLst>
              <a:ext uri="{FF2B5EF4-FFF2-40B4-BE49-F238E27FC236}">
                <a16:creationId xmlns:a16="http://schemas.microsoft.com/office/drawing/2014/main" id="{14A59B23-BFB9-D516-2309-E445A54CA416}"/>
              </a:ext>
            </a:extLst>
          </p:cNvPr>
          <p:cNvCxnSpPr>
            <a:cxnSpLocks/>
          </p:cNvCxnSpPr>
          <p:nvPr/>
        </p:nvCxnSpPr>
        <p:spPr>
          <a:xfrm>
            <a:off x="6888088" y="2852936"/>
            <a:ext cx="0" cy="13681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IMPLEMENTATION</a:t>
            </a: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dirty="0"/>
              <a:t>VI Semester, Department of CSE, RNSIT</a:t>
            </a:r>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dirty="0"/>
              <a:t>2019 - 2023</a:t>
            </a:r>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992124"/>
            <a:ext cx="6840760"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r>
              <a:rPr lang="en-US" b="1" dirty="0">
                <a:latin typeface="Times New Roman" pitchFamily="18" charset="0"/>
                <a:cs typeface="Times New Roman" pitchFamily="18" charset="0"/>
              </a:rPr>
              <a:t>SAMPLE CODE</a:t>
            </a:r>
          </a:p>
          <a:p>
            <a:pPr marL="0" indent="0">
              <a:lnSpc>
                <a:spcPct val="150000"/>
              </a:lnSpc>
              <a:buNone/>
            </a:pPr>
            <a:endParaRPr lang="en-US" b="1" dirty="0">
              <a:latin typeface="Times New Roman" pitchFamily="18" charset="0"/>
              <a:cs typeface="Times New Roman" pitchFamily="18" charset="0"/>
            </a:endParaRPr>
          </a:p>
          <a:p>
            <a:pPr marL="0" indent="0">
              <a:lnSpc>
                <a:spcPct val="150000"/>
              </a:lnSpc>
              <a:buNone/>
            </a:pPr>
            <a:endParaRPr lang="en-US" b="1" dirty="0">
              <a:latin typeface="Times New Roman" pitchFamily="18" charset="0"/>
              <a:cs typeface="Times New Roman" pitchFamily="18" charset="0"/>
            </a:endParaRPr>
          </a:p>
          <a:p>
            <a:pPr marL="355600" indent="-355600">
              <a:lnSpc>
                <a:spcPct val="150000"/>
              </a:lnSpc>
              <a:buFont typeface="Wingdings" panose="05000000000000000000" pitchFamily="2" charset="2"/>
              <a:buChar char="v"/>
            </a:pPr>
            <a:endParaRPr lang="en-US" b="1" dirty="0">
              <a:latin typeface="Times New Roman" pitchFamily="18" charset="0"/>
              <a:cs typeface="Times New Roman" pitchFamily="18" charset="0"/>
            </a:endParaRPr>
          </a:p>
          <a:p>
            <a:pPr marL="355600" indent="-355600">
              <a:lnSpc>
                <a:spcPct val="150000"/>
              </a:lnSpc>
              <a:buFont typeface="Wingdings" panose="05000000000000000000" pitchFamily="2" charset="2"/>
              <a:buChar char="v"/>
            </a:pPr>
            <a:endParaRPr lang="en-US" b="1" dirty="0">
              <a:latin typeface="Times New Roman" pitchFamily="18" charset="0"/>
              <a:cs typeface="Times New Roman" pitchFamily="18" charset="0"/>
            </a:endParaRPr>
          </a:p>
          <a:p>
            <a:pPr marL="355600" indent="-355600">
              <a:lnSpc>
                <a:spcPct val="150000"/>
              </a:lnSpc>
              <a:buFont typeface="Wingdings" panose="05000000000000000000" pitchFamily="2" charset="2"/>
              <a:buChar char="v"/>
            </a:pPr>
            <a:endParaRPr lang="en-US" b="1" dirty="0">
              <a:latin typeface="Times New Roman" pitchFamily="18" charset="0"/>
              <a:cs typeface="Times New Roman" pitchFamily="18" charset="0"/>
            </a:endParaRPr>
          </a:p>
          <a:p>
            <a:pPr marL="355600" indent="-355600">
              <a:lnSpc>
                <a:spcPct val="150000"/>
              </a:lnSpc>
              <a:buFont typeface="Wingdings" panose="05000000000000000000" pitchFamily="2" charset="2"/>
              <a:buChar char="v"/>
            </a:pPr>
            <a:endParaRPr lang="en-US" b="1" dirty="0">
              <a:latin typeface="Times New Roman" pitchFamily="18" charset="0"/>
              <a:cs typeface="Times New Roman" pitchFamily="18" charset="0"/>
            </a:endParaRPr>
          </a:p>
          <a:p>
            <a:pPr marL="355600" indent="-355600">
              <a:lnSpc>
                <a:spcPct val="150000"/>
              </a:lnSpc>
              <a:buFont typeface="Wingdings" panose="05000000000000000000" pitchFamily="2" charset="2"/>
              <a:buChar char="v"/>
            </a:pPr>
            <a:endParaRPr lang="en-US" b="1" dirty="0">
              <a:latin typeface="Times New Roman" pitchFamily="18" charset="0"/>
              <a:cs typeface="Times New Roman" pitchFamily="18" charset="0"/>
            </a:endParaRPr>
          </a:p>
          <a:p>
            <a:pPr marL="0" indent="0">
              <a:lnSpc>
                <a:spcPct val="150000"/>
              </a:lnSpc>
              <a:buNone/>
            </a:pPr>
            <a:endParaRPr lang="en-US" b="1" dirty="0">
              <a:latin typeface="Times New Roman" pitchFamily="18" charset="0"/>
              <a:cs typeface="Times New Roman" pitchFamily="18" charset="0"/>
            </a:endParaRPr>
          </a:p>
          <a:p>
            <a:pPr marL="355600" indent="-355600">
              <a:lnSpc>
                <a:spcPct val="150000"/>
              </a:lnSpc>
              <a:buFont typeface="Wingdings" panose="05000000000000000000" pitchFamily="2" charset="2"/>
              <a:buChar char="v"/>
            </a:pPr>
            <a:endParaRPr lang="en-US" b="1" dirty="0">
              <a:latin typeface="Times New Roman" pitchFamily="18" charset="0"/>
              <a:cs typeface="Times New Roman" pitchFamily="18" charset="0"/>
            </a:endParaRPr>
          </a:p>
          <a:p>
            <a:pPr marL="355600" indent="-355600">
              <a:lnSpc>
                <a:spcPct val="150000"/>
              </a:lnSpc>
              <a:buFont typeface="Wingdings" panose="05000000000000000000" pitchFamily="2" charset="2"/>
              <a:buChar char="v"/>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8FF483D0-FC24-4C7F-A767-4599303441E0}"/>
              </a:ext>
            </a:extLst>
          </p:cNvPr>
          <p:cNvSpPr>
            <a:spLocks noGrp="1"/>
          </p:cNvSpPr>
          <p:nvPr>
            <p:ph type="sldNum" sz="quarter" idx="12"/>
          </p:nvPr>
        </p:nvSpPr>
        <p:spPr/>
        <p:txBody>
          <a:bodyPr/>
          <a:lstStyle/>
          <a:p>
            <a:fld id="{5B4F5413-E548-45A8-B9DD-11B71454D5CA}" type="slidenum">
              <a:rPr lang="en-US" smtClean="0"/>
              <a:pPr/>
              <a:t>9</a:t>
            </a:fld>
            <a:endParaRPr lang="en-US" dirty="0"/>
          </a:p>
        </p:txBody>
      </p:sp>
      <p:sp>
        <p:nvSpPr>
          <p:cNvPr id="4" name="TextBox 3"/>
          <p:cNvSpPr txBox="1"/>
          <p:nvPr/>
        </p:nvSpPr>
        <p:spPr>
          <a:xfrm>
            <a:off x="767408" y="2020681"/>
            <a:ext cx="6552728" cy="4278094"/>
          </a:xfrm>
          <a:prstGeom prst="rect">
            <a:avLst/>
          </a:prstGeom>
          <a:noFill/>
        </p:spPr>
        <p:txBody>
          <a:bodyPr wrap="square" rtlCol="0">
            <a:spAutoFit/>
          </a:bodyPr>
          <a:lstStyle/>
          <a:p>
            <a:r>
              <a:rPr lang="en-IN" sz="1600" dirty="0">
                <a:latin typeface="Times New Roman" pitchFamily="18" charset="0"/>
                <a:ea typeface="Tahoma" pitchFamily="34" charset="0"/>
                <a:cs typeface="Times New Roman" pitchFamily="18" charset="0"/>
              </a:rPr>
              <a:t>from </a:t>
            </a:r>
            <a:r>
              <a:rPr lang="en-IN" sz="1600" dirty="0" err="1">
                <a:latin typeface="Times New Roman" pitchFamily="18" charset="0"/>
                <a:ea typeface="Tahoma" pitchFamily="34" charset="0"/>
                <a:cs typeface="Times New Roman" pitchFamily="18" charset="0"/>
              </a:rPr>
              <a:t>sklearn.feature_extraction.text</a:t>
            </a:r>
            <a:r>
              <a:rPr lang="en-IN" sz="1600" dirty="0">
                <a:latin typeface="Times New Roman" pitchFamily="18" charset="0"/>
                <a:ea typeface="Tahoma" pitchFamily="34" charset="0"/>
                <a:cs typeface="Times New Roman" pitchFamily="18" charset="0"/>
              </a:rPr>
              <a:t> import </a:t>
            </a:r>
            <a:r>
              <a:rPr lang="en-IN" sz="1600" dirty="0" err="1">
                <a:latin typeface="Times New Roman" pitchFamily="18" charset="0"/>
                <a:ea typeface="Tahoma" pitchFamily="34" charset="0"/>
                <a:cs typeface="Times New Roman" pitchFamily="18" charset="0"/>
              </a:rPr>
              <a:t>CountVectorizer</a:t>
            </a:r>
            <a:endParaRPr lang="en-IN" sz="1600" dirty="0">
              <a:latin typeface="Times New Roman" pitchFamily="18" charset="0"/>
              <a:ea typeface="Tahoma" pitchFamily="34" charset="0"/>
              <a:cs typeface="Times New Roman" pitchFamily="18" charset="0"/>
            </a:endParaRPr>
          </a:p>
          <a:p>
            <a:r>
              <a:rPr lang="en-IN" sz="1600" dirty="0">
                <a:latin typeface="Times New Roman" pitchFamily="18" charset="0"/>
                <a:ea typeface="Tahoma" pitchFamily="34" charset="0"/>
                <a:cs typeface="Times New Roman" pitchFamily="18" charset="0"/>
              </a:rPr>
              <a:t>cv = </a:t>
            </a:r>
            <a:r>
              <a:rPr lang="en-IN" sz="1600" dirty="0" err="1">
                <a:latin typeface="Times New Roman" pitchFamily="18" charset="0"/>
                <a:ea typeface="Tahoma" pitchFamily="34" charset="0"/>
                <a:cs typeface="Times New Roman" pitchFamily="18" charset="0"/>
              </a:rPr>
              <a:t>CountVectorizer</a:t>
            </a:r>
            <a:r>
              <a:rPr lang="en-IN" sz="1600" dirty="0">
                <a:latin typeface="Times New Roman" pitchFamily="18" charset="0"/>
                <a:ea typeface="Tahoma" pitchFamily="34" charset="0"/>
                <a:cs typeface="Times New Roman" pitchFamily="18" charset="0"/>
              </a:rPr>
              <a:t>(</a:t>
            </a:r>
            <a:r>
              <a:rPr lang="en-IN" sz="1600" dirty="0" err="1">
                <a:latin typeface="Times New Roman" pitchFamily="18" charset="0"/>
                <a:ea typeface="Tahoma" pitchFamily="34" charset="0"/>
                <a:cs typeface="Times New Roman" pitchFamily="18" charset="0"/>
              </a:rPr>
              <a:t>max_features</a:t>
            </a:r>
            <a:r>
              <a:rPr lang="en-IN" sz="1600" dirty="0">
                <a:latin typeface="Times New Roman" pitchFamily="18" charset="0"/>
                <a:ea typeface="Tahoma" pitchFamily="34" charset="0"/>
                <a:cs typeface="Times New Roman" pitchFamily="18" charset="0"/>
              </a:rPr>
              <a:t>=5000,stop_words='</a:t>
            </a:r>
            <a:r>
              <a:rPr lang="en-IN" sz="1600" dirty="0" err="1">
                <a:latin typeface="Times New Roman" pitchFamily="18" charset="0"/>
                <a:ea typeface="Tahoma" pitchFamily="34" charset="0"/>
                <a:cs typeface="Times New Roman" pitchFamily="18" charset="0"/>
              </a:rPr>
              <a:t>english</a:t>
            </a:r>
            <a:r>
              <a:rPr lang="en-IN" sz="1600" dirty="0">
                <a:latin typeface="Times New Roman" pitchFamily="18" charset="0"/>
                <a:ea typeface="Tahoma" pitchFamily="34" charset="0"/>
                <a:cs typeface="Times New Roman" pitchFamily="18" charset="0"/>
              </a:rPr>
              <a:t>’)</a:t>
            </a:r>
          </a:p>
          <a:p>
            <a:endParaRPr lang="en-IN" sz="1600" dirty="0">
              <a:latin typeface="Times New Roman" pitchFamily="18" charset="0"/>
              <a:ea typeface="Tahoma" pitchFamily="34" charset="0"/>
              <a:cs typeface="Times New Roman" pitchFamily="18" charset="0"/>
            </a:endParaRPr>
          </a:p>
          <a:p>
            <a:r>
              <a:rPr lang="en-IN" sz="1600" dirty="0">
                <a:latin typeface="Times New Roman" pitchFamily="18" charset="0"/>
                <a:ea typeface="Tahoma" pitchFamily="34" charset="0"/>
                <a:cs typeface="Times New Roman" pitchFamily="18" charset="0"/>
              </a:rPr>
              <a:t>vector = </a:t>
            </a:r>
            <a:r>
              <a:rPr lang="en-IN" sz="1600" dirty="0" err="1">
                <a:latin typeface="Times New Roman" pitchFamily="18" charset="0"/>
                <a:ea typeface="Tahoma" pitchFamily="34" charset="0"/>
                <a:cs typeface="Times New Roman" pitchFamily="18" charset="0"/>
              </a:rPr>
              <a:t>cv.fit_transform</a:t>
            </a:r>
            <a:r>
              <a:rPr lang="en-IN" sz="1600" dirty="0">
                <a:latin typeface="Times New Roman" pitchFamily="18" charset="0"/>
                <a:ea typeface="Tahoma" pitchFamily="34" charset="0"/>
                <a:cs typeface="Times New Roman" pitchFamily="18" charset="0"/>
              </a:rPr>
              <a:t>(new['tags']).</a:t>
            </a:r>
            <a:r>
              <a:rPr lang="en-IN" sz="1600" dirty="0" err="1">
                <a:latin typeface="Times New Roman" pitchFamily="18" charset="0"/>
                <a:ea typeface="Tahoma" pitchFamily="34" charset="0"/>
                <a:cs typeface="Times New Roman" pitchFamily="18" charset="0"/>
              </a:rPr>
              <a:t>toarray</a:t>
            </a:r>
            <a:r>
              <a:rPr lang="en-IN" sz="1600" dirty="0">
                <a:latin typeface="Times New Roman" pitchFamily="18" charset="0"/>
                <a:ea typeface="Tahoma" pitchFamily="34" charset="0"/>
                <a:cs typeface="Times New Roman" pitchFamily="18" charset="0"/>
              </a:rPr>
              <a:t>()</a:t>
            </a:r>
          </a:p>
          <a:p>
            <a:endParaRPr lang="en-IN" sz="1600" dirty="0">
              <a:latin typeface="Times New Roman" pitchFamily="18" charset="0"/>
              <a:ea typeface="Tahoma" pitchFamily="34" charset="0"/>
              <a:cs typeface="Times New Roman" pitchFamily="18" charset="0"/>
            </a:endParaRPr>
          </a:p>
          <a:p>
            <a:r>
              <a:rPr lang="en-IN" sz="1600" dirty="0">
                <a:latin typeface="Times New Roman" pitchFamily="18" charset="0"/>
                <a:ea typeface="Tahoma" pitchFamily="34" charset="0"/>
                <a:cs typeface="Times New Roman" pitchFamily="18" charset="0"/>
              </a:rPr>
              <a:t>from </a:t>
            </a:r>
            <a:r>
              <a:rPr lang="en-IN" sz="1600" dirty="0" err="1">
                <a:latin typeface="Times New Roman" pitchFamily="18" charset="0"/>
                <a:ea typeface="Tahoma" pitchFamily="34" charset="0"/>
                <a:cs typeface="Times New Roman" pitchFamily="18" charset="0"/>
              </a:rPr>
              <a:t>sklearn.metrics.pairwise</a:t>
            </a:r>
            <a:r>
              <a:rPr lang="en-IN" sz="1600" dirty="0">
                <a:latin typeface="Times New Roman" pitchFamily="18" charset="0"/>
                <a:ea typeface="Tahoma" pitchFamily="34" charset="0"/>
                <a:cs typeface="Times New Roman" pitchFamily="18" charset="0"/>
              </a:rPr>
              <a:t> import </a:t>
            </a:r>
            <a:r>
              <a:rPr lang="en-IN" sz="1600" dirty="0" err="1">
                <a:latin typeface="Times New Roman" pitchFamily="18" charset="0"/>
                <a:ea typeface="Tahoma" pitchFamily="34" charset="0"/>
                <a:cs typeface="Times New Roman" pitchFamily="18" charset="0"/>
              </a:rPr>
              <a:t>cosine_similarity</a:t>
            </a:r>
            <a:endParaRPr lang="en-IN" sz="1600" dirty="0">
              <a:latin typeface="Times New Roman" pitchFamily="18" charset="0"/>
              <a:ea typeface="Tahoma" pitchFamily="34" charset="0"/>
              <a:cs typeface="Times New Roman" pitchFamily="18" charset="0"/>
            </a:endParaRPr>
          </a:p>
          <a:p>
            <a:r>
              <a:rPr lang="en-IN" sz="1600" dirty="0">
                <a:latin typeface="Times New Roman" pitchFamily="18" charset="0"/>
                <a:ea typeface="Tahoma" pitchFamily="34" charset="0"/>
                <a:cs typeface="Times New Roman" pitchFamily="18" charset="0"/>
              </a:rPr>
              <a:t>similarity = </a:t>
            </a:r>
            <a:r>
              <a:rPr lang="en-IN" sz="1600" dirty="0" err="1">
                <a:latin typeface="Times New Roman" pitchFamily="18" charset="0"/>
                <a:ea typeface="Tahoma" pitchFamily="34" charset="0"/>
                <a:cs typeface="Times New Roman" pitchFamily="18" charset="0"/>
              </a:rPr>
              <a:t>cosine_similarity</a:t>
            </a:r>
            <a:r>
              <a:rPr lang="en-IN" sz="1600" dirty="0">
                <a:latin typeface="Times New Roman" pitchFamily="18" charset="0"/>
                <a:ea typeface="Tahoma" pitchFamily="34" charset="0"/>
                <a:cs typeface="Times New Roman" pitchFamily="18" charset="0"/>
              </a:rPr>
              <a:t>(vector)</a:t>
            </a:r>
          </a:p>
          <a:p>
            <a:endParaRPr lang="en-IN" sz="1600" dirty="0">
              <a:latin typeface="Times New Roman" pitchFamily="18" charset="0"/>
              <a:ea typeface="Tahoma" pitchFamily="34" charset="0"/>
              <a:cs typeface="Times New Roman" pitchFamily="18" charset="0"/>
            </a:endParaRPr>
          </a:p>
          <a:p>
            <a:r>
              <a:rPr lang="en-IN" sz="1600" dirty="0">
                <a:latin typeface="Times New Roman" pitchFamily="18" charset="0"/>
                <a:ea typeface="Tahoma" pitchFamily="34" charset="0"/>
                <a:cs typeface="Times New Roman" pitchFamily="18" charset="0"/>
              </a:rPr>
              <a:t>def recommend(movie):    </a:t>
            </a:r>
          </a:p>
          <a:p>
            <a:r>
              <a:rPr lang="en-IN" sz="1600" dirty="0">
                <a:latin typeface="Times New Roman" pitchFamily="18" charset="0"/>
                <a:ea typeface="Tahoma" pitchFamily="34" charset="0"/>
                <a:cs typeface="Times New Roman" pitchFamily="18" charset="0"/>
              </a:rPr>
              <a:t>	index = new[new['title'] == movie].index[0]    </a:t>
            </a:r>
          </a:p>
          <a:p>
            <a:r>
              <a:rPr lang="en-IN" sz="1600" dirty="0">
                <a:latin typeface="Times New Roman" pitchFamily="18" charset="0"/>
                <a:ea typeface="Tahoma" pitchFamily="34" charset="0"/>
                <a:cs typeface="Times New Roman" pitchFamily="18" charset="0"/>
              </a:rPr>
              <a:t>	distances = sorted(list(enumerate(similarity[index])),reverse=</a:t>
            </a:r>
            <a:r>
              <a:rPr lang="en-IN" sz="1600" dirty="0" err="1">
                <a:latin typeface="Times New Roman" pitchFamily="18" charset="0"/>
                <a:ea typeface="Tahoma" pitchFamily="34" charset="0"/>
                <a:cs typeface="Times New Roman" pitchFamily="18" charset="0"/>
              </a:rPr>
              <a:t>True,key</a:t>
            </a:r>
            <a:r>
              <a:rPr lang="en-IN" sz="1600" dirty="0">
                <a:latin typeface="Times New Roman" pitchFamily="18" charset="0"/>
                <a:ea typeface="Tahoma" pitchFamily="34" charset="0"/>
                <a:cs typeface="Times New Roman" pitchFamily="18" charset="0"/>
              </a:rPr>
              <a:t> = lambda x: x[1])    </a:t>
            </a:r>
          </a:p>
          <a:p>
            <a:r>
              <a:rPr lang="en-IN" sz="1600" dirty="0">
                <a:latin typeface="Times New Roman" pitchFamily="18" charset="0"/>
                <a:ea typeface="Tahoma" pitchFamily="34" charset="0"/>
                <a:cs typeface="Times New Roman" pitchFamily="18" charset="0"/>
              </a:rPr>
              <a:t>	for </a:t>
            </a:r>
            <a:r>
              <a:rPr lang="en-IN" sz="1600" dirty="0" err="1">
                <a:latin typeface="Times New Roman" pitchFamily="18" charset="0"/>
                <a:ea typeface="Tahoma" pitchFamily="34" charset="0"/>
                <a:cs typeface="Times New Roman" pitchFamily="18" charset="0"/>
              </a:rPr>
              <a:t>i</a:t>
            </a:r>
            <a:r>
              <a:rPr lang="en-IN" sz="1600" dirty="0">
                <a:latin typeface="Times New Roman" pitchFamily="18" charset="0"/>
                <a:ea typeface="Tahoma" pitchFamily="34" charset="0"/>
                <a:cs typeface="Times New Roman" pitchFamily="18" charset="0"/>
              </a:rPr>
              <a:t> in distances[1:6]:        </a:t>
            </a:r>
          </a:p>
          <a:p>
            <a:r>
              <a:rPr lang="en-IN" sz="1600" dirty="0">
                <a:latin typeface="Times New Roman" pitchFamily="18" charset="0"/>
                <a:ea typeface="Tahoma" pitchFamily="34" charset="0"/>
                <a:cs typeface="Times New Roman" pitchFamily="18" charset="0"/>
              </a:rPr>
              <a:t>		print(</a:t>
            </a:r>
            <a:r>
              <a:rPr lang="en-IN" sz="1600" dirty="0" err="1">
                <a:latin typeface="Times New Roman" pitchFamily="18" charset="0"/>
                <a:ea typeface="Tahoma" pitchFamily="34" charset="0"/>
                <a:cs typeface="Times New Roman" pitchFamily="18" charset="0"/>
              </a:rPr>
              <a:t>new.iloc</a:t>
            </a:r>
            <a:r>
              <a:rPr lang="en-IN" sz="1600" dirty="0">
                <a:latin typeface="Times New Roman" pitchFamily="18" charset="0"/>
                <a:ea typeface="Tahoma" pitchFamily="34" charset="0"/>
                <a:cs typeface="Times New Roman" pitchFamily="18" charset="0"/>
              </a:rPr>
              <a:t>[</a:t>
            </a:r>
            <a:r>
              <a:rPr lang="en-IN" sz="1600" dirty="0" err="1">
                <a:latin typeface="Times New Roman" pitchFamily="18" charset="0"/>
                <a:ea typeface="Tahoma" pitchFamily="34" charset="0"/>
                <a:cs typeface="Times New Roman" pitchFamily="18" charset="0"/>
              </a:rPr>
              <a:t>i</a:t>
            </a:r>
            <a:r>
              <a:rPr lang="en-IN" sz="1600" dirty="0">
                <a:latin typeface="Times New Roman" pitchFamily="18" charset="0"/>
                <a:ea typeface="Tahoma" pitchFamily="34" charset="0"/>
                <a:cs typeface="Times New Roman" pitchFamily="18" charset="0"/>
              </a:rPr>
              <a:t>[0]].title)</a:t>
            </a:r>
          </a:p>
          <a:p>
            <a:endParaRPr lang="en-IN" sz="1600" dirty="0">
              <a:latin typeface="Times New Roman" pitchFamily="18" charset="0"/>
              <a:ea typeface="Tahoma" pitchFamily="34" charset="0"/>
              <a:cs typeface="Times New Roman" pitchFamily="18" charset="0"/>
            </a:endParaRPr>
          </a:p>
          <a:p>
            <a:r>
              <a:rPr lang="en-IN" sz="1600" dirty="0" err="1">
                <a:latin typeface="Times New Roman" pitchFamily="18" charset="0"/>
                <a:ea typeface="Tahoma" pitchFamily="34" charset="0"/>
                <a:cs typeface="Times New Roman" pitchFamily="18" charset="0"/>
              </a:rPr>
              <a:t>Movie_name</a:t>
            </a:r>
            <a:r>
              <a:rPr lang="en-IN" sz="1600" dirty="0">
                <a:latin typeface="Times New Roman" pitchFamily="18" charset="0"/>
                <a:ea typeface="Tahoma" pitchFamily="34" charset="0"/>
                <a:cs typeface="Times New Roman" pitchFamily="18" charset="0"/>
              </a:rPr>
              <a:t> = input()</a:t>
            </a:r>
          </a:p>
          <a:p>
            <a:r>
              <a:rPr lang="en-IN" sz="1600" dirty="0">
                <a:latin typeface="Times New Roman" pitchFamily="18" charset="0"/>
                <a:ea typeface="Tahoma" pitchFamily="34" charset="0"/>
                <a:cs typeface="Times New Roman" pitchFamily="18" charset="0"/>
              </a:rPr>
              <a:t>recommend('</a:t>
            </a:r>
            <a:r>
              <a:rPr lang="en-IN" sz="1600" dirty="0" err="1">
                <a:latin typeface="Times New Roman" pitchFamily="18" charset="0"/>
                <a:ea typeface="Tahoma" pitchFamily="34" charset="0"/>
                <a:cs typeface="Times New Roman" pitchFamily="18" charset="0"/>
              </a:rPr>
              <a:t>Movie_name</a:t>
            </a:r>
            <a:r>
              <a:rPr lang="en-IN" sz="1600" dirty="0">
                <a:latin typeface="Times New Roman" pitchFamily="18" charset="0"/>
                <a:ea typeface="Tahoma" pitchFamily="34" charset="0"/>
                <a:cs typeface="Times New Roman" pitchFamily="18" charset="0"/>
              </a:rPr>
              <a:t>')</a:t>
            </a:r>
          </a:p>
        </p:txBody>
      </p:sp>
      <p:sp>
        <p:nvSpPr>
          <p:cNvPr id="7" name="TextBox 6"/>
          <p:cNvSpPr txBox="1"/>
          <p:nvPr/>
        </p:nvSpPr>
        <p:spPr>
          <a:xfrm>
            <a:off x="6888088" y="1556792"/>
            <a:ext cx="4320480" cy="276999"/>
          </a:xfrm>
          <a:prstGeom prst="rect">
            <a:avLst/>
          </a:prstGeom>
          <a:noFill/>
        </p:spPr>
        <p:txBody>
          <a:bodyPr wrap="square" rtlCol="0">
            <a:spAutoFit/>
          </a:bodyPr>
          <a:lstStyle/>
          <a:p>
            <a:endParaRPr lang="en-IN" sz="1200" dirty="0">
              <a:latin typeface="Times New Roman" pitchFamily="18" charset="0"/>
              <a:cs typeface="Times New Roman" pitchFamily="18" charset="0"/>
            </a:endParaRPr>
          </a:p>
        </p:txBody>
      </p:sp>
      <p:sp>
        <p:nvSpPr>
          <p:cNvPr id="10" name="TextBox 9">
            <a:extLst>
              <a:ext uri="{FF2B5EF4-FFF2-40B4-BE49-F238E27FC236}">
                <a16:creationId xmlns:a16="http://schemas.microsoft.com/office/drawing/2014/main" id="{6DD657CB-26E4-715A-D4BD-32D4CB21F04D}"/>
              </a:ext>
            </a:extLst>
          </p:cNvPr>
          <p:cNvSpPr txBox="1"/>
          <p:nvPr/>
        </p:nvSpPr>
        <p:spPr>
          <a:xfrm>
            <a:off x="767408" y="1538782"/>
            <a:ext cx="11353800" cy="584775"/>
          </a:xfrm>
          <a:prstGeom prst="rect">
            <a:avLst/>
          </a:prstGeom>
          <a:noFill/>
        </p:spPr>
        <p:txBody>
          <a:bodyPr wrap="square" rtlCol="0">
            <a:spAutoFit/>
          </a:bodyPr>
          <a:lstStyle/>
          <a:p>
            <a:r>
              <a:rPr lang="en-IN" sz="1600" b="0" dirty="0">
                <a:effectLst/>
                <a:latin typeface="Times New Roman" panose="02020603050405020304" pitchFamily="18" charset="0"/>
                <a:cs typeface="Times New Roman" panose="02020603050405020304" pitchFamily="18" charset="0"/>
              </a:rPr>
              <a:t>movies['tags'] = movies['overview'] + movies['genres'] + movies['keywords'] + movies['cast'] + movies['crew']</a:t>
            </a:r>
          </a:p>
          <a:p>
            <a:endParaRPr lang="en-IN" sz="1600" dirty="0"/>
          </a:p>
        </p:txBody>
      </p:sp>
    </p:spTree>
    <p:extLst>
      <p:ext uri="{BB962C8B-B14F-4D97-AF65-F5344CB8AC3E}">
        <p14:creationId xmlns:p14="http://schemas.microsoft.com/office/powerpoint/2010/main" val="269238271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4551</TotalTime>
  <Words>1651</Words>
  <Application>Microsoft Office PowerPoint</Application>
  <PresentationFormat>Widescreen</PresentationFormat>
  <Paragraphs>206</Paragraphs>
  <Slides>17</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Times New Roman</vt:lpstr>
      <vt:lpstr>Wingdings</vt:lpstr>
      <vt:lpstr>Office Theme</vt:lpstr>
      <vt:lpstr>MOVIE RECOMMENDATION SYSTEM </vt:lpstr>
      <vt:lpstr>AGENDA</vt:lpstr>
      <vt:lpstr>ABSTRACT </vt:lpstr>
      <vt:lpstr>ABOUT THE COMPANY</vt:lpstr>
      <vt:lpstr>INTRODUCTION </vt:lpstr>
      <vt:lpstr>PowerPoint Presentation</vt:lpstr>
      <vt:lpstr>REQUIREMENTS</vt:lpstr>
      <vt:lpstr>SYSTEM DESIGN </vt:lpstr>
      <vt:lpstr>IMPLEMENTATION</vt:lpstr>
      <vt:lpstr>DETAILED DESIGN </vt:lpstr>
      <vt:lpstr>RESULTS </vt:lpstr>
      <vt:lpstr>PowerPoint Presentation</vt:lpstr>
      <vt:lpstr>CONCLUSIONS</vt:lpstr>
      <vt:lpstr>LIMITATIONS</vt:lpstr>
      <vt:lpstr>FUTURE ENHANCEMENTS</vt:lpstr>
      <vt:lpstr>PowerPoint Presentation</vt:lpstr>
      <vt:lpstr>THANK YOU</vt:lpstr>
    </vt:vector>
  </TitlesOfParts>
  <Company>DARSHAN SATHYA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DARSHAN SATHYA</dc:creator>
  <cp:lastModifiedBy>Akshatha K</cp:lastModifiedBy>
  <cp:revision>337</cp:revision>
  <dcterms:created xsi:type="dcterms:W3CDTF">2015-10-29T14:36:38Z</dcterms:created>
  <dcterms:modified xsi:type="dcterms:W3CDTF">2022-05-28T12:34:37Z</dcterms:modified>
</cp:coreProperties>
</file>