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Desktop\kalpana%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[kalpana .xlsx]Sheet3!PivotTable4</c:name>
    <c:fmtId val="3"/>
  </c:pivotSource>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r>
              <a:rPr lang="en-IN"/>
              <a:t>Employe Performance Analysis</a:t>
            </a:r>
          </a:p>
        </c:rich>
      </c:tx>
      <c:overlay val="0"/>
      <c:spPr>
        <a:solidFill>
          <a:srgbClr val="FFFF00"/>
        </a:solid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358705161854769E-2"/>
          <c:y val="0.18560185185185185"/>
          <c:w val="0.63043241469816269"/>
          <c:h val="0.72088764946048411"/>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20C-408D-AA4E-267BBD7AA037}"/>
            </c:ext>
          </c:extLst>
        </c:ser>
        <c:ser>
          <c:idx val="1"/>
          <c:order val="1"/>
          <c:tx>
            <c:strRef>
              <c:f>Sheet3!$C$3:$C$4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20C-408D-AA4E-267BBD7AA037}"/>
            </c:ext>
          </c:extLst>
        </c:ser>
        <c:ser>
          <c:idx val="2"/>
          <c:order val="2"/>
          <c:tx>
            <c:strRef>
              <c:f>Sheet3!$D$3:$D$4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20C-408D-AA4E-267BBD7AA037}"/>
            </c:ext>
          </c:extLst>
        </c:ser>
        <c:ser>
          <c:idx val="3"/>
          <c:order val="3"/>
          <c:tx>
            <c:strRef>
              <c:f>Sheet3!$E$3:$E$4</c:f>
              <c:strCache>
                <c:ptCount val="1"/>
                <c:pt idx="0">
                  <c:v>VERY 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20C-408D-AA4E-267BBD7AA037}"/>
            </c:ext>
          </c:extLst>
        </c:ser>
        <c:dLbls>
          <c:showLegendKey val="0"/>
          <c:showVal val="0"/>
          <c:showCatName val="0"/>
          <c:showSerName val="0"/>
          <c:showPercent val="0"/>
          <c:showBubbleSize val="0"/>
        </c:dLbls>
        <c:gapWidth val="219"/>
        <c:overlap val="-27"/>
        <c:axId val="22266720"/>
        <c:axId val="22265888"/>
      </c:barChart>
      <c:catAx>
        <c:axId val="22266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5888"/>
        <c:crosses val="autoZero"/>
        <c:auto val="1"/>
        <c:lblAlgn val="ctr"/>
        <c:lblOffset val="100"/>
        <c:noMultiLvlLbl val="0"/>
      </c:catAx>
      <c:valAx>
        <c:axId val="22265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67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B.PRIYANKA</a:t>
            </a:r>
          </a:p>
          <a:p>
            <a:r>
              <a:rPr lang="en-US" sz="2400" dirty="0"/>
              <a:t>REGISTER NO:312218674</a:t>
            </a:r>
          </a:p>
          <a:p>
            <a:r>
              <a:rPr lang="en-US" sz="2400" dirty="0"/>
              <a:t>NM ID</a:t>
            </a:r>
            <a:r>
              <a:rPr lang="en-US" sz="2400"/>
              <a:t>: autunm169520/</a:t>
            </a:r>
            <a:r>
              <a:rPr lang="en-US" sz="2400" dirty="0"/>
              <a:t>com/22</a:t>
            </a:r>
          </a:p>
          <a:p>
            <a:r>
              <a:rPr lang="en-US" sz="2400" dirty="0"/>
              <a:t>DEPARTMENT: COMMERCE</a:t>
            </a:r>
          </a:p>
          <a:p>
            <a:r>
              <a:rPr lang="en-US" sz="2400" dirty="0"/>
              <a:t>COLLEGE : VISHWAKSENAA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7132DD0-1D72-4273-968F-BCE6A43A101A}"/>
              </a:ext>
            </a:extLst>
          </p:cNvPr>
          <p:cNvSpPr txBox="1"/>
          <p:nvPr/>
        </p:nvSpPr>
        <p:spPr>
          <a:xfrm>
            <a:off x="609600" y="2057400"/>
            <a:ext cx="8305800" cy="3539430"/>
          </a:xfrm>
          <a:prstGeom prst="rect">
            <a:avLst/>
          </a:prstGeom>
          <a:noFill/>
        </p:spPr>
        <p:txBody>
          <a:bodyPr wrap="square" rtlCol="0">
            <a:spAutoFit/>
          </a:bodyPr>
          <a:lstStyle/>
          <a:p>
            <a:pPr marL="342900" indent="-342900">
              <a:buFont typeface="+mj-lt"/>
              <a:buAutoNum type="arabicPeriod"/>
            </a:pPr>
            <a:r>
              <a:rPr lang="en-IN" sz="2800" dirty="0"/>
              <a:t>Data collection</a:t>
            </a:r>
          </a:p>
          <a:p>
            <a:pPr marL="342900" indent="-342900">
              <a:buFont typeface="+mj-lt"/>
              <a:buAutoNum type="arabicPeriod"/>
            </a:pPr>
            <a:r>
              <a:rPr lang="en-IN" sz="2800" dirty="0"/>
              <a:t>Data cleaning</a:t>
            </a:r>
          </a:p>
          <a:p>
            <a:pPr marL="342900" indent="-342900">
              <a:buFont typeface="+mj-lt"/>
              <a:buAutoNum type="arabicPeriod"/>
            </a:pPr>
            <a:r>
              <a:rPr lang="en-IN" sz="2800" dirty="0"/>
              <a:t>Filtering of data</a:t>
            </a:r>
          </a:p>
          <a:p>
            <a:pPr marL="342900" indent="-342900">
              <a:buFont typeface="+mj-lt"/>
              <a:buAutoNum type="arabicPeriod"/>
            </a:pPr>
            <a:r>
              <a:rPr lang="en-IN" sz="2800" dirty="0"/>
              <a:t>Selecting the required fields</a:t>
            </a:r>
          </a:p>
          <a:p>
            <a:pPr marL="342900" indent="-342900">
              <a:buFont typeface="+mj-lt"/>
              <a:buAutoNum type="arabicPeriod"/>
            </a:pPr>
            <a:r>
              <a:rPr lang="en-IN" sz="2800" dirty="0"/>
              <a:t>Converting them into a pivot table</a:t>
            </a:r>
          </a:p>
          <a:p>
            <a:pPr marL="342900" indent="-342900">
              <a:buFont typeface="+mj-lt"/>
              <a:buAutoNum type="arabicPeriod"/>
            </a:pPr>
            <a:r>
              <a:rPr lang="en-IN" sz="2800" dirty="0"/>
              <a:t>Summarising the data</a:t>
            </a:r>
          </a:p>
          <a:p>
            <a:pPr marL="342900" indent="-342900">
              <a:buFont typeface="+mj-lt"/>
              <a:buAutoNum type="arabicPeriod"/>
            </a:pPr>
            <a:r>
              <a:rPr lang="en-IN" sz="2800" dirty="0"/>
              <a:t>Getting the results from the data after arrangement</a:t>
            </a:r>
          </a:p>
          <a:p>
            <a:pPr marL="342900" indent="-342900">
              <a:buFont typeface="+mj-lt"/>
              <a:buAutoNum type="arabicPeriod"/>
            </a:pPr>
            <a:r>
              <a:rPr lang="en-IN" sz="2800" dirty="0"/>
              <a:t>Doing the data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30A1020-0BAA-4A4A-92FA-11C3E21282C2}"/>
              </a:ext>
            </a:extLst>
          </p:cNvPr>
          <p:cNvGraphicFramePr>
            <a:graphicFrameLocks/>
          </p:cNvGraphicFramePr>
          <p:nvPr>
            <p:extLst>
              <p:ext uri="{D42A27DB-BD31-4B8C-83A1-F6EECF244321}">
                <p14:modId xmlns:p14="http://schemas.microsoft.com/office/powerpoint/2010/main" val="3382802269"/>
              </p:ext>
            </p:extLst>
          </p:nvPr>
        </p:nvGraphicFramePr>
        <p:xfrm>
          <a:off x="2130266" y="2153749"/>
          <a:ext cx="5562600" cy="32088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5C41CE-C771-4F56-8062-54641EFC387F}"/>
              </a:ext>
            </a:extLst>
          </p:cNvPr>
          <p:cNvSpPr txBox="1"/>
          <p:nvPr/>
        </p:nvSpPr>
        <p:spPr>
          <a:xfrm>
            <a:off x="990600" y="1981200"/>
            <a:ext cx="8153400" cy="4031873"/>
          </a:xfrm>
          <a:prstGeom prst="rect">
            <a:avLst/>
          </a:prstGeom>
          <a:noFill/>
        </p:spPr>
        <p:txBody>
          <a:bodyPr wrap="square" rtlCol="0">
            <a:spAutoFit/>
          </a:bodyPr>
          <a:lstStyle/>
          <a:p>
            <a:r>
              <a:rPr lang="en-IN" sz="3200" dirty="0"/>
              <a:t>By this data analysis we can be able to find the number of employees in the company based on their employee rating and the employee id so that the company will be able to find out the efficient worker for the company separately work and extract work from them. So that there will be an boost in the efficiency of the company.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6EBDC25-4AE9-4164-801F-5E71D0947FA8}"/>
              </a:ext>
            </a:extLst>
          </p:cNvPr>
          <p:cNvSpPr txBox="1"/>
          <p:nvPr/>
        </p:nvSpPr>
        <p:spPr>
          <a:xfrm>
            <a:off x="834072" y="2019300"/>
            <a:ext cx="7157403" cy="3416320"/>
          </a:xfrm>
          <a:prstGeom prst="rect">
            <a:avLst/>
          </a:prstGeom>
          <a:noFill/>
        </p:spPr>
        <p:txBody>
          <a:bodyPr wrap="square" rtlCol="0">
            <a:spAutoFit/>
          </a:bodyPr>
          <a:lstStyle/>
          <a:p>
            <a:r>
              <a:rPr lang="en-IN" sz="3600" dirty="0"/>
              <a:t>This analysis is done by the company to know about the count of workers in the respective places and know much are the total count of workers bases on their ratings in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71CE033-78A4-45B2-AFA2-780E16C5B0F5}"/>
              </a:ext>
            </a:extLst>
          </p:cNvPr>
          <p:cNvSpPr txBox="1"/>
          <p:nvPr/>
        </p:nvSpPr>
        <p:spPr>
          <a:xfrm>
            <a:off x="739775" y="2438400"/>
            <a:ext cx="7924800" cy="2554545"/>
          </a:xfrm>
          <a:prstGeom prst="rect">
            <a:avLst/>
          </a:prstGeom>
          <a:noFill/>
        </p:spPr>
        <p:txBody>
          <a:bodyPr wrap="square" rtlCol="0">
            <a:spAutoFit/>
          </a:bodyPr>
          <a:lstStyle/>
          <a:p>
            <a:r>
              <a:rPr lang="en-IN" sz="3200" dirty="0"/>
              <a:t>This project is analysis of number of workers in the company based on the ratings so that the company would be able to find out the total efficient workers of the company department wise in a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DADEB4B-5AF0-45FC-A249-927E03AD30B0}"/>
              </a:ext>
            </a:extLst>
          </p:cNvPr>
          <p:cNvSpPr txBox="1"/>
          <p:nvPr/>
        </p:nvSpPr>
        <p:spPr>
          <a:xfrm>
            <a:off x="533400" y="2019300"/>
            <a:ext cx="8382000" cy="3108543"/>
          </a:xfrm>
          <a:prstGeom prst="rect">
            <a:avLst/>
          </a:prstGeom>
          <a:noFill/>
        </p:spPr>
        <p:txBody>
          <a:bodyPr wrap="square" rtlCol="0">
            <a:spAutoFit/>
          </a:bodyPr>
          <a:lstStyle/>
          <a:p>
            <a:pPr marL="342900" indent="-342900">
              <a:buFont typeface="+mj-lt"/>
              <a:buAutoNum type="arabicPeriod"/>
            </a:pPr>
            <a:r>
              <a:rPr lang="en-IN" sz="2800" dirty="0"/>
              <a:t>The end users of this data analysis will be the company and the company manager.</a:t>
            </a:r>
          </a:p>
          <a:p>
            <a:pPr marL="342900" indent="-342900">
              <a:buFont typeface="+mj-lt"/>
              <a:buAutoNum type="arabicPeriod"/>
            </a:pPr>
            <a:r>
              <a:rPr lang="en-IN" sz="2800" dirty="0"/>
              <a:t>This analysis helps to find out the count of workers according to the rating of the employee in the company with number and accurate data.</a:t>
            </a:r>
          </a:p>
          <a:p>
            <a:pPr marL="342900" indent="-342900">
              <a:buFont typeface="+mj-lt"/>
              <a:buAutoNum type="arabicPeriod"/>
            </a:pPr>
            <a:r>
              <a:rPr lang="en-IN" sz="2800" dirty="0"/>
              <a:t>By this they can </a:t>
            </a:r>
            <a:r>
              <a:rPr lang="en-IN" sz="2800" dirty="0" err="1"/>
              <a:t>analyze</a:t>
            </a:r>
            <a:r>
              <a:rPr lang="en-IN" sz="2800" dirty="0"/>
              <a:t> the workers rating pattern of the company.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42790D3-62F6-4043-91C7-53EBB67C96D6}"/>
              </a:ext>
            </a:extLst>
          </p:cNvPr>
          <p:cNvSpPr txBox="1"/>
          <p:nvPr/>
        </p:nvSpPr>
        <p:spPr>
          <a:xfrm>
            <a:off x="2819400" y="2362200"/>
            <a:ext cx="6534150" cy="3385542"/>
          </a:xfrm>
          <a:prstGeom prst="rect">
            <a:avLst/>
          </a:prstGeom>
          <a:noFill/>
        </p:spPr>
        <p:txBody>
          <a:bodyPr wrap="square" rtlCol="0">
            <a:spAutoFit/>
          </a:bodyPr>
          <a:lstStyle/>
          <a:p>
            <a:pPr marL="342900" indent="-342900">
              <a:buFont typeface="+mj-lt"/>
              <a:buAutoNum type="arabicPeriod"/>
            </a:pPr>
            <a:endParaRPr lang="en-IN" dirty="0"/>
          </a:p>
          <a:p>
            <a:pPr marL="342900" indent="-342900">
              <a:buFont typeface="+mj-lt"/>
              <a:buAutoNum type="arabicPeriod"/>
            </a:pPr>
            <a:r>
              <a:rPr lang="en-IN" sz="2800" dirty="0" err="1"/>
              <a:t>Consirionl</a:t>
            </a:r>
            <a:r>
              <a:rPr lang="en-IN" sz="2800" dirty="0"/>
              <a:t> Formatting :- missing values </a:t>
            </a:r>
          </a:p>
          <a:p>
            <a:pPr marL="342900" indent="-342900">
              <a:buFont typeface="+mj-lt"/>
              <a:buAutoNum type="arabicPeriod"/>
            </a:pPr>
            <a:r>
              <a:rPr lang="en-IN" sz="2800" dirty="0"/>
              <a:t>Filter remove</a:t>
            </a:r>
          </a:p>
          <a:p>
            <a:pPr marL="342900" indent="-342900">
              <a:buFont typeface="+mj-lt"/>
              <a:buAutoNum type="arabicPeriod"/>
            </a:pPr>
            <a:r>
              <a:rPr lang="en-IN" sz="2800" dirty="0"/>
              <a:t>Formula performance for summing up</a:t>
            </a:r>
          </a:p>
          <a:p>
            <a:pPr marL="342900" indent="-342900">
              <a:buFont typeface="+mj-lt"/>
              <a:buAutoNum type="arabicPeriod"/>
            </a:pPr>
            <a:r>
              <a:rPr lang="en-IN" sz="2800" dirty="0"/>
              <a:t>Pivot table – For easy transformation of large data</a:t>
            </a:r>
          </a:p>
          <a:p>
            <a:pPr marL="342900" indent="-342900">
              <a:buFont typeface="+mj-lt"/>
              <a:buAutoNum type="arabicPeriod"/>
            </a:pPr>
            <a:r>
              <a:rPr lang="en-IN" sz="2800" dirty="0"/>
              <a:t>Pivot summary</a:t>
            </a:r>
          </a:p>
          <a:p>
            <a:pPr marL="342900" indent="-342900">
              <a:buFont typeface="+mj-lt"/>
              <a:buAutoNum type="arabicPeriod"/>
            </a:pPr>
            <a:r>
              <a:rPr lang="en-IN" sz="2800" dirty="0"/>
              <a:t>Line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C55F17B-B54D-45EA-9C02-E87830A765F1}"/>
              </a:ext>
            </a:extLst>
          </p:cNvPr>
          <p:cNvSpPr txBox="1"/>
          <p:nvPr/>
        </p:nvSpPr>
        <p:spPr>
          <a:xfrm>
            <a:off x="609600" y="1905000"/>
            <a:ext cx="8077200" cy="3046988"/>
          </a:xfrm>
          <a:prstGeom prst="rect">
            <a:avLst/>
          </a:prstGeom>
          <a:noFill/>
        </p:spPr>
        <p:txBody>
          <a:bodyPr wrap="square" rtlCol="0">
            <a:spAutoFit/>
          </a:bodyPr>
          <a:lstStyle/>
          <a:p>
            <a:pPr marL="285750" indent="-285750">
              <a:buFont typeface="Wingdings" panose="05000000000000000000" pitchFamily="2" charset="2"/>
              <a:buChar char="v"/>
            </a:pPr>
            <a:r>
              <a:rPr lang="en-IN" sz="3200" dirty="0"/>
              <a:t>Employee data – </a:t>
            </a:r>
            <a:r>
              <a:rPr lang="en-IN" sz="3200" dirty="0" err="1"/>
              <a:t>edunet</a:t>
            </a:r>
            <a:r>
              <a:rPr lang="en-IN" sz="3200" dirty="0"/>
              <a:t> dashboard</a:t>
            </a:r>
          </a:p>
          <a:p>
            <a:pPr marL="285750" indent="-285750">
              <a:buFont typeface="Wingdings" panose="05000000000000000000" pitchFamily="2" charset="2"/>
              <a:buChar char="v"/>
            </a:pPr>
            <a:r>
              <a:rPr lang="en-IN" sz="3200" dirty="0"/>
              <a:t>Total 26 features from A to Z</a:t>
            </a:r>
          </a:p>
          <a:p>
            <a:pPr marL="285750" indent="-285750">
              <a:buFont typeface="Wingdings" panose="05000000000000000000" pitchFamily="2" charset="2"/>
              <a:buChar char="v"/>
            </a:pPr>
            <a:r>
              <a:rPr lang="en-IN" sz="3200" dirty="0"/>
              <a:t>3 features were taken</a:t>
            </a:r>
          </a:p>
          <a:p>
            <a:pPr marL="285750" indent="-285750">
              <a:buFont typeface="Wingdings" panose="05000000000000000000" pitchFamily="2" charset="2"/>
              <a:buChar char="v"/>
            </a:pPr>
            <a:r>
              <a:rPr lang="en-IN" sz="3200" dirty="0"/>
              <a:t>Employee rating – number</a:t>
            </a:r>
          </a:p>
          <a:p>
            <a:pPr marL="285750" indent="-285750">
              <a:buFont typeface="Wingdings" panose="05000000000000000000" pitchFamily="2" charset="2"/>
              <a:buChar char="v"/>
            </a:pPr>
            <a:r>
              <a:rPr lang="en-IN" sz="3200" dirty="0"/>
              <a:t>Department – name</a:t>
            </a:r>
          </a:p>
          <a:p>
            <a:pPr marL="285750" indent="-285750">
              <a:buFont typeface="Wingdings" panose="05000000000000000000" pitchFamily="2" charset="2"/>
              <a:buChar char="v"/>
            </a:pPr>
            <a:r>
              <a:rPr lang="en-IN" sz="3200" dirty="0"/>
              <a:t>Employee id - 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684C450-B897-4751-996D-2465F6A0BEFF}"/>
              </a:ext>
            </a:extLst>
          </p:cNvPr>
          <p:cNvSpPr txBox="1"/>
          <p:nvPr/>
        </p:nvSpPr>
        <p:spPr>
          <a:xfrm>
            <a:off x="2381250" y="2971800"/>
            <a:ext cx="6762750" cy="1754326"/>
          </a:xfrm>
          <a:prstGeom prst="rect">
            <a:avLst/>
          </a:prstGeom>
          <a:noFill/>
        </p:spPr>
        <p:txBody>
          <a:bodyPr wrap="square" rtlCol="0">
            <a:spAutoFit/>
          </a:bodyPr>
          <a:lstStyle/>
          <a:p>
            <a:r>
              <a:rPr lang="en-IN" sz="3600" dirty="0"/>
              <a:t>The 3D animated visualization result makes this a absolute blinder wow factor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403</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kalpanadevikalpanadevi852@gmail.com</cp:lastModifiedBy>
  <cp:revision>15</cp:revision>
  <dcterms:created xsi:type="dcterms:W3CDTF">2024-03-29T15:07:22Z</dcterms:created>
  <dcterms:modified xsi:type="dcterms:W3CDTF">2024-09-11T07:37:36Z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