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A30-9DAE-4ACA-B9EC-FD0D487F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9466F-1D05-4828-87EA-45E6165B4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3897-BAB1-46FB-8A0B-0B3D8BB8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16A5-AE5E-41C3-B14F-1AF1FCEA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F9E9-AA6A-43BB-BF83-73E57125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B3EA-CEAD-483E-9523-9D98A9F4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675-7DBE-4B7B-B65B-DC39106E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70F6-7E51-4B2E-B4BF-71C0EE7C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894E-901A-4986-A48F-580CB317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F50B-8573-4AF2-A7D7-F1B3D42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A29D7-E49B-4B4A-A20F-08A53E485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74A54-FF5A-440F-A779-8A242865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6F11-BD6B-48D6-BD50-83074D3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70A2-4756-4DC7-8822-5710B714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C1E7-C082-42D3-A8F8-FF222840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03BF-6810-49E2-AD63-C5E2B25C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0DB1E-A5F4-45C3-A7FF-0FB92407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392A-BEEF-4B2B-9D79-0683CAE3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6568-378B-4E80-A96B-B51EA5E0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02F0-64E5-41EE-83D2-9547C091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BCFE-1CF3-47C6-9A08-3CA22845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2E92-A291-4D01-8F1D-4732DAD6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B4E1-14D0-45A3-A290-CD470A26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7F8F-1E2F-4E80-902E-A4ADA7EC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1F30-3F0B-43AA-8945-58CCDFAC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0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7F7-FF75-43D2-BDE1-89D4261D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6F47-7869-47B4-B708-425808EC5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34F34-0251-49E1-A322-184F0A45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E73AC-7094-466B-8730-C5E18BCD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893DD-3682-427F-A66F-8343A0EB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9E6A-73E1-4CF2-B799-584CE3A5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F81C-278F-4756-80C6-474412C6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103C-B5B0-43C3-9D7D-312990842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5BC84-FB62-4380-A99A-5828D861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5D391-D1BC-47C2-B542-F6F03E8C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C573C-EE60-4588-BEAA-040D94641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F2F7B-EE20-4845-88B9-5BD683DC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2EAC0-A7C8-4829-8FAF-AAD800A8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DD85A-7F72-4F48-BA2F-F1ED594F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1EA7-C27D-413A-9FF5-D990C266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0D9EB-45A6-45B0-A340-CF6CD75E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A9DA0-C6DF-404B-9F23-A1030AF1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E799E-CE09-44E7-9180-F0339C52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88CAA-236B-45DB-B7C1-AC826105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D323B-F4F7-46E6-A398-C8612588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B02CB-696B-4909-8D84-FC9223DC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1031-7149-48A7-B572-F46B930D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8647-9680-44A0-9054-8AD4C9E9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7603B-D752-4091-AD49-225B526B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1039-AC19-4203-A8FD-A31BDDD6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26EE-CBAD-4996-93BB-65AD95E6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CB3D9-F599-45A2-B084-35C6E5C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8124-7AF2-4402-9FEF-1B35D21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8BC49-B916-43C0-BB49-3AE3258D2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93954-052F-41E4-8851-52B6AEED9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C24E2-0B7E-4659-A175-C71E12EE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782A-50EF-49C8-8F1D-D7781596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A45EF-2E47-4255-8FA5-D6C59F7D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4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0F77D-2854-4E48-8799-F97C2B47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4FCD-E08A-4C1F-9B11-FF5873F9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2531-9ADD-49F2-B21A-D8DF22972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EE86F-5F32-49F0-B9DE-5FC06BD0D1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4F35-D873-454E-A368-B25FB841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727F-1100-4039-A606-AECB0C4DE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F0756-048C-42F4-8A37-A1F4780B6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er icon">
            <a:extLst>
              <a:ext uri="{FF2B5EF4-FFF2-40B4-BE49-F238E27FC236}">
                <a16:creationId xmlns:a16="http://schemas.microsoft.com/office/drawing/2014/main" id="{B93A4F3D-75DC-4A28-B715-37F5C13E1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2" b="66119"/>
          <a:stretch/>
        </p:blipFill>
        <p:spPr bwMode="auto">
          <a:xfrm>
            <a:off x="96985" y="2832091"/>
            <a:ext cx="947306" cy="94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75747A-F5F9-4A9A-9E64-7C0403AD57A6}"/>
              </a:ext>
            </a:extLst>
          </p:cNvPr>
          <p:cNvSpPr/>
          <p:nvPr/>
        </p:nvSpPr>
        <p:spPr>
          <a:xfrm>
            <a:off x="3291265" y="1302332"/>
            <a:ext cx="1516213" cy="4007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DE44-5F61-42B5-A9FD-FE638B237A9F}"/>
              </a:ext>
            </a:extLst>
          </p:cNvPr>
          <p:cNvSpPr/>
          <p:nvPr/>
        </p:nvSpPr>
        <p:spPr>
          <a:xfrm>
            <a:off x="5645735" y="1295401"/>
            <a:ext cx="1516213" cy="4007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7C078-7207-41A0-B744-60A2DBF040A3}"/>
              </a:ext>
            </a:extLst>
          </p:cNvPr>
          <p:cNvSpPr/>
          <p:nvPr/>
        </p:nvSpPr>
        <p:spPr>
          <a:xfrm>
            <a:off x="7998525" y="1295401"/>
            <a:ext cx="1516213" cy="4007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Dialogflow logo">
            <a:extLst>
              <a:ext uri="{FF2B5EF4-FFF2-40B4-BE49-F238E27FC236}">
                <a16:creationId xmlns:a16="http://schemas.microsoft.com/office/drawing/2014/main" id="{D9A1E4B0-9EDB-4047-97F4-ADAF3A07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42" y="860513"/>
            <a:ext cx="139452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ssistant logo">
            <a:extLst>
              <a:ext uri="{FF2B5EF4-FFF2-40B4-BE49-F238E27FC236}">
                <a16:creationId xmlns:a16="http://schemas.microsoft.com/office/drawing/2014/main" id="{0AC01E0C-6B4D-43D2-A32E-82E8767A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361" y="827161"/>
            <a:ext cx="415636" cy="4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Boot logo">
            <a:extLst>
              <a:ext uri="{FF2B5EF4-FFF2-40B4-BE49-F238E27FC236}">
                <a16:creationId xmlns:a16="http://schemas.microsoft.com/office/drawing/2014/main" id="{ABCF2F79-6F16-4DE7-8488-A6B151A6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22" y="691879"/>
            <a:ext cx="793173" cy="7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 logo">
            <a:extLst>
              <a:ext uri="{FF2B5EF4-FFF2-40B4-BE49-F238E27FC236}">
                <a16:creationId xmlns:a16="http://schemas.microsoft.com/office/drawing/2014/main" id="{ADD9AE56-770A-463D-9CA6-026AF2F40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4"/>
          <a:stretch/>
        </p:blipFill>
        <p:spPr bwMode="auto">
          <a:xfrm>
            <a:off x="8890610" y="730178"/>
            <a:ext cx="395954" cy="51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E148E1-6307-496D-B7CA-A68442E64A76}"/>
              </a:ext>
            </a:extLst>
          </p:cNvPr>
          <p:cNvSpPr/>
          <p:nvPr/>
        </p:nvSpPr>
        <p:spPr>
          <a:xfrm>
            <a:off x="10362569" y="1302332"/>
            <a:ext cx="1516213" cy="4007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mysql logo">
            <a:extLst>
              <a:ext uri="{FF2B5EF4-FFF2-40B4-BE49-F238E27FC236}">
                <a16:creationId xmlns:a16="http://schemas.microsoft.com/office/drawing/2014/main" id="{5D9F48AA-0CB5-45E9-87E3-507ED795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870" y="619002"/>
            <a:ext cx="985609" cy="6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1C64DC-6B38-4C29-9764-B3C58EBE5883}"/>
              </a:ext>
            </a:extLst>
          </p:cNvPr>
          <p:cNvSpPr/>
          <p:nvPr/>
        </p:nvSpPr>
        <p:spPr>
          <a:xfrm>
            <a:off x="3291265" y="5615377"/>
            <a:ext cx="8615710" cy="10567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8" name="Picture 14" descr="Image result for google home transparent logo">
            <a:extLst>
              <a:ext uri="{FF2B5EF4-FFF2-40B4-BE49-F238E27FC236}">
                <a16:creationId xmlns:a16="http://schemas.microsoft.com/office/drawing/2014/main" id="{E7BD9EE2-9D6A-4215-9AB8-C03ACDF70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3610"/>
          <a:stretch/>
        </p:blipFill>
        <p:spPr bwMode="auto">
          <a:xfrm>
            <a:off x="1784669" y="582413"/>
            <a:ext cx="687386" cy="8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3581A-4896-4740-A485-24B4CC2C7FEB}"/>
              </a:ext>
            </a:extLst>
          </p:cNvPr>
          <p:cNvCxnSpPr/>
          <p:nvPr/>
        </p:nvCxnSpPr>
        <p:spPr>
          <a:xfrm>
            <a:off x="1371603" y="3117274"/>
            <a:ext cx="1919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E4B76A-7AF0-4BDD-A207-EE8BD6419F90}"/>
              </a:ext>
            </a:extLst>
          </p:cNvPr>
          <p:cNvSpPr txBox="1"/>
          <p:nvPr/>
        </p:nvSpPr>
        <p:spPr>
          <a:xfrm>
            <a:off x="1596305" y="2860255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Ok Google, talk to Amico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02503-2B53-4562-BB75-FD47BA11EE37}"/>
              </a:ext>
            </a:extLst>
          </p:cNvPr>
          <p:cNvSpPr txBox="1"/>
          <p:nvPr/>
        </p:nvSpPr>
        <p:spPr>
          <a:xfrm>
            <a:off x="3437090" y="1627767"/>
            <a:ext cx="1243610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Speech to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C7F4-407F-4A6C-8400-A541BA9DE108}"/>
              </a:ext>
            </a:extLst>
          </p:cNvPr>
          <p:cNvSpPr txBox="1"/>
          <p:nvPr/>
        </p:nvSpPr>
        <p:spPr>
          <a:xfrm>
            <a:off x="3437091" y="1995079"/>
            <a:ext cx="1243610" cy="116955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Invoke Amico action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Call action intents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826DBD-DD88-4D21-B9E2-7990B069C2E3}"/>
              </a:ext>
            </a:extLst>
          </p:cNvPr>
          <p:cNvSpPr txBox="1"/>
          <p:nvPr/>
        </p:nvSpPr>
        <p:spPr>
          <a:xfrm>
            <a:off x="5774271" y="1480656"/>
            <a:ext cx="1247945" cy="93871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Choose the most suitable Intent out of different Intents (Matching Training Phrase)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B61C-52F5-4D12-AD2D-E4D94AB69204}"/>
              </a:ext>
            </a:extLst>
          </p:cNvPr>
          <p:cNvSpPr txBox="1"/>
          <p:nvPr/>
        </p:nvSpPr>
        <p:spPr>
          <a:xfrm>
            <a:off x="5781196" y="3223313"/>
            <a:ext cx="124361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To get Response, Call the Fulfilment Webhook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2C4997-1D4A-4E0D-A5A8-5225589FC565}"/>
              </a:ext>
            </a:extLst>
          </p:cNvPr>
          <p:cNvCxnSpPr>
            <a:cxnSpLocks/>
          </p:cNvCxnSpPr>
          <p:nvPr/>
        </p:nvCxnSpPr>
        <p:spPr>
          <a:xfrm>
            <a:off x="4807478" y="2704691"/>
            <a:ext cx="824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B8BC7E-52C2-4CA1-86D4-E3E2C6FD4537}"/>
              </a:ext>
            </a:extLst>
          </p:cNvPr>
          <p:cNvSpPr txBox="1"/>
          <p:nvPr/>
        </p:nvSpPr>
        <p:spPr>
          <a:xfrm>
            <a:off x="4809728" y="2106071"/>
            <a:ext cx="828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Request with the asked Text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346915-2921-4223-8B85-7F6EF339E5DC}"/>
              </a:ext>
            </a:extLst>
          </p:cNvPr>
          <p:cNvCxnSpPr>
            <a:cxnSpLocks/>
          </p:cNvCxnSpPr>
          <p:nvPr/>
        </p:nvCxnSpPr>
        <p:spPr>
          <a:xfrm>
            <a:off x="7177605" y="2703091"/>
            <a:ext cx="824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57FB48-C040-4522-B2BF-186AE8A93F9E}"/>
              </a:ext>
            </a:extLst>
          </p:cNvPr>
          <p:cNvSpPr txBox="1"/>
          <p:nvPr/>
        </p:nvSpPr>
        <p:spPr>
          <a:xfrm>
            <a:off x="7179855" y="2276679"/>
            <a:ext cx="82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D605C-7FC2-46B6-AB06-CCE7093A31AC}"/>
              </a:ext>
            </a:extLst>
          </p:cNvPr>
          <p:cNvSpPr txBox="1"/>
          <p:nvPr/>
        </p:nvSpPr>
        <p:spPr>
          <a:xfrm>
            <a:off x="8113490" y="1511433"/>
            <a:ext cx="124361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Handle the request, Call the function mapped with the requested Intent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0D638D-8162-4CFE-8362-5D4954F3B971}"/>
              </a:ext>
            </a:extLst>
          </p:cNvPr>
          <p:cNvSpPr txBox="1"/>
          <p:nvPr/>
        </p:nvSpPr>
        <p:spPr>
          <a:xfrm>
            <a:off x="8113490" y="2660069"/>
            <a:ext cx="124361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Get the data from Database (if Required)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2A7D1-2391-4D7C-87CD-005ACAD9769C}"/>
              </a:ext>
            </a:extLst>
          </p:cNvPr>
          <p:cNvSpPr txBox="1"/>
          <p:nvPr/>
        </p:nvSpPr>
        <p:spPr>
          <a:xfrm>
            <a:off x="8113490" y="4012358"/>
            <a:ext cx="1243610" cy="116955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Construct the JSON Response as per Actions Format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B37B53-5851-4D50-B6B5-B516B1084CF2}"/>
              </a:ext>
            </a:extLst>
          </p:cNvPr>
          <p:cNvSpPr txBox="1"/>
          <p:nvPr/>
        </p:nvSpPr>
        <p:spPr>
          <a:xfrm>
            <a:off x="10498869" y="1527970"/>
            <a:ext cx="124361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Execute SQL Query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C3930D-9707-4A27-BE02-7184EE03E7D9}"/>
              </a:ext>
            </a:extLst>
          </p:cNvPr>
          <p:cNvSpPr txBox="1"/>
          <p:nvPr/>
        </p:nvSpPr>
        <p:spPr>
          <a:xfrm>
            <a:off x="10498869" y="4658689"/>
            <a:ext cx="1243610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Return Response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628164-4504-4620-92D3-569ABEA537BA}"/>
              </a:ext>
            </a:extLst>
          </p:cNvPr>
          <p:cNvCxnSpPr>
            <a:cxnSpLocks/>
          </p:cNvCxnSpPr>
          <p:nvPr/>
        </p:nvCxnSpPr>
        <p:spPr>
          <a:xfrm>
            <a:off x="9532075" y="2703091"/>
            <a:ext cx="824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D371A7-6DD5-4F93-954F-4A6FE73227AC}"/>
              </a:ext>
            </a:extLst>
          </p:cNvPr>
          <p:cNvSpPr txBox="1"/>
          <p:nvPr/>
        </p:nvSpPr>
        <p:spPr>
          <a:xfrm>
            <a:off x="9534325" y="2151984"/>
            <a:ext cx="828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Request Query Execution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7650C1-DC26-417C-9D14-30D31D751EAA}"/>
              </a:ext>
            </a:extLst>
          </p:cNvPr>
          <p:cNvSpPr txBox="1"/>
          <p:nvPr/>
        </p:nvSpPr>
        <p:spPr>
          <a:xfrm>
            <a:off x="5777902" y="4658689"/>
            <a:ext cx="1243610" cy="52322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Return Text Response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B25D88-A001-40F8-B67C-87A91C4DC446}"/>
              </a:ext>
            </a:extLst>
          </p:cNvPr>
          <p:cNvSpPr txBox="1"/>
          <p:nvPr/>
        </p:nvSpPr>
        <p:spPr>
          <a:xfrm>
            <a:off x="5782036" y="2556836"/>
            <a:ext cx="124361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Capture Parameters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E56937-E5C5-4EFA-B5C3-8A3A9AF899C1}"/>
              </a:ext>
            </a:extLst>
          </p:cNvPr>
          <p:cNvSpPr txBox="1"/>
          <p:nvPr/>
        </p:nvSpPr>
        <p:spPr>
          <a:xfrm>
            <a:off x="3437090" y="4874132"/>
            <a:ext cx="1243610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Text to Speech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C1DEB-6657-48C4-9758-9DEB4047CD92}"/>
              </a:ext>
            </a:extLst>
          </p:cNvPr>
          <p:cNvCxnSpPr/>
          <p:nvPr/>
        </p:nvCxnSpPr>
        <p:spPr>
          <a:xfrm flipH="1">
            <a:off x="9532075" y="4294907"/>
            <a:ext cx="8243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C44F7F-28C1-4250-9DDF-CBD655BD1213}"/>
              </a:ext>
            </a:extLst>
          </p:cNvPr>
          <p:cNvSpPr txBox="1"/>
          <p:nvPr/>
        </p:nvSpPr>
        <p:spPr>
          <a:xfrm>
            <a:off x="9534325" y="3867087"/>
            <a:ext cx="82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Response of Query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49D69A-9FBE-4467-97B6-81854A41AA06}"/>
              </a:ext>
            </a:extLst>
          </p:cNvPr>
          <p:cNvCxnSpPr/>
          <p:nvPr/>
        </p:nvCxnSpPr>
        <p:spPr>
          <a:xfrm flipH="1">
            <a:off x="7146414" y="4294907"/>
            <a:ext cx="8243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D0F742-8F75-4A7A-9967-49410EDAC4F4}"/>
              </a:ext>
            </a:extLst>
          </p:cNvPr>
          <p:cNvSpPr txBox="1"/>
          <p:nvPr/>
        </p:nvSpPr>
        <p:spPr>
          <a:xfrm>
            <a:off x="7150694" y="3867087"/>
            <a:ext cx="82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JSON Response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96C458-6A6B-412D-B338-894B885B5788}"/>
              </a:ext>
            </a:extLst>
          </p:cNvPr>
          <p:cNvCxnSpPr/>
          <p:nvPr/>
        </p:nvCxnSpPr>
        <p:spPr>
          <a:xfrm flipH="1">
            <a:off x="4819072" y="4294907"/>
            <a:ext cx="82435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204960-55D7-4429-9046-E2D7F251ABFB}"/>
              </a:ext>
            </a:extLst>
          </p:cNvPr>
          <p:cNvSpPr txBox="1"/>
          <p:nvPr/>
        </p:nvSpPr>
        <p:spPr>
          <a:xfrm>
            <a:off x="4812484" y="3867087"/>
            <a:ext cx="828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Text Message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88A0DC-3941-46E3-B789-2102A669375C}"/>
              </a:ext>
            </a:extLst>
          </p:cNvPr>
          <p:cNvCxnSpPr>
            <a:cxnSpLocks/>
          </p:cNvCxnSpPr>
          <p:nvPr/>
        </p:nvCxnSpPr>
        <p:spPr>
          <a:xfrm flipH="1">
            <a:off x="1371603" y="3672657"/>
            <a:ext cx="192480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B43790-CA5F-4024-BC48-A70DB9F1324A}"/>
              </a:ext>
            </a:extLst>
          </p:cNvPr>
          <p:cNvSpPr txBox="1"/>
          <p:nvPr/>
        </p:nvSpPr>
        <p:spPr>
          <a:xfrm>
            <a:off x="1657761" y="3394855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Welcome to Amico</a:t>
            </a:r>
          </a:p>
        </p:txBody>
      </p:sp>
      <p:pic>
        <p:nvPicPr>
          <p:cNvPr id="60" name="Picture 2" descr="Image result for actions on google simulator logo">
            <a:extLst>
              <a:ext uri="{FF2B5EF4-FFF2-40B4-BE49-F238E27FC236}">
                <a16:creationId xmlns:a16="http://schemas.microsoft.com/office/drawing/2014/main" id="{7D743420-760E-467E-86BC-F8F4A33B8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1" t="26760" r="23836" b="39246"/>
          <a:stretch/>
        </p:blipFill>
        <p:spPr bwMode="auto">
          <a:xfrm>
            <a:off x="3550818" y="5667889"/>
            <a:ext cx="992036" cy="96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CE0EFB5-5417-4600-8DCF-4DAD93D3AAFF}"/>
              </a:ext>
            </a:extLst>
          </p:cNvPr>
          <p:cNvSpPr txBox="1"/>
          <p:nvPr/>
        </p:nvSpPr>
        <p:spPr>
          <a:xfrm>
            <a:off x="4910547" y="167000"/>
            <a:ext cx="237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TECHNICAL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DA4AC-C597-47ED-8712-D7031FBDE613}"/>
              </a:ext>
            </a:extLst>
          </p:cNvPr>
          <p:cNvSpPr txBox="1"/>
          <p:nvPr/>
        </p:nvSpPr>
        <p:spPr>
          <a:xfrm>
            <a:off x="8145165" y="6026985"/>
            <a:ext cx="118026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Alpha Testing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D4E31B-4179-40DD-B5B6-70FB692068AC}"/>
              </a:ext>
            </a:extLst>
          </p:cNvPr>
          <p:cNvSpPr txBox="1"/>
          <p:nvPr/>
        </p:nvSpPr>
        <p:spPr>
          <a:xfrm>
            <a:off x="10357412" y="6020182"/>
            <a:ext cx="108433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Beta Testing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942045-680D-4448-99AE-3F1676C1E562}"/>
              </a:ext>
            </a:extLst>
          </p:cNvPr>
          <p:cNvSpPr txBox="1"/>
          <p:nvPr/>
        </p:nvSpPr>
        <p:spPr>
          <a:xfrm>
            <a:off x="5631829" y="6026984"/>
            <a:ext cx="143321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Action Simulator</a:t>
            </a:r>
          </a:p>
        </p:txBody>
      </p:sp>
    </p:spTree>
    <p:extLst>
      <p:ext uri="{BB962C8B-B14F-4D97-AF65-F5344CB8AC3E}">
        <p14:creationId xmlns:p14="http://schemas.microsoft.com/office/powerpoint/2010/main" val="257536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er icon">
            <a:extLst>
              <a:ext uri="{FF2B5EF4-FFF2-40B4-BE49-F238E27FC236}">
                <a16:creationId xmlns:a16="http://schemas.microsoft.com/office/drawing/2014/main" id="{B93A4F3D-75DC-4A28-B715-37F5C13E1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82" b="66119"/>
          <a:stretch/>
        </p:blipFill>
        <p:spPr bwMode="auto">
          <a:xfrm>
            <a:off x="0" y="2901366"/>
            <a:ext cx="947306" cy="94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75747A-F5F9-4A9A-9E64-7C0403AD57A6}"/>
              </a:ext>
            </a:extLst>
          </p:cNvPr>
          <p:cNvSpPr/>
          <p:nvPr/>
        </p:nvSpPr>
        <p:spPr>
          <a:xfrm>
            <a:off x="3194280" y="1371606"/>
            <a:ext cx="1516213" cy="4114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DE44-5F61-42B5-A9FD-FE638B237A9F}"/>
              </a:ext>
            </a:extLst>
          </p:cNvPr>
          <p:cNvSpPr/>
          <p:nvPr/>
        </p:nvSpPr>
        <p:spPr>
          <a:xfrm>
            <a:off x="5548750" y="1364675"/>
            <a:ext cx="1516213" cy="4121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E7C078-7207-41A0-B744-60A2DBF040A3}"/>
              </a:ext>
            </a:extLst>
          </p:cNvPr>
          <p:cNvSpPr/>
          <p:nvPr/>
        </p:nvSpPr>
        <p:spPr>
          <a:xfrm>
            <a:off x="7901540" y="1364676"/>
            <a:ext cx="1516213" cy="4121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Dialogflow logo">
            <a:extLst>
              <a:ext uri="{FF2B5EF4-FFF2-40B4-BE49-F238E27FC236}">
                <a16:creationId xmlns:a16="http://schemas.microsoft.com/office/drawing/2014/main" id="{D9A1E4B0-9EDB-4047-97F4-ADAF3A079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28" y="1536778"/>
            <a:ext cx="139452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assistant logo">
            <a:extLst>
              <a:ext uri="{FF2B5EF4-FFF2-40B4-BE49-F238E27FC236}">
                <a16:creationId xmlns:a16="http://schemas.microsoft.com/office/drawing/2014/main" id="{0AC01E0C-6B4D-43D2-A32E-82E8767A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22" y="1662576"/>
            <a:ext cx="415636" cy="41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pring Boot logo">
            <a:extLst>
              <a:ext uri="{FF2B5EF4-FFF2-40B4-BE49-F238E27FC236}">
                <a16:creationId xmlns:a16="http://schemas.microsoft.com/office/drawing/2014/main" id="{ABCF2F79-6F16-4DE7-8488-A6B151A6C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412" y="1384608"/>
            <a:ext cx="793173" cy="7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va logo">
            <a:extLst>
              <a:ext uri="{FF2B5EF4-FFF2-40B4-BE49-F238E27FC236}">
                <a16:creationId xmlns:a16="http://schemas.microsoft.com/office/drawing/2014/main" id="{ADD9AE56-770A-463D-9CA6-026AF2F40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4"/>
          <a:stretch/>
        </p:blipFill>
        <p:spPr bwMode="auto">
          <a:xfrm>
            <a:off x="8862900" y="1422907"/>
            <a:ext cx="395954" cy="51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E148E1-6307-496D-B7CA-A68442E64A76}"/>
              </a:ext>
            </a:extLst>
          </p:cNvPr>
          <p:cNvSpPr/>
          <p:nvPr/>
        </p:nvSpPr>
        <p:spPr>
          <a:xfrm>
            <a:off x="10265584" y="1371606"/>
            <a:ext cx="1516213" cy="412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mysql logo">
            <a:extLst>
              <a:ext uri="{FF2B5EF4-FFF2-40B4-BE49-F238E27FC236}">
                <a16:creationId xmlns:a16="http://schemas.microsoft.com/office/drawing/2014/main" id="{5D9F48AA-0CB5-45E9-87E3-507ED795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884" y="1379779"/>
            <a:ext cx="985609" cy="6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google home transparent logo">
            <a:extLst>
              <a:ext uri="{FF2B5EF4-FFF2-40B4-BE49-F238E27FC236}">
                <a16:creationId xmlns:a16="http://schemas.microsoft.com/office/drawing/2014/main" id="{E7BD9EE2-9D6A-4215-9AB8-C03ACDF70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3610"/>
          <a:stretch/>
        </p:blipFill>
        <p:spPr bwMode="auto">
          <a:xfrm>
            <a:off x="1816143" y="1843544"/>
            <a:ext cx="687386" cy="8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B3581A-4896-4740-A485-24B4CC2C7FEB}"/>
              </a:ext>
            </a:extLst>
          </p:cNvPr>
          <p:cNvCxnSpPr/>
          <p:nvPr/>
        </p:nvCxnSpPr>
        <p:spPr>
          <a:xfrm>
            <a:off x="1274618" y="3186549"/>
            <a:ext cx="1919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E4B76A-7AF0-4BDD-A207-EE8BD6419F90}"/>
              </a:ext>
            </a:extLst>
          </p:cNvPr>
          <p:cNvSpPr txBox="1"/>
          <p:nvPr/>
        </p:nvSpPr>
        <p:spPr>
          <a:xfrm>
            <a:off x="1499320" y="2929530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Ok Google, talk to Amico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0C7F4-407F-4A6C-8400-A541BA9DE108}"/>
              </a:ext>
            </a:extLst>
          </p:cNvPr>
          <p:cNvSpPr txBox="1"/>
          <p:nvPr/>
        </p:nvSpPr>
        <p:spPr>
          <a:xfrm>
            <a:off x="3340106" y="2341452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Application Setup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B37B53-5851-4D50-B6B5-B516B1084CF2}"/>
              </a:ext>
            </a:extLst>
          </p:cNvPr>
          <p:cNvSpPr txBox="1"/>
          <p:nvPr/>
        </p:nvSpPr>
        <p:spPr>
          <a:xfrm>
            <a:off x="10401884" y="2850817"/>
            <a:ext cx="1243610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Execute Requested Queries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B25D88-A001-40F8-B67C-87A91C4DC446}"/>
              </a:ext>
            </a:extLst>
          </p:cNvPr>
          <p:cNvSpPr txBox="1"/>
          <p:nvPr/>
        </p:nvSpPr>
        <p:spPr>
          <a:xfrm>
            <a:off x="5690487" y="2063139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Agent Creation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88A0DC-3941-46E3-B789-2102A669375C}"/>
              </a:ext>
            </a:extLst>
          </p:cNvPr>
          <p:cNvCxnSpPr>
            <a:cxnSpLocks/>
          </p:cNvCxnSpPr>
          <p:nvPr/>
        </p:nvCxnSpPr>
        <p:spPr>
          <a:xfrm flipH="1">
            <a:off x="1274618" y="3741932"/>
            <a:ext cx="192480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B43790-CA5F-4024-BC48-A70DB9F1324A}"/>
              </a:ext>
            </a:extLst>
          </p:cNvPr>
          <p:cNvSpPr txBox="1"/>
          <p:nvPr/>
        </p:nvSpPr>
        <p:spPr>
          <a:xfrm>
            <a:off x="1560776" y="3464130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Welcome to Amico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18AF08-2986-4CD8-95FA-095642B4F57A}"/>
              </a:ext>
            </a:extLst>
          </p:cNvPr>
          <p:cNvSpPr txBox="1"/>
          <p:nvPr/>
        </p:nvSpPr>
        <p:spPr>
          <a:xfrm>
            <a:off x="3342545" y="3963645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Publish Voice App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6A4384-783B-4DAF-8FD2-30E551E0DE13}"/>
              </a:ext>
            </a:extLst>
          </p:cNvPr>
          <p:cNvSpPr txBox="1"/>
          <p:nvPr/>
        </p:nvSpPr>
        <p:spPr>
          <a:xfrm>
            <a:off x="3355349" y="3560452"/>
            <a:ext cx="124361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5385DB-BCAB-44AF-B0F2-96886AECC179}"/>
              </a:ext>
            </a:extLst>
          </p:cNvPr>
          <p:cNvSpPr txBox="1"/>
          <p:nvPr/>
        </p:nvSpPr>
        <p:spPr>
          <a:xfrm>
            <a:off x="3342268" y="2956114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Action Building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4F1E2D-EFFE-4A61-83C9-53C5A9CB7CAB}"/>
              </a:ext>
            </a:extLst>
          </p:cNvPr>
          <p:cNvSpPr txBox="1"/>
          <p:nvPr/>
        </p:nvSpPr>
        <p:spPr>
          <a:xfrm>
            <a:off x="5690487" y="3288632"/>
            <a:ext cx="124361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Intent Writing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D3DB6F-BC1A-442C-80DC-9AADAF774469}"/>
              </a:ext>
            </a:extLst>
          </p:cNvPr>
          <p:cNvSpPr txBox="1"/>
          <p:nvPr/>
        </p:nvSpPr>
        <p:spPr>
          <a:xfrm>
            <a:off x="5685051" y="4296163"/>
            <a:ext cx="124361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Configuring Fulfillment to interact with Webhook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1DE2-27A2-49D1-A5D1-80B6E3454334}"/>
              </a:ext>
            </a:extLst>
          </p:cNvPr>
          <p:cNvSpPr txBox="1"/>
          <p:nvPr/>
        </p:nvSpPr>
        <p:spPr>
          <a:xfrm>
            <a:off x="5679425" y="3684676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Entities Creation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77EAFC-3CA9-44A9-9D95-10B642B6BAFB}"/>
              </a:ext>
            </a:extLst>
          </p:cNvPr>
          <p:cNvSpPr txBox="1"/>
          <p:nvPr/>
        </p:nvSpPr>
        <p:spPr>
          <a:xfrm>
            <a:off x="8042628" y="2255205"/>
            <a:ext cx="1243610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Handling Requests from </a:t>
            </a:r>
            <a:r>
              <a:rPr lang="en-US" sz="1400" dirty="0" err="1">
                <a:solidFill>
                  <a:schemeClr val="bg1"/>
                </a:solidFill>
              </a:rPr>
              <a:t>Dialogflow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F8CD9-45E6-415E-A7A1-E60D6E089C08}"/>
              </a:ext>
            </a:extLst>
          </p:cNvPr>
          <p:cNvSpPr txBox="1"/>
          <p:nvPr/>
        </p:nvSpPr>
        <p:spPr>
          <a:xfrm>
            <a:off x="8264395" y="5141979"/>
            <a:ext cx="801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BACKEND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B057E-D4F8-4480-8FB0-EFC5955F2A4A}"/>
              </a:ext>
            </a:extLst>
          </p:cNvPr>
          <p:cNvSpPr txBox="1"/>
          <p:nvPr/>
        </p:nvSpPr>
        <p:spPr>
          <a:xfrm>
            <a:off x="8042628" y="3074563"/>
            <a:ext cx="1243610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Processing Requests &amp; Sending Response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E8C509-ED31-4024-96A2-DD57EAA4FC47}"/>
              </a:ext>
            </a:extLst>
          </p:cNvPr>
          <p:cNvSpPr txBox="1"/>
          <p:nvPr/>
        </p:nvSpPr>
        <p:spPr>
          <a:xfrm>
            <a:off x="8042628" y="4118597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Database Connection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C247EE-6F3C-4375-A2E8-3D80A12ED69B}"/>
              </a:ext>
            </a:extLst>
          </p:cNvPr>
          <p:cNvSpPr txBox="1"/>
          <p:nvPr/>
        </p:nvSpPr>
        <p:spPr>
          <a:xfrm>
            <a:off x="10401884" y="3660542"/>
            <a:ext cx="1243610" cy="73866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Sending Query Response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8CA39D-83D9-477D-98CA-924F2EC48BE1}"/>
              </a:ext>
            </a:extLst>
          </p:cNvPr>
          <p:cNvSpPr txBox="1"/>
          <p:nvPr/>
        </p:nvSpPr>
        <p:spPr>
          <a:xfrm>
            <a:off x="10401884" y="2471979"/>
            <a:ext cx="124361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Storing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5451A5-E7F4-4F82-A1D2-6F3F34281B39}"/>
              </a:ext>
            </a:extLst>
          </p:cNvPr>
          <p:cNvSpPr txBox="1"/>
          <p:nvPr/>
        </p:nvSpPr>
        <p:spPr>
          <a:xfrm>
            <a:off x="10622810" y="5141978"/>
            <a:ext cx="779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Database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36245-34C5-4606-816D-BC545A2D0B68}"/>
              </a:ext>
            </a:extLst>
          </p:cNvPr>
          <p:cNvSpPr txBox="1"/>
          <p:nvPr/>
        </p:nvSpPr>
        <p:spPr>
          <a:xfrm>
            <a:off x="5690487" y="2677145"/>
            <a:ext cx="124361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NLP &amp; Training agent</a:t>
            </a:r>
          </a:p>
        </p:txBody>
      </p:sp>
    </p:spTree>
    <p:extLst>
      <p:ext uri="{BB962C8B-B14F-4D97-AF65-F5344CB8AC3E}">
        <p14:creationId xmlns:p14="http://schemas.microsoft.com/office/powerpoint/2010/main" val="390074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162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Chaudhary</dc:creator>
  <cp:lastModifiedBy>Priyanka Chaudhary</cp:lastModifiedBy>
  <cp:revision>15</cp:revision>
  <dcterms:created xsi:type="dcterms:W3CDTF">2019-04-04T04:35:44Z</dcterms:created>
  <dcterms:modified xsi:type="dcterms:W3CDTF">2019-04-04T16:02:46Z</dcterms:modified>
</cp:coreProperties>
</file>