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4" r:id="rId3"/>
    <p:sldId id="273" r:id="rId4"/>
    <p:sldId id="281" r:id="rId5"/>
    <p:sldId id="271" r:id="rId6"/>
    <p:sldId id="275" r:id="rId7"/>
  </p:sldIdLst>
  <p:sldSz cx="12192000" cy="77724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jal Kumar Singh" initials="PKS" lastIdx="10" clrIdx="0">
    <p:extLst>
      <p:ext uri="{19B8F6BF-5375-455C-9EA6-DF929625EA0E}">
        <p15:presenceInfo xmlns:p15="http://schemas.microsoft.com/office/powerpoint/2012/main" userId="ffb1f9e4c78d63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5A3F"/>
    <a:srgbClr val="F1A523"/>
    <a:srgbClr val="7C7C7C"/>
    <a:srgbClr val="F5F5F5"/>
    <a:srgbClr val="F3F3F3"/>
    <a:srgbClr val="7F7F7F"/>
    <a:srgbClr val="3D84B8"/>
    <a:srgbClr val="47B160"/>
    <a:srgbClr val="009BE0"/>
    <a:srgbClr val="019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Top </a:t>
            </a:r>
            <a:r>
              <a:rPr lang="en-US" sz="1200" dirty="0" smtClean="0"/>
              <a:t>5 </a:t>
            </a:r>
            <a:r>
              <a:rPr lang="en-US" sz="1200" dirty="0"/>
              <a:t>Institutes having maximum filed Grievance</a:t>
            </a:r>
            <a:endParaRPr lang="en-IN" sz="1200" dirty="0"/>
          </a:p>
        </c:rich>
      </c:tx>
      <c:layout>
        <c:manualLayout>
          <c:xMode val="edge"/>
          <c:yMode val="edge"/>
          <c:x val="0.22656910481870265"/>
          <c:y val="5.8885352264051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7592969467678E-2"/>
          <c:y val="0.23114320696717899"/>
          <c:w val="0.93624257226803298"/>
          <c:h val="0.5059596863788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Examination Cell</c:v>
                </c:pt>
              </c:strCache>
            </c:strRef>
          </c:tx>
          <c:spPr>
            <a:solidFill>
              <a:srgbClr val="FB5A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DR.VARSHA PATIL INSTITUTE OF TECHNOLOGY</c:v>
                </c:pt>
                <c:pt idx="1">
                  <c:v>SAIGANAPATHI ENGINEERING COLLEGE</c:v>
                </c:pt>
                <c:pt idx="2">
                  <c:v>JSPM NARHE TECHNICAL CAMPUS</c:v>
                </c:pt>
                <c:pt idx="3">
                  <c:v>NALANDA INSTITUTE OF TECHNOLOGY</c:v>
                </c:pt>
                <c:pt idx="4">
                  <c:v>CHAITANYA INSTITUTE OF COMPUTER SCIENCES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A1-4521-85BD-B1F06AD341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Admission Cell</c:v>
                </c:pt>
              </c:strCache>
            </c:strRef>
          </c:tx>
          <c:spPr>
            <a:solidFill>
              <a:srgbClr val="019C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DR.VARSHA PATIL INSTITUTE OF TECHNOLOGY</c:v>
                </c:pt>
                <c:pt idx="1">
                  <c:v>SAIGANAPATHI ENGINEERING COLLEGE</c:v>
                </c:pt>
                <c:pt idx="2">
                  <c:v>JSPM NARHE TECHNICAL CAMPUS</c:v>
                </c:pt>
                <c:pt idx="3">
                  <c:v>NALANDA INSTITUTE OF TECHNOLOGY</c:v>
                </c:pt>
                <c:pt idx="4">
                  <c:v>CHAITANYA INSTITUTE OF COMPUTER SCIENCES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7A1-4521-85BD-B1F06AD341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Training &amp; Placement Cell</c:v>
                </c:pt>
              </c:strCache>
            </c:strRef>
          </c:tx>
          <c:spPr>
            <a:solidFill>
              <a:srgbClr val="83BE2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DR.VARSHA PATIL INSTITUTE OF TECHNOLOGY</c:v>
                </c:pt>
                <c:pt idx="1">
                  <c:v>SAIGANAPATHI ENGINEERING COLLEGE</c:v>
                </c:pt>
                <c:pt idx="2">
                  <c:v>JSPM NARHE TECHNICAL CAMPUS</c:v>
                </c:pt>
                <c:pt idx="3">
                  <c:v>NALANDA INSTITUTE OF TECHNOLOGY</c:v>
                </c:pt>
                <c:pt idx="4">
                  <c:v>CHAITANYA INSTITUTE OF COMPUTER SCIENCES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65792680"/>
        <c:axId val="265789544"/>
      </c:barChart>
      <c:catAx>
        <c:axId val="26579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89544"/>
        <c:crosses val="autoZero"/>
        <c:auto val="1"/>
        <c:lblAlgn val="ctr"/>
        <c:lblOffset val="100"/>
        <c:noMultiLvlLbl val="0"/>
      </c:catAx>
      <c:valAx>
        <c:axId val="265789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92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48220774062579"/>
          <c:y val="0.86216979189110987"/>
          <c:w val="0.68489576798371121"/>
          <c:h val="0.105309192911808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Year</a:t>
            </a:r>
            <a:r>
              <a:rPr lang="en-US" sz="1200" baseline="0" dirty="0" smtClean="0"/>
              <a:t> wise filed Grievances</a:t>
            </a:r>
            <a:endParaRPr lang="en-IN" sz="1200" dirty="0"/>
          </a:p>
        </c:rich>
      </c:tx>
      <c:layout>
        <c:manualLayout>
          <c:xMode val="edge"/>
          <c:yMode val="edge"/>
          <c:x val="0.32547508183755708"/>
          <c:y val="4.030191500857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7592969467678E-2"/>
          <c:y val="0.23114320696717899"/>
          <c:w val="0.93624257226803298"/>
          <c:h val="0.5059596863788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Grievances</c:v>
                </c:pt>
              </c:strCache>
            </c:strRef>
          </c:tx>
          <c:spPr>
            <a:solidFill>
              <a:srgbClr val="FB5A3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19CB7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A8B1B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83BE29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9BE0"/>
              </a:solidFill>
              <a:ln>
                <a:noFill/>
              </a:ln>
              <a:effectLst/>
            </c:spPr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797970</c:v>
                </c:pt>
                <c:pt idx="1">
                  <c:v>859967</c:v>
                </c:pt>
                <c:pt idx="2">
                  <c:v>535485</c:v>
                </c:pt>
                <c:pt idx="3">
                  <c:v>968686</c:v>
                </c:pt>
                <c:pt idx="4">
                  <c:v>89879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A1-4521-85BD-B1F06AD34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5790328"/>
        <c:axId val="329904280"/>
      </c:barChart>
      <c:catAx>
        <c:axId val="26579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04280"/>
        <c:crosses val="autoZero"/>
        <c:auto val="1"/>
        <c:lblAlgn val="ctr"/>
        <c:lblOffset val="100"/>
        <c:noMultiLvlLbl val="0"/>
      </c:catAx>
      <c:valAx>
        <c:axId val="329904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90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387449238216301"/>
          <c:y val="0.83894049532176596"/>
          <c:w val="0.41225101523567398"/>
          <c:h val="7.2788177714727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592969467678E-2"/>
          <c:y val="0.23114320696717899"/>
          <c:w val="0.93624257226803298"/>
          <c:h val="0.50595968637888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A8B1B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19CB7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83BE29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9BE0"/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Sikkim</c:v>
                </c:pt>
                <c:pt idx="1">
                  <c:v>Uttar Pradesh</c:v>
                </c:pt>
                <c:pt idx="2">
                  <c:v>Punjab</c:v>
                </c:pt>
                <c:pt idx="3">
                  <c:v>Kerala</c:v>
                </c:pt>
                <c:pt idx="4">
                  <c:v>Delhi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968686</c:v>
                </c:pt>
                <c:pt idx="1">
                  <c:v>859967</c:v>
                </c:pt>
                <c:pt idx="2">
                  <c:v>797970</c:v>
                </c:pt>
                <c:pt idx="3">
                  <c:v>535485</c:v>
                </c:pt>
                <c:pt idx="4">
                  <c:v>89879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A1-4521-85BD-B1F06AD34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9905064"/>
        <c:axId val="329902320"/>
      </c:barChart>
      <c:catAx>
        <c:axId val="32990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02320"/>
        <c:crosses val="autoZero"/>
        <c:auto val="1"/>
        <c:lblAlgn val="ctr"/>
        <c:lblOffset val="100"/>
        <c:noMultiLvlLbl val="0"/>
      </c:catAx>
      <c:valAx>
        <c:axId val="329902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003291673985825"/>
          <c:y val="0.85287807326337228"/>
          <c:w val="0.55993395019049996"/>
          <c:h val="7.2788177714727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0T17:06:26.372" idx="1">
    <p:pos x="4209" y="2677"/>
    <p:text>Number of Grievances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1T09:37:13.466" idx="2">
    <p:pos x="1826" y="120"/>
    <p:text>Open==Raised+Re-open</p:text>
    <p:extLst>
      <p:ext uri="{C676402C-5697-4E1C-873F-D02D1690AC5C}">
        <p15:threadingInfo xmlns:p15="http://schemas.microsoft.com/office/powerpoint/2012/main" timeZoneBias="-330"/>
      </p:ext>
    </p:extLst>
  </p:cm>
  <p:cm authorId="1" dt="2019-02-21T09:39:06.663" idx="4">
    <p:pos x="6203" y="497"/>
    <p:text>Remarks wil be append for: Committee, Principal, &amp; Ombudsman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1T09:40:29.528" idx="5">
    <p:pos x="7296" y="732"/>
    <p:text>Search by Id</p:text>
    <p:extLst>
      <p:ext uri="{C676402C-5697-4E1C-873F-D02D1690AC5C}">
        <p15:threadingInfo xmlns:p15="http://schemas.microsoft.com/office/powerpoint/2012/main" timeZoneBias="-330"/>
      </p:ext>
    </p:extLst>
  </p:cm>
  <p:cm authorId="1" dt="2019-02-21T09:41:41.568" idx="6">
    <p:pos x="7296" y="828"/>
    <p:text>Same as open grievances</p:text>
    <p:extLst>
      <p:ext uri="{C676402C-5697-4E1C-873F-D02D1690AC5C}">
        <p15:threadingInfo xmlns:p15="http://schemas.microsoft.com/office/powerpoint/2012/main" timeZoneBias="-33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1T09:42:23.125" idx="7">
    <p:pos x="7531" y="566"/>
    <p:text>Details:</p:text>
    <p:extLst>
      <p:ext uri="{C676402C-5697-4E1C-873F-D02D1690AC5C}">
        <p15:threadingInfo xmlns:p15="http://schemas.microsoft.com/office/powerpoint/2012/main" timeZoneBias="-330"/>
      </p:ext>
    </p:extLst>
  </p:cm>
  <p:cm authorId="1" dt="2019-02-21T09:43:03.908" idx="8">
    <p:pos x="7531" y="662"/>
    <p:text>Ombudsman: name, contact number, count of not resolved grievances &amp; any other relatable details</p:text>
    <p:extLst>
      <p:ext uri="{C676402C-5697-4E1C-873F-D02D1690AC5C}">
        <p15:threadingInfo xmlns:p15="http://schemas.microsoft.com/office/powerpoint/2012/main" timeZoneBias="-330">
          <p15:parentCm authorId="1" idx="7"/>
        </p15:threadingInfo>
      </p:ext>
    </p:extLst>
  </p:cm>
  <p:cm authorId="1" dt="2019-02-21T09:43:29.886" idx="9">
    <p:pos x="7531" y="1794"/>
    <p:text>Details</p:text>
    <p:extLst>
      <p:ext uri="{C676402C-5697-4E1C-873F-D02D1690AC5C}">
        <p15:threadingInfo xmlns:p15="http://schemas.microsoft.com/office/powerpoint/2012/main" timeZoneBias="-330"/>
      </p:ext>
    </p:extLst>
  </p:cm>
  <p:cm authorId="1" dt="2019-02-21T09:44:02.946" idx="10">
    <p:pos x="7531" y="1890"/>
    <p:text>Principal, contact number, count of not resolved</p:text>
    <p:extLst>
      <p:ext uri="{C676402C-5697-4E1C-873F-D02D1690AC5C}">
        <p15:threadingInfo xmlns:p15="http://schemas.microsoft.com/office/powerpoint/2012/main" timeZoneBias="-330">
          <p15:parentCm authorId="1" idx="9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F9C6-11BB-42A6-A803-009D8133E4D1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241425"/>
            <a:ext cx="52546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5520A-C12C-4147-994D-B6D4BC05E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0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chart" Target="../charts/chart3.xml"/><Relationship Id="rId5" Type="http://schemas.openxmlformats.org/officeDocument/2006/relationships/image" Target="../media/image4.png"/><Relationship Id="rId10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2.xml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2" y="354322"/>
            <a:ext cx="12191999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136309" y="67017"/>
            <a:ext cx="221849" cy="2218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5" name="Picture 6" descr="Image result for aicte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" y="31323"/>
            <a:ext cx="308983" cy="3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11609" y="0"/>
            <a:ext cx="11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AICTE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sp>
        <p:nvSpPr>
          <p:cNvPr id="117" name="Freeform 30"/>
          <p:cNvSpPr>
            <a:spLocks noEditPoints="1"/>
          </p:cNvSpPr>
          <p:nvPr/>
        </p:nvSpPr>
        <p:spPr bwMode="auto">
          <a:xfrm>
            <a:off x="111100" y="142251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070" name="Straight Connector 2069"/>
          <p:cNvCxnSpPr/>
          <p:nvPr/>
        </p:nvCxnSpPr>
        <p:spPr>
          <a:xfrm>
            <a:off x="16630" y="458620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617" y="145485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80189" y="93061"/>
            <a:ext cx="10486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Anil D </a:t>
            </a:r>
            <a:r>
              <a:rPr lang="en-IN" sz="800" dirty="0" err="1">
                <a:solidFill>
                  <a:schemeClr val="bg1">
                    <a:lumMod val="50000"/>
                  </a:schemeClr>
                </a:solidFill>
              </a:rPr>
              <a:t>Sahasrabudhe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003108" y="1400460"/>
            <a:ext cx="4825676" cy="255809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ounded Rectangle 89"/>
          <p:cNvSpPr/>
          <p:nvPr/>
        </p:nvSpPr>
        <p:spPr>
          <a:xfrm>
            <a:off x="7131222" y="1403305"/>
            <a:ext cx="4825676" cy="255809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9877697" y="2437104"/>
            <a:ext cx="1826886" cy="783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0" name="Chart 119"/>
          <p:cNvGraphicFramePr/>
          <p:nvPr>
            <p:extLst>
              <p:ext uri="{D42A27DB-BD31-4B8C-83A1-F6EECF244321}">
                <p14:modId xmlns:p14="http://schemas.microsoft.com/office/powerpoint/2010/main" val="829868568"/>
              </p:ext>
            </p:extLst>
          </p:nvPr>
        </p:nvGraphicFramePr>
        <p:xfrm>
          <a:off x="2090304" y="1328537"/>
          <a:ext cx="4622572" cy="273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5" name="Rounded Rectangle 134"/>
          <p:cNvSpPr/>
          <p:nvPr/>
        </p:nvSpPr>
        <p:spPr>
          <a:xfrm>
            <a:off x="1997219" y="4166062"/>
            <a:ext cx="4825676" cy="2651760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899"/>
            <a:ext cx="12192000" cy="198921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ounded Rectangle 149"/>
          <p:cNvSpPr/>
          <p:nvPr/>
        </p:nvSpPr>
        <p:spPr>
          <a:xfrm>
            <a:off x="7125333" y="4166062"/>
            <a:ext cx="4825676" cy="2651760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8193" y="105292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4" name="Freeform 69"/>
          <p:cNvSpPr>
            <a:spLocks noEditPoints="1"/>
          </p:cNvSpPr>
          <p:nvPr/>
        </p:nvSpPr>
        <p:spPr bwMode="auto">
          <a:xfrm>
            <a:off x="161695" y="546087"/>
            <a:ext cx="220423" cy="125956"/>
          </a:xfrm>
          <a:custGeom>
            <a:avLst/>
            <a:gdLst>
              <a:gd name="T0" fmla="*/ 146 w 362"/>
              <a:gd name="T1" fmla="*/ 204 h 206"/>
              <a:gd name="T2" fmla="*/ 151 w 362"/>
              <a:gd name="T3" fmla="*/ 206 h 206"/>
              <a:gd name="T4" fmla="*/ 355 w 362"/>
              <a:gd name="T5" fmla="*/ 206 h 206"/>
              <a:gd name="T6" fmla="*/ 360 w 362"/>
              <a:gd name="T7" fmla="*/ 203 h 206"/>
              <a:gd name="T8" fmla="*/ 362 w 362"/>
              <a:gd name="T9" fmla="*/ 198 h 206"/>
              <a:gd name="T10" fmla="*/ 290 w 362"/>
              <a:gd name="T11" fmla="*/ 57 h 206"/>
              <a:gd name="T12" fmla="*/ 141 w 362"/>
              <a:gd name="T13" fmla="*/ 0 h 206"/>
              <a:gd name="T14" fmla="*/ 2 w 362"/>
              <a:gd name="T15" fmla="*/ 49 h 206"/>
              <a:gd name="T16" fmla="*/ 0 w 362"/>
              <a:gd name="T17" fmla="*/ 54 h 206"/>
              <a:gd name="T18" fmla="*/ 2 w 362"/>
              <a:gd name="T19" fmla="*/ 59 h 206"/>
              <a:gd name="T20" fmla="*/ 146 w 362"/>
              <a:gd name="T21" fmla="*/ 204 h 206"/>
              <a:gd name="T22" fmla="*/ 119 w 362"/>
              <a:gd name="T23" fmla="*/ 126 h 206"/>
              <a:gd name="T24" fmla="*/ 177 w 362"/>
              <a:gd name="T25" fmla="*/ 39 h 206"/>
              <a:gd name="T26" fmla="*/ 197 w 362"/>
              <a:gd name="T27" fmla="*/ 44 h 206"/>
              <a:gd name="T28" fmla="*/ 133 w 362"/>
              <a:gd name="T29" fmla="*/ 141 h 206"/>
              <a:gd name="T30" fmla="*/ 119 w 362"/>
              <a:gd name="T31" fmla="*/ 126 h 206"/>
              <a:gd name="T32" fmla="*/ 141 w 362"/>
              <a:gd name="T33" fmla="*/ 35 h 206"/>
              <a:gd name="T34" fmla="*/ 147 w 362"/>
              <a:gd name="T35" fmla="*/ 36 h 206"/>
              <a:gd name="T36" fmla="*/ 99 w 362"/>
              <a:gd name="T37" fmla="*/ 106 h 206"/>
              <a:gd name="T38" fmla="*/ 84 w 362"/>
              <a:gd name="T39" fmla="*/ 91 h 206"/>
              <a:gd name="T40" fmla="*/ 122 w 362"/>
              <a:gd name="T41" fmla="*/ 37 h 206"/>
              <a:gd name="T42" fmla="*/ 141 w 362"/>
              <a:gd name="T43" fmla="*/ 35 h 206"/>
              <a:gd name="T44" fmla="*/ 83 w 362"/>
              <a:gd name="T45" fmla="*/ 45 h 206"/>
              <a:gd name="T46" fmla="*/ 64 w 362"/>
              <a:gd name="T47" fmla="*/ 71 h 206"/>
              <a:gd name="T48" fmla="*/ 51 w 362"/>
              <a:gd name="T49" fmla="*/ 59 h 206"/>
              <a:gd name="T50" fmla="*/ 77 w 362"/>
              <a:gd name="T51" fmla="*/ 47 h 206"/>
              <a:gd name="T52" fmla="*/ 83 w 362"/>
              <a:gd name="T53" fmla="*/ 45 h 206"/>
              <a:gd name="T54" fmla="*/ 256 w 362"/>
              <a:gd name="T55" fmla="*/ 170 h 206"/>
              <a:gd name="T56" fmla="*/ 294 w 362"/>
              <a:gd name="T57" fmla="*/ 114 h 206"/>
              <a:gd name="T58" fmla="*/ 301 w 362"/>
              <a:gd name="T59" fmla="*/ 125 h 206"/>
              <a:gd name="T60" fmla="*/ 270 w 362"/>
              <a:gd name="T61" fmla="*/ 170 h 206"/>
              <a:gd name="T62" fmla="*/ 256 w 362"/>
              <a:gd name="T63" fmla="*/ 170 h 206"/>
              <a:gd name="T64" fmla="*/ 303 w 362"/>
              <a:gd name="T65" fmla="*/ 170 h 206"/>
              <a:gd name="T66" fmla="*/ 315 w 362"/>
              <a:gd name="T67" fmla="*/ 153 h 206"/>
              <a:gd name="T68" fmla="*/ 321 w 362"/>
              <a:gd name="T69" fmla="*/ 170 h 206"/>
              <a:gd name="T70" fmla="*/ 303 w 362"/>
              <a:gd name="T71" fmla="*/ 170 h 206"/>
              <a:gd name="T72" fmla="*/ 201 w 362"/>
              <a:gd name="T73" fmla="*/ 170 h 206"/>
              <a:gd name="T74" fmla="*/ 262 w 362"/>
              <a:gd name="T75" fmla="*/ 80 h 206"/>
              <a:gd name="T76" fmla="*/ 267 w 362"/>
              <a:gd name="T77" fmla="*/ 84 h 206"/>
              <a:gd name="T78" fmla="*/ 275 w 362"/>
              <a:gd name="T79" fmla="*/ 92 h 206"/>
              <a:gd name="T80" fmla="*/ 224 w 362"/>
              <a:gd name="T81" fmla="*/ 170 h 206"/>
              <a:gd name="T82" fmla="*/ 201 w 362"/>
              <a:gd name="T83" fmla="*/ 170 h 206"/>
              <a:gd name="T84" fmla="*/ 169 w 362"/>
              <a:gd name="T85" fmla="*/ 170 h 206"/>
              <a:gd name="T86" fmla="*/ 163 w 362"/>
              <a:gd name="T87" fmla="*/ 170 h 206"/>
              <a:gd name="T88" fmla="*/ 153 w 362"/>
              <a:gd name="T89" fmla="*/ 160 h 206"/>
              <a:gd name="T90" fmla="*/ 223 w 362"/>
              <a:gd name="T91" fmla="*/ 54 h 206"/>
              <a:gd name="T92" fmla="*/ 240 w 362"/>
              <a:gd name="T93" fmla="*/ 63 h 206"/>
              <a:gd name="T94" fmla="*/ 169 w 362"/>
              <a:gd name="T95" fmla="*/ 170 h 206"/>
              <a:gd name="T96" fmla="*/ 169 w 362"/>
              <a:gd name="T97" fmla="*/ 170 h 206"/>
              <a:gd name="T98" fmla="*/ 169 w 362"/>
              <a:gd name="T99" fmla="*/ 17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2" h="206">
                <a:moveTo>
                  <a:pt x="146" y="204"/>
                </a:moveTo>
                <a:cubicBezTo>
                  <a:pt x="147" y="205"/>
                  <a:pt x="149" y="206"/>
                  <a:pt x="151" y="206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7" y="206"/>
                  <a:pt x="359" y="205"/>
                  <a:pt x="360" y="203"/>
                </a:cubicBezTo>
                <a:cubicBezTo>
                  <a:pt x="362" y="202"/>
                  <a:pt x="362" y="200"/>
                  <a:pt x="362" y="198"/>
                </a:cubicBezTo>
                <a:cubicBezTo>
                  <a:pt x="356" y="143"/>
                  <a:pt x="331" y="93"/>
                  <a:pt x="290" y="57"/>
                </a:cubicBezTo>
                <a:cubicBezTo>
                  <a:pt x="249" y="20"/>
                  <a:pt x="197" y="0"/>
                  <a:pt x="141" y="0"/>
                </a:cubicBezTo>
                <a:cubicBezTo>
                  <a:pt x="91" y="0"/>
                  <a:pt x="42" y="17"/>
                  <a:pt x="2" y="49"/>
                </a:cubicBezTo>
                <a:cubicBezTo>
                  <a:pt x="1" y="50"/>
                  <a:pt x="0" y="52"/>
                  <a:pt x="0" y="54"/>
                </a:cubicBezTo>
                <a:cubicBezTo>
                  <a:pt x="0" y="56"/>
                  <a:pt x="0" y="58"/>
                  <a:pt x="2" y="59"/>
                </a:cubicBezTo>
                <a:lnTo>
                  <a:pt x="146" y="204"/>
                </a:lnTo>
                <a:close/>
                <a:moveTo>
                  <a:pt x="119" y="126"/>
                </a:moveTo>
                <a:cubicBezTo>
                  <a:pt x="177" y="39"/>
                  <a:pt x="177" y="39"/>
                  <a:pt x="177" y="39"/>
                </a:cubicBezTo>
                <a:cubicBezTo>
                  <a:pt x="184" y="40"/>
                  <a:pt x="191" y="42"/>
                  <a:pt x="197" y="44"/>
                </a:cubicBezTo>
                <a:cubicBezTo>
                  <a:pt x="133" y="141"/>
                  <a:pt x="133" y="141"/>
                  <a:pt x="133" y="141"/>
                </a:cubicBezTo>
                <a:lnTo>
                  <a:pt x="119" y="126"/>
                </a:lnTo>
                <a:close/>
                <a:moveTo>
                  <a:pt x="141" y="35"/>
                </a:moveTo>
                <a:cubicBezTo>
                  <a:pt x="143" y="35"/>
                  <a:pt x="145" y="36"/>
                  <a:pt x="147" y="36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8" y="36"/>
                  <a:pt x="135" y="35"/>
                  <a:pt x="141" y="35"/>
                </a:cubicBezTo>
                <a:close/>
                <a:moveTo>
                  <a:pt x="83" y="45"/>
                </a:moveTo>
                <a:cubicBezTo>
                  <a:pt x="64" y="71"/>
                  <a:pt x="64" y="71"/>
                  <a:pt x="64" y="71"/>
                </a:cubicBezTo>
                <a:cubicBezTo>
                  <a:pt x="51" y="59"/>
                  <a:pt x="51" y="59"/>
                  <a:pt x="51" y="59"/>
                </a:cubicBezTo>
                <a:cubicBezTo>
                  <a:pt x="60" y="54"/>
                  <a:pt x="68" y="50"/>
                  <a:pt x="77" y="47"/>
                </a:cubicBezTo>
                <a:cubicBezTo>
                  <a:pt x="79" y="46"/>
                  <a:pt x="81" y="46"/>
                  <a:pt x="83" y="45"/>
                </a:cubicBezTo>
                <a:close/>
                <a:moveTo>
                  <a:pt x="256" y="170"/>
                </a:moveTo>
                <a:cubicBezTo>
                  <a:pt x="294" y="114"/>
                  <a:pt x="294" y="114"/>
                  <a:pt x="294" y="114"/>
                </a:cubicBezTo>
                <a:cubicBezTo>
                  <a:pt x="296" y="118"/>
                  <a:pt x="299" y="122"/>
                  <a:pt x="301" y="125"/>
                </a:cubicBezTo>
                <a:cubicBezTo>
                  <a:pt x="270" y="170"/>
                  <a:pt x="270" y="170"/>
                  <a:pt x="270" y="170"/>
                </a:cubicBezTo>
                <a:lnTo>
                  <a:pt x="256" y="170"/>
                </a:lnTo>
                <a:close/>
                <a:moveTo>
                  <a:pt x="303" y="170"/>
                </a:moveTo>
                <a:cubicBezTo>
                  <a:pt x="315" y="153"/>
                  <a:pt x="315" y="153"/>
                  <a:pt x="315" y="153"/>
                </a:cubicBezTo>
                <a:cubicBezTo>
                  <a:pt x="317" y="159"/>
                  <a:pt x="319" y="165"/>
                  <a:pt x="321" y="170"/>
                </a:cubicBezTo>
                <a:lnTo>
                  <a:pt x="303" y="170"/>
                </a:lnTo>
                <a:close/>
                <a:moveTo>
                  <a:pt x="201" y="170"/>
                </a:moveTo>
                <a:cubicBezTo>
                  <a:pt x="262" y="80"/>
                  <a:pt x="262" y="80"/>
                  <a:pt x="262" y="80"/>
                </a:cubicBezTo>
                <a:cubicBezTo>
                  <a:pt x="264" y="81"/>
                  <a:pt x="266" y="83"/>
                  <a:pt x="267" y="84"/>
                </a:cubicBezTo>
                <a:cubicBezTo>
                  <a:pt x="270" y="87"/>
                  <a:pt x="273" y="90"/>
                  <a:pt x="275" y="92"/>
                </a:cubicBezTo>
                <a:cubicBezTo>
                  <a:pt x="224" y="170"/>
                  <a:pt x="224" y="170"/>
                  <a:pt x="224" y="170"/>
                </a:cubicBezTo>
                <a:lnTo>
                  <a:pt x="201" y="170"/>
                </a:lnTo>
                <a:close/>
                <a:moveTo>
                  <a:pt x="169" y="170"/>
                </a:moveTo>
                <a:cubicBezTo>
                  <a:pt x="163" y="170"/>
                  <a:pt x="163" y="170"/>
                  <a:pt x="163" y="17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9" y="57"/>
                  <a:pt x="234" y="60"/>
                  <a:pt x="240" y="63"/>
                </a:cubicBezTo>
                <a:lnTo>
                  <a:pt x="169" y="170"/>
                </a:lnTo>
                <a:close/>
                <a:moveTo>
                  <a:pt x="169" y="170"/>
                </a:moveTo>
                <a:cubicBezTo>
                  <a:pt x="169" y="170"/>
                  <a:pt x="169" y="170"/>
                  <a:pt x="169" y="17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5" name="Freeform 70"/>
          <p:cNvSpPr>
            <a:spLocks noEditPoints="1"/>
          </p:cNvSpPr>
          <p:nvPr/>
        </p:nvSpPr>
        <p:spPr bwMode="auto">
          <a:xfrm>
            <a:off x="112346" y="594965"/>
            <a:ext cx="122196" cy="195044"/>
          </a:xfrm>
          <a:custGeom>
            <a:avLst/>
            <a:gdLst>
              <a:gd name="T0" fmla="*/ 198 w 201"/>
              <a:gd name="T1" fmla="*/ 141 h 319"/>
              <a:gd name="T2" fmla="*/ 60 w 201"/>
              <a:gd name="T3" fmla="*/ 2 h 319"/>
              <a:gd name="T4" fmla="*/ 54 w 201"/>
              <a:gd name="T5" fmla="*/ 0 h 319"/>
              <a:gd name="T6" fmla="*/ 49 w 201"/>
              <a:gd name="T7" fmla="*/ 3 h 319"/>
              <a:gd name="T8" fmla="*/ 0 w 201"/>
              <a:gd name="T9" fmla="*/ 142 h 319"/>
              <a:gd name="T10" fmla="*/ 86 w 201"/>
              <a:gd name="T11" fmla="*/ 318 h 319"/>
              <a:gd name="T12" fmla="*/ 91 w 201"/>
              <a:gd name="T13" fmla="*/ 319 h 319"/>
              <a:gd name="T14" fmla="*/ 92 w 201"/>
              <a:gd name="T15" fmla="*/ 319 h 319"/>
              <a:gd name="T16" fmla="*/ 96 w 201"/>
              <a:gd name="T17" fmla="*/ 316 h 319"/>
              <a:gd name="T18" fmla="*/ 199 w 201"/>
              <a:gd name="T19" fmla="*/ 149 h 319"/>
              <a:gd name="T20" fmla="*/ 198 w 201"/>
              <a:gd name="T21" fmla="*/ 141 h 319"/>
              <a:gd name="T22" fmla="*/ 157 w 201"/>
              <a:gd name="T23" fmla="*/ 150 h 319"/>
              <a:gd name="T24" fmla="*/ 84 w 201"/>
              <a:gd name="T25" fmla="*/ 268 h 319"/>
              <a:gd name="T26" fmla="*/ 56 w 201"/>
              <a:gd name="T27" fmla="*/ 227 h 319"/>
              <a:gd name="T28" fmla="*/ 36 w 201"/>
              <a:gd name="T29" fmla="*/ 142 h 319"/>
              <a:gd name="T30" fmla="*/ 47 w 201"/>
              <a:gd name="T31" fmla="*/ 78 h 319"/>
              <a:gd name="T32" fmla="*/ 59 w 201"/>
              <a:gd name="T33" fmla="*/ 52 h 319"/>
              <a:gd name="T34" fmla="*/ 157 w 201"/>
              <a:gd name="T35" fmla="*/ 150 h 319"/>
              <a:gd name="T36" fmla="*/ 157 w 201"/>
              <a:gd name="T37" fmla="*/ 150 h 319"/>
              <a:gd name="T38" fmla="*/ 157 w 201"/>
              <a:gd name="T39" fmla="*/ 15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319">
                <a:moveTo>
                  <a:pt x="198" y="141"/>
                </a:moveTo>
                <a:cubicBezTo>
                  <a:pt x="60" y="2"/>
                  <a:pt x="60" y="2"/>
                  <a:pt x="60" y="2"/>
                </a:cubicBezTo>
                <a:cubicBezTo>
                  <a:pt x="58" y="1"/>
                  <a:pt x="56" y="0"/>
                  <a:pt x="54" y="0"/>
                </a:cubicBezTo>
                <a:cubicBezTo>
                  <a:pt x="53" y="0"/>
                  <a:pt x="51" y="1"/>
                  <a:pt x="49" y="3"/>
                </a:cubicBezTo>
                <a:cubicBezTo>
                  <a:pt x="18" y="42"/>
                  <a:pt x="0" y="92"/>
                  <a:pt x="0" y="142"/>
                </a:cubicBezTo>
                <a:cubicBezTo>
                  <a:pt x="0" y="211"/>
                  <a:pt x="32" y="275"/>
                  <a:pt x="86" y="318"/>
                </a:cubicBezTo>
                <a:cubicBezTo>
                  <a:pt x="88" y="318"/>
                  <a:pt x="89" y="319"/>
                  <a:pt x="91" y="319"/>
                </a:cubicBezTo>
                <a:cubicBezTo>
                  <a:pt x="91" y="319"/>
                  <a:pt x="91" y="319"/>
                  <a:pt x="92" y="319"/>
                </a:cubicBezTo>
                <a:cubicBezTo>
                  <a:pt x="94" y="318"/>
                  <a:pt x="95" y="317"/>
                  <a:pt x="96" y="316"/>
                </a:cubicBezTo>
                <a:cubicBezTo>
                  <a:pt x="199" y="149"/>
                  <a:pt x="199" y="149"/>
                  <a:pt x="199" y="149"/>
                </a:cubicBezTo>
                <a:cubicBezTo>
                  <a:pt x="201" y="146"/>
                  <a:pt x="200" y="143"/>
                  <a:pt x="198" y="141"/>
                </a:cubicBezTo>
                <a:close/>
                <a:moveTo>
                  <a:pt x="157" y="150"/>
                </a:moveTo>
                <a:cubicBezTo>
                  <a:pt x="84" y="268"/>
                  <a:pt x="84" y="268"/>
                  <a:pt x="84" y="268"/>
                </a:cubicBezTo>
                <a:cubicBezTo>
                  <a:pt x="73" y="255"/>
                  <a:pt x="64" y="241"/>
                  <a:pt x="56" y="227"/>
                </a:cubicBezTo>
                <a:cubicBezTo>
                  <a:pt x="43" y="200"/>
                  <a:pt x="36" y="172"/>
                  <a:pt x="36" y="142"/>
                </a:cubicBezTo>
                <a:cubicBezTo>
                  <a:pt x="36" y="120"/>
                  <a:pt x="40" y="98"/>
                  <a:pt x="47" y="78"/>
                </a:cubicBezTo>
                <a:cubicBezTo>
                  <a:pt x="51" y="69"/>
                  <a:pt x="54" y="60"/>
                  <a:pt x="59" y="52"/>
                </a:cubicBezTo>
                <a:lnTo>
                  <a:pt x="157" y="150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6" name="Freeform 71"/>
          <p:cNvSpPr>
            <a:spLocks noEditPoints="1"/>
          </p:cNvSpPr>
          <p:nvPr/>
        </p:nvSpPr>
        <p:spPr bwMode="auto">
          <a:xfrm>
            <a:off x="187074" y="691782"/>
            <a:ext cx="195044" cy="125486"/>
          </a:xfrm>
          <a:custGeom>
            <a:avLst/>
            <a:gdLst>
              <a:gd name="T0" fmla="*/ 313 w 320"/>
              <a:gd name="T1" fmla="*/ 0 h 206"/>
              <a:gd name="T2" fmla="*/ 112 w 320"/>
              <a:gd name="T3" fmla="*/ 0 h 206"/>
              <a:gd name="T4" fmla="*/ 107 w 320"/>
              <a:gd name="T5" fmla="*/ 4 h 206"/>
              <a:gd name="T6" fmla="*/ 1 w 320"/>
              <a:gd name="T7" fmla="*/ 175 h 206"/>
              <a:gd name="T8" fmla="*/ 1 w 320"/>
              <a:gd name="T9" fmla="*/ 180 h 206"/>
              <a:gd name="T10" fmla="*/ 4 w 320"/>
              <a:gd name="T11" fmla="*/ 185 h 206"/>
              <a:gd name="T12" fmla="*/ 99 w 320"/>
              <a:gd name="T13" fmla="*/ 206 h 206"/>
              <a:gd name="T14" fmla="*/ 248 w 320"/>
              <a:gd name="T15" fmla="*/ 149 h 206"/>
              <a:gd name="T16" fmla="*/ 320 w 320"/>
              <a:gd name="T17" fmla="*/ 8 h 206"/>
              <a:gd name="T18" fmla="*/ 318 w 320"/>
              <a:gd name="T19" fmla="*/ 3 h 206"/>
              <a:gd name="T20" fmla="*/ 313 w 320"/>
              <a:gd name="T21" fmla="*/ 0 h 206"/>
              <a:gd name="T22" fmla="*/ 313 w 320"/>
              <a:gd name="T23" fmla="*/ 0 h 206"/>
              <a:gd name="T24" fmla="*/ 313 w 320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206">
                <a:moveTo>
                  <a:pt x="313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0" y="0"/>
                  <a:pt x="108" y="2"/>
                  <a:pt x="107" y="4"/>
                </a:cubicBezTo>
                <a:cubicBezTo>
                  <a:pt x="1" y="175"/>
                  <a:pt x="1" y="175"/>
                  <a:pt x="1" y="175"/>
                </a:cubicBezTo>
                <a:cubicBezTo>
                  <a:pt x="0" y="177"/>
                  <a:pt x="0" y="179"/>
                  <a:pt x="1" y="180"/>
                </a:cubicBezTo>
                <a:cubicBezTo>
                  <a:pt x="1" y="182"/>
                  <a:pt x="2" y="184"/>
                  <a:pt x="4" y="185"/>
                </a:cubicBezTo>
                <a:cubicBezTo>
                  <a:pt x="34" y="199"/>
                  <a:pt x="66" y="206"/>
                  <a:pt x="99" y="206"/>
                </a:cubicBezTo>
                <a:cubicBezTo>
                  <a:pt x="155" y="206"/>
                  <a:pt x="207" y="186"/>
                  <a:pt x="248" y="149"/>
                </a:cubicBezTo>
                <a:cubicBezTo>
                  <a:pt x="289" y="113"/>
                  <a:pt x="314" y="63"/>
                  <a:pt x="320" y="8"/>
                </a:cubicBezTo>
                <a:cubicBezTo>
                  <a:pt x="320" y="6"/>
                  <a:pt x="320" y="4"/>
                  <a:pt x="318" y="3"/>
                </a:cubicBezTo>
                <a:cubicBezTo>
                  <a:pt x="317" y="1"/>
                  <a:pt x="315" y="0"/>
                  <a:pt x="313" y="0"/>
                </a:cubicBezTo>
                <a:close/>
                <a:moveTo>
                  <a:pt x="313" y="0"/>
                </a:moveTo>
                <a:cubicBezTo>
                  <a:pt x="313" y="0"/>
                  <a:pt x="313" y="0"/>
                  <a:pt x="313" y="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2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809863" y="6924428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4" name="Picture 20" descr="Image result for google a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29" y="6982652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Image result for alex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721" y="6879730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8725781" y="1445487"/>
            <a:ext cx="169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Type of Grievances</a:t>
            </a:r>
            <a:endParaRPr lang="en-IN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5074" r="27118" b="6543"/>
          <a:stretch/>
        </p:blipFill>
        <p:spPr>
          <a:xfrm>
            <a:off x="7525938" y="1741858"/>
            <a:ext cx="2153265" cy="1902543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10113211" y="203619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294567" y="1901782"/>
            <a:ext cx="1572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Examination Cell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Admission Cell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Training &amp; Placement 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Miscellaneous</a:t>
            </a:r>
            <a:endParaRPr lang="en-US" sz="1100" dirty="0"/>
          </a:p>
        </p:txBody>
      </p:sp>
      <p:sp>
        <p:nvSpPr>
          <p:cNvPr id="127" name="Rectangle 126"/>
          <p:cNvSpPr/>
          <p:nvPr/>
        </p:nvSpPr>
        <p:spPr>
          <a:xfrm>
            <a:off x="10113211" y="2277088"/>
            <a:ext cx="91440" cy="91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0113211" y="2532728"/>
            <a:ext cx="91440" cy="91440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0113211" y="2781376"/>
            <a:ext cx="91440" cy="91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Chart 151"/>
          <p:cNvGraphicFramePr/>
          <p:nvPr>
            <p:extLst>
              <p:ext uri="{D42A27DB-BD31-4B8C-83A1-F6EECF244321}">
                <p14:modId xmlns:p14="http://schemas.microsoft.com/office/powerpoint/2010/main" val="1872470655"/>
              </p:ext>
            </p:extLst>
          </p:nvPr>
        </p:nvGraphicFramePr>
        <p:xfrm>
          <a:off x="2058667" y="4249035"/>
          <a:ext cx="4622572" cy="273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2664233518"/>
              </p:ext>
            </p:extLst>
          </p:nvPr>
        </p:nvGraphicFramePr>
        <p:xfrm>
          <a:off x="7265743" y="4249034"/>
          <a:ext cx="4622572" cy="273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62" name="Rectangle 161"/>
          <p:cNvSpPr/>
          <p:nvPr/>
        </p:nvSpPr>
        <p:spPr>
          <a:xfrm>
            <a:off x="8229506" y="4292167"/>
            <a:ext cx="2690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 5 states having maximum Grievance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8"/>
          <p:cNvSpPr/>
          <p:nvPr/>
        </p:nvSpPr>
        <p:spPr>
          <a:xfrm>
            <a:off x="2008657" y="526289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66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98" name="Straight Connector 97"/>
          <p:cNvCxnSpPr/>
          <p:nvPr/>
        </p:nvCxnSpPr>
        <p:spPr>
          <a:xfrm>
            <a:off x="2046656" y="1012333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"/>
          <p:cNvSpPr txBox="1"/>
          <p:nvPr/>
        </p:nvSpPr>
        <p:spPr>
          <a:xfrm>
            <a:off x="2010571" y="527039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38989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07137" y="978810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Total Grievances</a:t>
            </a:r>
            <a:endParaRPr lang="en-IN" sz="1200" dirty="0"/>
          </a:p>
        </p:txBody>
      </p:sp>
      <p:sp>
        <p:nvSpPr>
          <p:cNvPr id="101" name="Rounded Rectangle 8"/>
          <p:cNvSpPr/>
          <p:nvPr/>
        </p:nvSpPr>
        <p:spPr>
          <a:xfrm>
            <a:off x="4556502" y="530348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4594501" y="1016392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8"/>
          <p:cNvSpPr txBox="1"/>
          <p:nvPr/>
        </p:nvSpPr>
        <p:spPr>
          <a:xfrm>
            <a:off x="4558416" y="531098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554982" y="982869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Open Grievances</a:t>
            </a:r>
            <a:endParaRPr lang="en-IN" sz="1200" dirty="0"/>
          </a:p>
        </p:txBody>
      </p:sp>
      <p:sp>
        <p:nvSpPr>
          <p:cNvPr id="105" name="Rounded Rectangle 8"/>
          <p:cNvSpPr/>
          <p:nvPr/>
        </p:nvSpPr>
        <p:spPr>
          <a:xfrm>
            <a:off x="7106580" y="528264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7144579" y="1014308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8"/>
          <p:cNvSpPr txBox="1"/>
          <p:nvPr/>
        </p:nvSpPr>
        <p:spPr>
          <a:xfrm>
            <a:off x="7108494" y="529014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105060" y="980785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Escalated Grievances</a:t>
            </a:r>
            <a:endParaRPr lang="en-IN" sz="1200" dirty="0"/>
          </a:p>
        </p:txBody>
      </p:sp>
      <p:sp>
        <p:nvSpPr>
          <p:cNvPr id="137" name="Rounded Rectangle 8"/>
          <p:cNvSpPr/>
          <p:nvPr/>
        </p:nvSpPr>
        <p:spPr>
          <a:xfrm>
            <a:off x="9640511" y="528264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9678510" y="1014308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8"/>
          <p:cNvSpPr txBox="1"/>
          <p:nvPr/>
        </p:nvSpPr>
        <p:spPr>
          <a:xfrm>
            <a:off x="9642425" y="529014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380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638991" y="980785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Addressed Grievances</a:t>
            </a:r>
            <a:endParaRPr lang="en-IN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65104" y="2376379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493" y="1845910"/>
            <a:ext cx="1360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Important Information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74" name="Freeform 15"/>
          <p:cNvSpPr>
            <a:spLocks noEditPoints="1"/>
          </p:cNvSpPr>
          <p:nvPr/>
        </p:nvSpPr>
        <p:spPr bwMode="auto">
          <a:xfrm>
            <a:off x="79952" y="2331989"/>
            <a:ext cx="285126" cy="323219"/>
          </a:xfrm>
          <a:custGeom>
            <a:avLst/>
            <a:gdLst>
              <a:gd name="T0" fmla="*/ 200 w 1235"/>
              <a:gd name="T1" fmla="*/ 599 h 1400"/>
              <a:gd name="T2" fmla="*/ 215 w 1235"/>
              <a:gd name="T3" fmla="*/ 1152 h 1400"/>
              <a:gd name="T4" fmla="*/ 896 w 1235"/>
              <a:gd name="T5" fmla="*/ 1062 h 1400"/>
              <a:gd name="T6" fmla="*/ 1047 w 1235"/>
              <a:gd name="T7" fmla="*/ 915 h 1400"/>
              <a:gd name="T8" fmla="*/ 1140 w 1235"/>
              <a:gd name="T9" fmla="*/ 669 h 1400"/>
              <a:gd name="T10" fmla="*/ 200 w 1235"/>
              <a:gd name="T11" fmla="*/ 452 h 1400"/>
              <a:gd name="T12" fmla="*/ 774 w 1235"/>
              <a:gd name="T13" fmla="*/ 317 h 1400"/>
              <a:gd name="T14" fmla="*/ 591 w 1235"/>
              <a:gd name="T15" fmla="*/ 329 h 1400"/>
              <a:gd name="T16" fmla="*/ 679 w 1235"/>
              <a:gd name="T17" fmla="*/ 406 h 1400"/>
              <a:gd name="T18" fmla="*/ 529 w 1235"/>
              <a:gd name="T19" fmla="*/ 242 h 1400"/>
              <a:gd name="T20" fmla="*/ 442 w 1235"/>
              <a:gd name="T21" fmla="*/ 373 h 1400"/>
              <a:gd name="T22" fmla="*/ 537 w 1235"/>
              <a:gd name="T23" fmla="*/ 334 h 1400"/>
              <a:gd name="T24" fmla="*/ 619 w 1235"/>
              <a:gd name="T25" fmla="*/ 273 h 1400"/>
              <a:gd name="T26" fmla="*/ 316 w 1235"/>
              <a:gd name="T27" fmla="*/ 186 h 1400"/>
              <a:gd name="T28" fmla="*/ 308 w 1235"/>
              <a:gd name="T29" fmla="*/ 211 h 1400"/>
              <a:gd name="T30" fmla="*/ 330 w 1235"/>
              <a:gd name="T31" fmla="*/ 226 h 1400"/>
              <a:gd name="T32" fmla="*/ 351 w 1235"/>
              <a:gd name="T33" fmla="*/ 211 h 1400"/>
              <a:gd name="T34" fmla="*/ 343 w 1235"/>
              <a:gd name="T35" fmla="*/ 186 h 1400"/>
              <a:gd name="T36" fmla="*/ 1020 w 1235"/>
              <a:gd name="T37" fmla="*/ 406 h 1400"/>
              <a:gd name="T38" fmla="*/ 1191 w 1235"/>
              <a:gd name="T39" fmla="*/ 91 h 1400"/>
              <a:gd name="T40" fmla="*/ 617 w 1235"/>
              <a:gd name="T41" fmla="*/ 75 h 1400"/>
              <a:gd name="T42" fmla="*/ 752 w 1235"/>
              <a:gd name="T43" fmla="*/ 271 h 1400"/>
              <a:gd name="T44" fmla="*/ 896 w 1235"/>
              <a:gd name="T45" fmla="*/ 44 h 1400"/>
              <a:gd name="T46" fmla="*/ 896 w 1235"/>
              <a:gd name="T47" fmla="*/ 44 h 1400"/>
              <a:gd name="T48" fmla="*/ 217 w 1235"/>
              <a:gd name="T49" fmla="*/ 91 h 1400"/>
              <a:gd name="T50" fmla="*/ 175 w 1235"/>
              <a:gd name="T51" fmla="*/ 236 h 1400"/>
              <a:gd name="T52" fmla="*/ 250 w 1235"/>
              <a:gd name="T53" fmla="*/ 340 h 1400"/>
              <a:gd name="T54" fmla="*/ 306 w 1235"/>
              <a:gd name="T55" fmla="*/ 267 h 1400"/>
              <a:gd name="T56" fmla="*/ 262 w 1235"/>
              <a:gd name="T57" fmla="*/ 203 h 1400"/>
              <a:gd name="T58" fmla="*/ 330 w 1235"/>
              <a:gd name="T59" fmla="*/ 135 h 1400"/>
              <a:gd name="T60" fmla="*/ 398 w 1235"/>
              <a:gd name="T61" fmla="*/ 203 h 1400"/>
              <a:gd name="T62" fmla="*/ 351 w 1235"/>
              <a:gd name="T63" fmla="*/ 267 h 1400"/>
              <a:gd name="T64" fmla="*/ 409 w 1235"/>
              <a:gd name="T65" fmla="*/ 340 h 1400"/>
              <a:gd name="T66" fmla="*/ 485 w 1235"/>
              <a:gd name="T67" fmla="*/ 236 h 1400"/>
              <a:gd name="T68" fmla="*/ 442 w 1235"/>
              <a:gd name="T69" fmla="*/ 91 h 1400"/>
              <a:gd name="T70" fmla="*/ 851 w 1235"/>
              <a:gd name="T71" fmla="*/ 0 h 1400"/>
              <a:gd name="T72" fmla="*/ 940 w 1235"/>
              <a:gd name="T73" fmla="*/ 226 h 1400"/>
              <a:gd name="T74" fmla="*/ 878 w 1235"/>
              <a:gd name="T75" fmla="*/ 311 h 1400"/>
              <a:gd name="T76" fmla="*/ 971 w 1235"/>
              <a:gd name="T77" fmla="*/ 406 h 1400"/>
              <a:gd name="T78" fmla="*/ 1134 w 1235"/>
              <a:gd name="T79" fmla="*/ 406 h 1400"/>
              <a:gd name="T80" fmla="*/ 1191 w 1235"/>
              <a:gd name="T81" fmla="*/ 520 h 1400"/>
              <a:gd name="T82" fmla="*/ 1154 w 1235"/>
              <a:gd name="T83" fmla="*/ 810 h 1400"/>
              <a:gd name="T84" fmla="*/ 997 w 1235"/>
              <a:gd name="T85" fmla="*/ 1040 h 1400"/>
              <a:gd name="T86" fmla="*/ 398 w 1235"/>
              <a:gd name="T87" fmla="*/ 1197 h 1400"/>
              <a:gd name="T88" fmla="*/ 155 w 1235"/>
              <a:gd name="T89" fmla="*/ 599 h 1400"/>
              <a:gd name="T90" fmla="*/ 161 w 1235"/>
              <a:gd name="T91" fmla="*/ 406 h 1400"/>
              <a:gd name="T92" fmla="*/ 159 w 1235"/>
              <a:gd name="T93" fmla="*/ 317 h 1400"/>
              <a:gd name="T94" fmla="*/ 130 w 1235"/>
              <a:gd name="T95" fmla="*/ 157 h 1400"/>
              <a:gd name="T96" fmla="*/ 241 w 1235"/>
              <a:gd name="T97" fmla="*/ 21 h 1400"/>
              <a:gd name="T98" fmla="*/ 419 w 1235"/>
              <a:gd name="T99" fmla="*/ 21 h 1400"/>
              <a:gd name="T100" fmla="*/ 528 w 1235"/>
              <a:gd name="T101" fmla="*/ 155 h 1400"/>
              <a:gd name="T102" fmla="*/ 745 w 1235"/>
              <a:gd name="T103" fmla="*/ 147 h 1400"/>
              <a:gd name="T104" fmla="*/ 882 w 1235"/>
              <a:gd name="T105" fmla="*/ 257 h 1400"/>
              <a:gd name="T106" fmla="*/ 851 w 1235"/>
              <a:gd name="T107" fmla="*/ 135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5" h="1400">
                <a:moveTo>
                  <a:pt x="200" y="452"/>
                </a:moveTo>
                <a:lnTo>
                  <a:pt x="194" y="499"/>
                </a:lnTo>
                <a:lnTo>
                  <a:pt x="194" y="549"/>
                </a:lnTo>
                <a:lnTo>
                  <a:pt x="200" y="599"/>
                </a:lnTo>
                <a:lnTo>
                  <a:pt x="202" y="607"/>
                </a:lnTo>
                <a:lnTo>
                  <a:pt x="70" y="843"/>
                </a:lnTo>
                <a:lnTo>
                  <a:pt x="215" y="876"/>
                </a:lnTo>
                <a:lnTo>
                  <a:pt x="215" y="1152"/>
                </a:lnTo>
                <a:lnTo>
                  <a:pt x="442" y="1152"/>
                </a:lnTo>
                <a:lnTo>
                  <a:pt x="442" y="1356"/>
                </a:lnTo>
                <a:lnTo>
                  <a:pt x="896" y="1356"/>
                </a:lnTo>
                <a:lnTo>
                  <a:pt x="896" y="1062"/>
                </a:lnTo>
                <a:lnTo>
                  <a:pt x="906" y="1056"/>
                </a:lnTo>
                <a:lnTo>
                  <a:pt x="960" y="1013"/>
                </a:lnTo>
                <a:lnTo>
                  <a:pt x="1006" y="967"/>
                </a:lnTo>
                <a:lnTo>
                  <a:pt x="1047" y="915"/>
                </a:lnTo>
                <a:lnTo>
                  <a:pt x="1082" y="859"/>
                </a:lnTo>
                <a:lnTo>
                  <a:pt x="1109" y="799"/>
                </a:lnTo>
                <a:lnTo>
                  <a:pt x="1129" y="735"/>
                </a:lnTo>
                <a:lnTo>
                  <a:pt x="1140" y="669"/>
                </a:lnTo>
                <a:lnTo>
                  <a:pt x="1146" y="601"/>
                </a:lnTo>
                <a:lnTo>
                  <a:pt x="1146" y="520"/>
                </a:lnTo>
                <a:lnTo>
                  <a:pt x="1140" y="452"/>
                </a:lnTo>
                <a:lnTo>
                  <a:pt x="200" y="452"/>
                </a:lnTo>
                <a:close/>
                <a:moveTo>
                  <a:pt x="688" y="317"/>
                </a:moveTo>
                <a:lnTo>
                  <a:pt x="729" y="406"/>
                </a:lnTo>
                <a:lnTo>
                  <a:pt x="814" y="406"/>
                </a:lnTo>
                <a:lnTo>
                  <a:pt x="774" y="317"/>
                </a:lnTo>
                <a:lnTo>
                  <a:pt x="688" y="317"/>
                </a:lnTo>
                <a:close/>
                <a:moveTo>
                  <a:pt x="624" y="317"/>
                </a:moveTo>
                <a:lnTo>
                  <a:pt x="607" y="319"/>
                </a:lnTo>
                <a:lnTo>
                  <a:pt x="591" y="329"/>
                </a:lnTo>
                <a:lnTo>
                  <a:pt x="582" y="344"/>
                </a:lnTo>
                <a:lnTo>
                  <a:pt x="578" y="362"/>
                </a:lnTo>
                <a:lnTo>
                  <a:pt x="578" y="406"/>
                </a:lnTo>
                <a:lnTo>
                  <a:pt x="679" y="406"/>
                </a:lnTo>
                <a:lnTo>
                  <a:pt x="638" y="317"/>
                </a:lnTo>
                <a:lnTo>
                  <a:pt x="624" y="317"/>
                </a:lnTo>
                <a:close/>
                <a:moveTo>
                  <a:pt x="590" y="211"/>
                </a:moveTo>
                <a:lnTo>
                  <a:pt x="529" y="242"/>
                </a:lnTo>
                <a:lnTo>
                  <a:pt x="518" y="280"/>
                </a:lnTo>
                <a:lnTo>
                  <a:pt x="498" y="315"/>
                </a:lnTo>
                <a:lnTo>
                  <a:pt x="473" y="346"/>
                </a:lnTo>
                <a:lnTo>
                  <a:pt x="442" y="373"/>
                </a:lnTo>
                <a:lnTo>
                  <a:pt x="442" y="406"/>
                </a:lnTo>
                <a:lnTo>
                  <a:pt x="533" y="406"/>
                </a:lnTo>
                <a:lnTo>
                  <a:pt x="533" y="362"/>
                </a:lnTo>
                <a:lnTo>
                  <a:pt x="537" y="334"/>
                </a:lnTo>
                <a:lnTo>
                  <a:pt x="549" y="311"/>
                </a:lnTo>
                <a:lnTo>
                  <a:pt x="568" y="292"/>
                </a:lnTo>
                <a:lnTo>
                  <a:pt x="591" y="278"/>
                </a:lnTo>
                <a:lnTo>
                  <a:pt x="619" y="273"/>
                </a:lnTo>
                <a:lnTo>
                  <a:pt x="590" y="211"/>
                </a:lnTo>
                <a:close/>
                <a:moveTo>
                  <a:pt x="330" y="182"/>
                </a:moveTo>
                <a:lnTo>
                  <a:pt x="322" y="182"/>
                </a:lnTo>
                <a:lnTo>
                  <a:pt x="316" y="186"/>
                </a:lnTo>
                <a:lnTo>
                  <a:pt x="310" y="189"/>
                </a:lnTo>
                <a:lnTo>
                  <a:pt x="308" y="197"/>
                </a:lnTo>
                <a:lnTo>
                  <a:pt x="306" y="203"/>
                </a:lnTo>
                <a:lnTo>
                  <a:pt x="308" y="211"/>
                </a:lnTo>
                <a:lnTo>
                  <a:pt x="310" y="216"/>
                </a:lnTo>
                <a:lnTo>
                  <a:pt x="316" y="222"/>
                </a:lnTo>
                <a:lnTo>
                  <a:pt x="322" y="224"/>
                </a:lnTo>
                <a:lnTo>
                  <a:pt x="330" y="226"/>
                </a:lnTo>
                <a:lnTo>
                  <a:pt x="338" y="224"/>
                </a:lnTo>
                <a:lnTo>
                  <a:pt x="343" y="222"/>
                </a:lnTo>
                <a:lnTo>
                  <a:pt x="347" y="216"/>
                </a:lnTo>
                <a:lnTo>
                  <a:pt x="351" y="211"/>
                </a:lnTo>
                <a:lnTo>
                  <a:pt x="351" y="203"/>
                </a:lnTo>
                <a:lnTo>
                  <a:pt x="351" y="197"/>
                </a:lnTo>
                <a:lnTo>
                  <a:pt x="347" y="189"/>
                </a:lnTo>
                <a:lnTo>
                  <a:pt x="343" y="186"/>
                </a:lnTo>
                <a:lnTo>
                  <a:pt x="338" y="182"/>
                </a:lnTo>
                <a:lnTo>
                  <a:pt x="330" y="182"/>
                </a:lnTo>
                <a:close/>
                <a:moveTo>
                  <a:pt x="1134" y="143"/>
                </a:moveTo>
                <a:lnTo>
                  <a:pt x="1020" y="406"/>
                </a:lnTo>
                <a:lnTo>
                  <a:pt x="1084" y="406"/>
                </a:lnTo>
                <a:lnTo>
                  <a:pt x="1185" y="168"/>
                </a:lnTo>
                <a:lnTo>
                  <a:pt x="1134" y="143"/>
                </a:lnTo>
                <a:close/>
                <a:moveTo>
                  <a:pt x="1191" y="91"/>
                </a:moveTo>
                <a:lnTo>
                  <a:pt x="1165" y="110"/>
                </a:lnTo>
                <a:lnTo>
                  <a:pt x="1191" y="122"/>
                </a:lnTo>
                <a:lnTo>
                  <a:pt x="1191" y="91"/>
                </a:lnTo>
                <a:close/>
                <a:moveTo>
                  <a:pt x="617" y="75"/>
                </a:moveTo>
                <a:lnTo>
                  <a:pt x="591" y="160"/>
                </a:lnTo>
                <a:lnTo>
                  <a:pt x="613" y="151"/>
                </a:lnTo>
                <a:lnTo>
                  <a:pt x="667" y="271"/>
                </a:lnTo>
                <a:lnTo>
                  <a:pt x="752" y="271"/>
                </a:lnTo>
                <a:lnTo>
                  <a:pt x="685" y="126"/>
                </a:lnTo>
                <a:lnTo>
                  <a:pt x="706" y="114"/>
                </a:lnTo>
                <a:lnTo>
                  <a:pt x="617" y="75"/>
                </a:lnTo>
                <a:close/>
                <a:moveTo>
                  <a:pt x="896" y="44"/>
                </a:moveTo>
                <a:lnTo>
                  <a:pt x="896" y="91"/>
                </a:lnTo>
                <a:lnTo>
                  <a:pt x="940" y="91"/>
                </a:lnTo>
                <a:lnTo>
                  <a:pt x="940" y="44"/>
                </a:lnTo>
                <a:lnTo>
                  <a:pt x="896" y="44"/>
                </a:lnTo>
                <a:close/>
                <a:moveTo>
                  <a:pt x="330" y="44"/>
                </a:moveTo>
                <a:lnTo>
                  <a:pt x="287" y="50"/>
                </a:lnTo>
                <a:lnTo>
                  <a:pt x="250" y="68"/>
                </a:lnTo>
                <a:lnTo>
                  <a:pt x="217" y="91"/>
                </a:lnTo>
                <a:lnTo>
                  <a:pt x="192" y="124"/>
                </a:lnTo>
                <a:lnTo>
                  <a:pt x="177" y="162"/>
                </a:lnTo>
                <a:lnTo>
                  <a:pt x="171" y="203"/>
                </a:lnTo>
                <a:lnTo>
                  <a:pt x="175" y="236"/>
                </a:lnTo>
                <a:lnTo>
                  <a:pt x="184" y="269"/>
                </a:lnTo>
                <a:lnTo>
                  <a:pt x="202" y="296"/>
                </a:lnTo>
                <a:lnTo>
                  <a:pt x="223" y="321"/>
                </a:lnTo>
                <a:lnTo>
                  <a:pt x="250" y="340"/>
                </a:lnTo>
                <a:lnTo>
                  <a:pt x="262" y="346"/>
                </a:lnTo>
                <a:lnTo>
                  <a:pt x="262" y="406"/>
                </a:lnTo>
                <a:lnTo>
                  <a:pt x="306" y="406"/>
                </a:lnTo>
                <a:lnTo>
                  <a:pt x="306" y="267"/>
                </a:lnTo>
                <a:lnTo>
                  <a:pt x="289" y="257"/>
                </a:lnTo>
                <a:lnTo>
                  <a:pt x="274" y="244"/>
                </a:lnTo>
                <a:lnTo>
                  <a:pt x="264" y="224"/>
                </a:lnTo>
                <a:lnTo>
                  <a:pt x="262" y="203"/>
                </a:lnTo>
                <a:lnTo>
                  <a:pt x="268" y="178"/>
                </a:lnTo>
                <a:lnTo>
                  <a:pt x="281" y="157"/>
                </a:lnTo>
                <a:lnTo>
                  <a:pt x="303" y="141"/>
                </a:lnTo>
                <a:lnTo>
                  <a:pt x="330" y="135"/>
                </a:lnTo>
                <a:lnTo>
                  <a:pt x="355" y="141"/>
                </a:lnTo>
                <a:lnTo>
                  <a:pt x="378" y="157"/>
                </a:lnTo>
                <a:lnTo>
                  <a:pt x="392" y="178"/>
                </a:lnTo>
                <a:lnTo>
                  <a:pt x="398" y="203"/>
                </a:lnTo>
                <a:lnTo>
                  <a:pt x="394" y="224"/>
                </a:lnTo>
                <a:lnTo>
                  <a:pt x="384" y="244"/>
                </a:lnTo>
                <a:lnTo>
                  <a:pt x="370" y="257"/>
                </a:lnTo>
                <a:lnTo>
                  <a:pt x="351" y="267"/>
                </a:lnTo>
                <a:lnTo>
                  <a:pt x="351" y="406"/>
                </a:lnTo>
                <a:lnTo>
                  <a:pt x="398" y="406"/>
                </a:lnTo>
                <a:lnTo>
                  <a:pt x="398" y="346"/>
                </a:lnTo>
                <a:lnTo>
                  <a:pt x="409" y="340"/>
                </a:lnTo>
                <a:lnTo>
                  <a:pt x="436" y="321"/>
                </a:lnTo>
                <a:lnTo>
                  <a:pt x="458" y="296"/>
                </a:lnTo>
                <a:lnTo>
                  <a:pt x="473" y="269"/>
                </a:lnTo>
                <a:lnTo>
                  <a:pt x="485" y="236"/>
                </a:lnTo>
                <a:lnTo>
                  <a:pt x="489" y="203"/>
                </a:lnTo>
                <a:lnTo>
                  <a:pt x="483" y="162"/>
                </a:lnTo>
                <a:lnTo>
                  <a:pt x="465" y="124"/>
                </a:lnTo>
                <a:lnTo>
                  <a:pt x="442" y="91"/>
                </a:lnTo>
                <a:lnTo>
                  <a:pt x="409" y="68"/>
                </a:lnTo>
                <a:lnTo>
                  <a:pt x="372" y="50"/>
                </a:lnTo>
                <a:lnTo>
                  <a:pt x="330" y="44"/>
                </a:lnTo>
                <a:close/>
                <a:moveTo>
                  <a:pt x="851" y="0"/>
                </a:moveTo>
                <a:lnTo>
                  <a:pt x="987" y="0"/>
                </a:lnTo>
                <a:lnTo>
                  <a:pt x="987" y="135"/>
                </a:lnTo>
                <a:lnTo>
                  <a:pt x="940" y="135"/>
                </a:lnTo>
                <a:lnTo>
                  <a:pt x="940" y="226"/>
                </a:lnTo>
                <a:lnTo>
                  <a:pt x="937" y="255"/>
                </a:lnTo>
                <a:lnTo>
                  <a:pt x="923" y="278"/>
                </a:lnTo>
                <a:lnTo>
                  <a:pt x="904" y="300"/>
                </a:lnTo>
                <a:lnTo>
                  <a:pt x="878" y="311"/>
                </a:lnTo>
                <a:lnTo>
                  <a:pt x="851" y="317"/>
                </a:lnTo>
                <a:lnTo>
                  <a:pt x="824" y="317"/>
                </a:lnTo>
                <a:lnTo>
                  <a:pt x="865" y="406"/>
                </a:lnTo>
                <a:lnTo>
                  <a:pt x="971" y="406"/>
                </a:lnTo>
                <a:lnTo>
                  <a:pt x="1103" y="99"/>
                </a:lnTo>
                <a:lnTo>
                  <a:pt x="1235" y="0"/>
                </a:lnTo>
                <a:lnTo>
                  <a:pt x="1235" y="162"/>
                </a:lnTo>
                <a:lnTo>
                  <a:pt x="1134" y="406"/>
                </a:lnTo>
                <a:lnTo>
                  <a:pt x="1179" y="406"/>
                </a:lnTo>
                <a:lnTo>
                  <a:pt x="1181" y="425"/>
                </a:lnTo>
                <a:lnTo>
                  <a:pt x="1189" y="472"/>
                </a:lnTo>
                <a:lnTo>
                  <a:pt x="1191" y="520"/>
                </a:lnTo>
                <a:lnTo>
                  <a:pt x="1191" y="601"/>
                </a:lnTo>
                <a:lnTo>
                  <a:pt x="1187" y="673"/>
                </a:lnTo>
                <a:lnTo>
                  <a:pt x="1173" y="742"/>
                </a:lnTo>
                <a:lnTo>
                  <a:pt x="1154" y="810"/>
                </a:lnTo>
                <a:lnTo>
                  <a:pt x="1125" y="874"/>
                </a:lnTo>
                <a:lnTo>
                  <a:pt x="1090" y="934"/>
                </a:lnTo>
                <a:lnTo>
                  <a:pt x="1047" y="990"/>
                </a:lnTo>
                <a:lnTo>
                  <a:pt x="997" y="1040"/>
                </a:lnTo>
                <a:lnTo>
                  <a:pt x="940" y="1087"/>
                </a:lnTo>
                <a:lnTo>
                  <a:pt x="940" y="1400"/>
                </a:lnTo>
                <a:lnTo>
                  <a:pt x="398" y="1400"/>
                </a:lnTo>
                <a:lnTo>
                  <a:pt x="398" y="1197"/>
                </a:lnTo>
                <a:lnTo>
                  <a:pt x="171" y="1197"/>
                </a:lnTo>
                <a:lnTo>
                  <a:pt x="171" y="913"/>
                </a:lnTo>
                <a:lnTo>
                  <a:pt x="0" y="874"/>
                </a:lnTo>
                <a:lnTo>
                  <a:pt x="155" y="599"/>
                </a:lnTo>
                <a:lnTo>
                  <a:pt x="149" y="541"/>
                </a:lnTo>
                <a:lnTo>
                  <a:pt x="149" y="483"/>
                </a:lnTo>
                <a:lnTo>
                  <a:pt x="157" y="425"/>
                </a:lnTo>
                <a:lnTo>
                  <a:pt x="161" y="406"/>
                </a:lnTo>
                <a:lnTo>
                  <a:pt x="215" y="406"/>
                </a:lnTo>
                <a:lnTo>
                  <a:pt x="215" y="373"/>
                </a:lnTo>
                <a:lnTo>
                  <a:pt x="184" y="346"/>
                </a:lnTo>
                <a:lnTo>
                  <a:pt x="159" y="317"/>
                </a:lnTo>
                <a:lnTo>
                  <a:pt x="142" y="282"/>
                </a:lnTo>
                <a:lnTo>
                  <a:pt x="130" y="244"/>
                </a:lnTo>
                <a:lnTo>
                  <a:pt x="126" y="203"/>
                </a:lnTo>
                <a:lnTo>
                  <a:pt x="130" y="157"/>
                </a:lnTo>
                <a:lnTo>
                  <a:pt x="146" y="114"/>
                </a:lnTo>
                <a:lnTo>
                  <a:pt x="171" y="77"/>
                </a:lnTo>
                <a:lnTo>
                  <a:pt x="202" y="44"/>
                </a:lnTo>
                <a:lnTo>
                  <a:pt x="241" y="21"/>
                </a:lnTo>
                <a:lnTo>
                  <a:pt x="283" y="6"/>
                </a:lnTo>
                <a:lnTo>
                  <a:pt x="330" y="0"/>
                </a:lnTo>
                <a:lnTo>
                  <a:pt x="376" y="6"/>
                </a:lnTo>
                <a:lnTo>
                  <a:pt x="419" y="21"/>
                </a:lnTo>
                <a:lnTo>
                  <a:pt x="456" y="44"/>
                </a:lnTo>
                <a:lnTo>
                  <a:pt x="487" y="75"/>
                </a:lnTo>
                <a:lnTo>
                  <a:pt x="512" y="112"/>
                </a:lnTo>
                <a:lnTo>
                  <a:pt x="528" y="155"/>
                </a:lnTo>
                <a:lnTo>
                  <a:pt x="533" y="201"/>
                </a:lnTo>
                <a:lnTo>
                  <a:pt x="586" y="13"/>
                </a:lnTo>
                <a:lnTo>
                  <a:pt x="814" y="112"/>
                </a:lnTo>
                <a:lnTo>
                  <a:pt x="745" y="147"/>
                </a:lnTo>
                <a:lnTo>
                  <a:pt x="803" y="271"/>
                </a:lnTo>
                <a:lnTo>
                  <a:pt x="851" y="271"/>
                </a:lnTo>
                <a:lnTo>
                  <a:pt x="869" y="267"/>
                </a:lnTo>
                <a:lnTo>
                  <a:pt x="882" y="257"/>
                </a:lnTo>
                <a:lnTo>
                  <a:pt x="892" y="244"/>
                </a:lnTo>
                <a:lnTo>
                  <a:pt x="896" y="226"/>
                </a:lnTo>
                <a:lnTo>
                  <a:pt x="896" y="135"/>
                </a:lnTo>
                <a:lnTo>
                  <a:pt x="851" y="135"/>
                </a:lnTo>
                <a:lnTo>
                  <a:pt x="85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75" name="Freeform 16"/>
          <p:cNvSpPr/>
          <p:nvPr/>
        </p:nvSpPr>
        <p:spPr bwMode="auto">
          <a:xfrm>
            <a:off x="140440" y="2452042"/>
            <a:ext cx="52408" cy="25858"/>
          </a:xfrm>
          <a:custGeom>
            <a:avLst/>
            <a:gdLst>
              <a:gd name="T0" fmla="*/ 0 w 227"/>
              <a:gd name="T1" fmla="*/ 0 h 112"/>
              <a:gd name="T2" fmla="*/ 44 w 227"/>
              <a:gd name="T3" fmla="*/ 0 h 112"/>
              <a:gd name="T4" fmla="*/ 48 w 227"/>
              <a:gd name="T5" fmla="*/ 23 h 112"/>
              <a:gd name="T6" fmla="*/ 58 w 227"/>
              <a:gd name="T7" fmla="*/ 43 h 112"/>
              <a:gd name="T8" fmla="*/ 72 w 227"/>
              <a:gd name="T9" fmla="*/ 56 h 112"/>
              <a:gd name="T10" fmla="*/ 91 w 227"/>
              <a:gd name="T11" fmla="*/ 64 h 112"/>
              <a:gd name="T12" fmla="*/ 112 w 227"/>
              <a:gd name="T13" fmla="*/ 68 h 112"/>
              <a:gd name="T14" fmla="*/ 134 w 227"/>
              <a:gd name="T15" fmla="*/ 64 h 112"/>
              <a:gd name="T16" fmla="*/ 153 w 227"/>
              <a:gd name="T17" fmla="*/ 56 h 112"/>
              <a:gd name="T18" fmla="*/ 167 w 227"/>
              <a:gd name="T19" fmla="*/ 43 h 112"/>
              <a:gd name="T20" fmla="*/ 176 w 227"/>
              <a:gd name="T21" fmla="*/ 23 h 112"/>
              <a:gd name="T22" fmla="*/ 180 w 227"/>
              <a:gd name="T23" fmla="*/ 0 h 112"/>
              <a:gd name="T24" fmla="*/ 227 w 227"/>
              <a:gd name="T25" fmla="*/ 0 h 112"/>
              <a:gd name="T26" fmla="*/ 223 w 227"/>
              <a:gd name="T27" fmla="*/ 31 h 112"/>
              <a:gd name="T28" fmla="*/ 211 w 227"/>
              <a:gd name="T29" fmla="*/ 58 h 112"/>
              <a:gd name="T30" fmla="*/ 192 w 227"/>
              <a:gd name="T31" fmla="*/ 81 h 112"/>
              <a:gd name="T32" fmla="*/ 171 w 227"/>
              <a:gd name="T33" fmla="*/ 99 h 112"/>
              <a:gd name="T34" fmla="*/ 143 w 227"/>
              <a:gd name="T35" fmla="*/ 108 h 112"/>
              <a:gd name="T36" fmla="*/ 112 w 227"/>
              <a:gd name="T37" fmla="*/ 112 h 112"/>
              <a:gd name="T38" fmla="*/ 83 w 227"/>
              <a:gd name="T39" fmla="*/ 108 h 112"/>
              <a:gd name="T40" fmla="*/ 56 w 227"/>
              <a:gd name="T41" fmla="*/ 99 h 112"/>
              <a:gd name="T42" fmla="*/ 33 w 227"/>
              <a:gd name="T43" fmla="*/ 81 h 112"/>
              <a:gd name="T44" fmla="*/ 15 w 227"/>
              <a:gd name="T45" fmla="*/ 58 h 112"/>
              <a:gd name="T46" fmla="*/ 4 w 227"/>
              <a:gd name="T47" fmla="*/ 31 h 112"/>
              <a:gd name="T48" fmla="*/ 0 w 227"/>
              <a:gd name="T4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7" h="112">
                <a:moveTo>
                  <a:pt x="0" y="0"/>
                </a:moveTo>
                <a:lnTo>
                  <a:pt x="44" y="0"/>
                </a:lnTo>
                <a:lnTo>
                  <a:pt x="48" y="23"/>
                </a:lnTo>
                <a:lnTo>
                  <a:pt x="58" y="43"/>
                </a:lnTo>
                <a:lnTo>
                  <a:pt x="72" y="56"/>
                </a:lnTo>
                <a:lnTo>
                  <a:pt x="91" y="64"/>
                </a:lnTo>
                <a:lnTo>
                  <a:pt x="112" y="68"/>
                </a:lnTo>
                <a:lnTo>
                  <a:pt x="134" y="64"/>
                </a:lnTo>
                <a:lnTo>
                  <a:pt x="153" y="56"/>
                </a:lnTo>
                <a:lnTo>
                  <a:pt x="167" y="43"/>
                </a:lnTo>
                <a:lnTo>
                  <a:pt x="176" y="23"/>
                </a:lnTo>
                <a:lnTo>
                  <a:pt x="180" y="0"/>
                </a:lnTo>
                <a:lnTo>
                  <a:pt x="227" y="0"/>
                </a:lnTo>
                <a:lnTo>
                  <a:pt x="223" y="31"/>
                </a:lnTo>
                <a:lnTo>
                  <a:pt x="211" y="58"/>
                </a:lnTo>
                <a:lnTo>
                  <a:pt x="192" y="81"/>
                </a:lnTo>
                <a:lnTo>
                  <a:pt x="171" y="99"/>
                </a:lnTo>
                <a:lnTo>
                  <a:pt x="143" y="108"/>
                </a:lnTo>
                <a:lnTo>
                  <a:pt x="112" y="112"/>
                </a:lnTo>
                <a:lnTo>
                  <a:pt x="83" y="108"/>
                </a:lnTo>
                <a:lnTo>
                  <a:pt x="56" y="99"/>
                </a:lnTo>
                <a:lnTo>
                  <a:pt x="33" y="81"/>
                </a:lnTo>
                <a:lnTo>
                  <a:pt x="15" y="58"/>
                </a:lnTo>
                <a:lnTo>
                  <a:pt x="4" y="3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6" name="Freeform 12"/>
          <p:cNvSpPr>
            <a:spLocks noEditPoints="1"/>
          </p:cNvSpPr>
          <p:nvPr/>
        </p:nvSpPr>
        <p:spPr bwMode="auto">
          <a:xfrm>
            <a:off x="97002" y="1767743"/>
            <a:ext cx="320908" cy="346618"/>
          </a:xfrm>
          <a:custGeom>
            <a:avLst/>
            <a:gdLst>
              <a:gd name="T0" fmla="*/ 2724 w 3313"/>
              <a:gd name="T1" fmla="*/ 2458 h 3016"/>
              <a:gd name="T2" fmla="*/ 3053 w 3313"/>
              <a:gd name="T3" fmla="*/ 2148 h 3016"/>
              <a:gd name="T4" fmla="*/ 2211 w 3313"/>
              <a:gd name="T5" fmla="*/ 2148 h 3016"/>
              <a:gd name="T6" fmla="*/ 2541 w 3313"/>
              <a:gd name="T7" fmla="*/ 2458 h 3016"/>
              <a:gd name="T8" fmla="*/ 2211 w 3313"/>
              <a:gd name="T9" fmla="*/ 2148 h 3016"/>
              <a:gd name="T10" fmla="*/ 800 w 3313"/>
              <a:gd name="T11" fmla="*/ 2458 h 3016"/>
              <a:gd name="T12" fmla="*/ 1123 w 3313"/>
              <a:gd name="T13" fmla="*/ 2148 h 3016"/>
              <a:gd name="T14" fmla="*/ 288 w 3313"/>
              <a:gd name="T15" fmla="*/ 2148 h 3016"/>
              <a:gd name="T16" fmla="*/ 617 w 3313"/>
              <a:gd name="T17" fmla="*/ 2458 h 3016"/>
              <a:gd name="T18" fmla="*/ 288 w 3313"/>
              <a:gd name="T19" fmla="*/ 2148 h 3016"/>
              <a:gd name="T20" fmla="*/ 1619 w 3313"/>
              <a:gd name="T21" fmla="*/ 1232 h 3016"/>
              <a:gd name="T22" fmla="*/ 1549 w 3313"/>
              <a:gd name="T23" fmla="*/ 1254 h 3016"/>
              <a:gd name="T24" fmla="*/ 1492 w 3313"/>
              <a:gd name="T25" fmla="*/ 1295 h 3016"/>
              <a:gd name="T26" fmla="*/ 1450 w 3313"/>
              <a:gd name="T27" fmla="*/ 1351 h 3016"/>
              <a:gd name="T28" fmla="*/ 1427 w 3313"/>
              <a:gd name="T29" fmla="*/ 1419 h 3016"/>
              <a:gd name="T30" fmla="*/ 1427 w 3313"/>
              <a:gd name="T31" fmla="*/ 1493 h 3016"/>
              <a:gd name="T32" fmla="*/ 1450 w 3313"/>
              <a:gd name="T33" fmla="*/ 1561 h 3016"/>
              <a:gd name="T34" fmla="*/ 1492 w 3313"/>
              <a:gd name="T35" fmla="*/ 1617 h 3016"/>
              <a:gd name="T36" fmla="*/ 1549 w 3313"/>
              <a:gd name="T37" fmla="*/ 1658 h 3016"/>
              <a:gd name="T38" fmla="*/ 1619 w 3313"/>
              <a:gd name="T39" fmla="*/ 1680 h 3016"/>
              <a:gd name="T40" fmla="*/ 1694 w 3313"/>
              <a:gd name="T41" fmla="*/ 1680 h 3016"/>
              <a:gd name="T42" fmla="*/ 1763 w 3313"/>
              <a:gd name="T43" fmla="*/ 1658 h 3016"/>
              <a:gd name="T44" fmla="*/ 1820 w 3313"/>
              <a:gd name="T45" fmla="*/ 1617 h 3016"/>
              <a:gd name="T46" fmla="*/ 1862 w 3313"/>
              <a:gd name="T47" fmla="*/ 1561 h 3016"/>
              <a:gd name="T48" fmla="*/ 1885 w 3313"/>
              <a:gd name="T49" fmla="*/ 1493 h 3016"/>
              <a:gd name="T50" fmla="*/ 1885 w 3313"/>
              <a:gd name="T51" fmla="*/ 1419 h 3016"/>
              <a:gd name="T52" fmla="*/ 1862 w 3313"/>
              <a:gd name="T53" fmla="*/ 1351 h 3016"/>
              <a:gd name="T54" fmla="*/ 1820 w 3313"/>
              <a:gd name="T55" fmla="*/ 1295 h 3016"/>
              <a:gd name="T56" fmla="*/ 1763 w 3313"/>
              <a:gd name="T57" fmla="*/ 1254 h 3016"/>
              <a:gd name="T58" fmla="*/ 1694 w 3313"/>
              <a:gd name="T59" fmla="*/ 1232 h 3016"/>
              <a:gd name="T60" fmla="*/ 1698 w 3313"/>
              <a:gd name="T61" fmla="*/ 0 h 3016"/>
              <a:gd name="T62" fmla="*/ 1723 w 3313"/>
              <a:gd name="T63" fmla="*/ 2 h 3016"/>
              <a:gd name="T64" fmla="*/ 1765 w 3313"/>
              <a:gd name="T65" fmla="*/ 19 h 3016"/>
              <a:gd name="T66" fmla="*/ 1798 w 3313"/>
              <a:gd name="T67" fmla="*/ 51 h 3016"/>
              <a:gd name="T68" fmla="*/ 1816 w 3313"/>
              <a:gd name="T69" fmla="*/ 93 h 3016"/>
              <a:gd name="T70" fmla="*/ 1818 w 3313"/>
              <a:gd name="T71" fmla="*/ 117 h 3016"/>
              <a:gd name="T72" fmla="*/ 2183 w 3313"/>
              <a:gd name="T73" fmla="*/ 235 h 3016"/>
              <a:gd name="T74" fmla="*/ 2421 w 3313"/>
              <a:gd name="T75" fmla="*/ 640 h 3016"/>
              <a:gd name="T76" fmla="*/ 1951 w 3313"/>
              <a:gd name="T77" fmla="*/ 523 h 3016"/>
              <a:gd name="T78" fmla="*/ 1818 w 3313"/>
              <a:gd name="T79" fmla="*/ 780 h 3016"/>
              <a:gd name="T80" fmla="*/ 3193 w 3313"/>
              <a:gd name="T81" fmla="*/ 2665 h 3016"/>
              <a:gd name="T82" fmla="*/ 3313 w 3313"/>
              <a:gd name="T83" fmla="*/ 3016 h 3016"/>
              <a:gd name="T84" fmla="*/ 1992 w 3313"/>
              <a:gd name="T85" fmla="*/ 2148 h 3016"/>
              <a:gd name="T86" fmla="*/ 1404 w 3313"/>
              <a:gd name="T87" fmla="*/ 3016 h 3016"/>
              <a:gd name="T88" fmla="*/ 0 w 3313"/>
              <a:gd name="T89" fmla="*/ 2665 h 3016"/>
              <a:gd name="T90" fmla="*/ 120 w 3313"/>
              <a:gd name="T91" fmla="*/ 1347 h 3016"/>
              <a:gd name="T92" fmla="*/ 1579 w 3313"/>
              <a:gd name="T93" fmla="*/ 116 h 3016"/>
              <a:gd name="T94" fmla="*/ 1592 w 3313"/>
              <a:gd name="T95" fmla="*/ 65 h 3016"/>
              <a:gd name="T96" fmla="*/ 1624 w 3313"/>
              <a:gd name="T97" fmla="*/ 25 h 3016"/>
              <a:gd name="T98" fmla="*/ 1671 w 3313"/>
              <a:gd name="T99" fmla="*/ 3 h 3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13" h="3016">
                <a:moveTo>
                  <a:pt x="2724" y="2148"/>
                </a:moveTo>
                <a:lnTo>
                  <a:pt x="2724" y="2458"/>
                </a:lnTo>
                <a:lnTo>
                  <a:pt x="3053" y="2458"/>
                </a:lnTo>
                <a:lnTo>
                  <a:pt x="3053" y="2148"/>
                </a:lnTo>
                <a:lnTo>
                  <a:pt x="2724" y="2148"/>
                </a:lnTo>
                <a:close/>
                <a:moveTo>
                  <a:pt x="2211" y="2148"/>
                </a:moveTo>
                <a:lnTo>
                  <a:pt x="2211" y="2458"/>
                </a:lnTo>
                <a:lnTo>
                  <a:pt x="2541" y="2458"/>
                </a:lnTo>
                <a:lnTo>
                  <a:pt x="2541" y="2148"/>
                </a:lnTo>
                <a:lnTo>
                  <a:pt x="2211" y="2148"/>
                </a:lnTo>
                <a:close/>
                <a:moveTo>
                  <a:pt x="800" y="2148"/>
                </a:moveTo>
                <a:lnTo>
                  <a:pt x="800" y="2458"/>
                </a:lnTo>
                <a:lnTo>
                  <a:pt x="1123" y="2458"/>
                </a:lnTo>
                <a:lnTo>
                  <a:pt x="1123" y="2148"/>
                </a:lnTo>
                <a:lnTo>
                  <a:pt x="800" y="2148"/>
                </a:lnTo>
                <a:close/>
                <a:moveTo>
                  <a:pt x="288" y="2148"/>
                </a:moveTo>
                <a:lnTo>
                  <a:pt x="288" y="2458"/>
                </a:lnTo>
                <a:lnTo>
                  <a:pt x="617" y="2458"/>
                </a:lnTo>
                <a:lnTo>
                  <a:pt x="617" y="2148"/>
                </a:lnTo>
                <a:lnTo>
                  <a:pt x="288" y="2148"/>
                </a:lnTo>
                <a:close/>
                <a:moveTo>
                  <a:pt x="1656" y="1229"/>
                </a:moveTo>
                <a:lnTo>
                  <a:pt x="1619" y="1232"/>
                </a:lnTo>
                <a:lnTo>
                  <a:pt x="1583" y="1240"/>
                </a:lnTo>
                <a:lnTo>
                  <a:pt x="1549" y="1254"/>
                </a:lnTo>
                <a:lnTo>
                  <a:pt x="1520" y="1272"/>
                </a:lnTo>
                <a:lnTo>
                  <a:pt x="1492" y="1295"/>
                </a:lnTo>
                <a:lnTo>
                  <a:pt x="1469" y="1321"/>
                </a:lnTo>
                <a:lnTo>
                  <a:pt x="1450" y="1351"/>
                </a:lnTo>
                <a:lnTo>
                  <a:pt x="1437" y="1384"/>
                </a:lnTo>
                <a:lnTo>
                  <a:pt x="1427" y="1419"/>
                </a:lnTo>
                <a:lnTo>
                  <a:pt x="1424" y="1456"/>
                </a:lnTo>
                <a:lnTo>
                  <a:pt x="1427" y="1493"/>
                </a:lnTo>
                <a:lnTo>
                  <a:pt x="1437" y="1527"/>
                </a:lnTo>
                <a:lnTo>
                  <a:pt x="1450" y="1561"/>
                </a:lnTo>
                <a:lnTo>
                  <a:pt x="1469" y="1590"/>
                </a:lnTo>
                <a:lnTo>
                  <a:pt x="1492" y="1617"/>
                </a:lnTo>
                <a:lnTo>
                  <a:pt x="1520" y="1639"/>
                </a:lnTo>
                <a:lnTo>
                  <a:pt x="1549" y="1658"/>
                </a:lnTo>
                <a:lnTo>
                  <a:pt x="1583" y="1671"/>
                </a:lnTo>
                <a:lnTo>
                  <a:pt x="1619" y="1680"/>
                </a:lnTo>
                <a:lnTo>
                  <a:pt x="1656" y="1683"/>
                </a:lnTo>
                <a:lnTo>
                  <a:pt x="1694" y="1680"/>
                </a:lnTo>
                <a:lnTo>
                  <a:pt x="1730" y="1671"/>
                </a:lnTo>
                <a:lnTo>
                  <a:pt x="1763" y="1658"/>
                </a:lnTo>
                <a:lnTo>
                  <a:pt x="1794" y="1639"/>
                </a:lnTo>
                <a:lnTo>
                  <a:pt x="1820" y="1617"/>
                </a:lnTo>
                <a:lnTo>
                  <a:pt x="1844" y="1590"/>
                </a:lnTo>
                <a:lnTo>
                  <a:pt x="1862" y="1561"/>
                </a:lnTo>
                <a:lnTo>
                  <a:pt x="1877" y="1527"/>
                </a:lnTo>
                <a:lnTo>
                  <a:pt x="1885" y="1493"/>
                </a:lnTo>
                <a:lnTo>
                  <a:pt x="1888" y="1456"/>
                </a:lnTo>
                <a:lnTo>
                  <a:pt x="1885" y="1419"/>
                </a:lnTo>
                <a:lnTo>
                  <a:pt x="1877" y="1384"/>
                </a:lnTo>
                <a:lnTo>
                  <a:pt x="1862" y="1351"/>
                </a:lnTo>
                <a:lnTo>
                  <a:pt x="1844" y="1321"/>
                </a:lnTo>
                <a:lnTo>
                  <a:pt x="1820" y="1295"/>
                </a:lnTo>
                <a:lnTo>
                  <a:pt x="1794" y="1272"/>
                </a:lnTo>
                <a:lnTo>
                  <a:pt x="1763" y="1254"/>
                </a:lnTo>
                <a:lnTo>
                  <a:pt x="1730" y="1240"/>
                </a:lnTo>
                <a:lnTo>
                  <a:pt x="1694" y="1232"/>
                </a:lnTo>
                <a:lnTo>
                  <a:pt x="1656" y="1229"/>
                </a:lnTo>
                <a:close/>
                <a:moveTo>
                  <a:pt x="1698" y="0"/>
                </a:moveTo>
                <a:lnTo>
                  <a:pt x="1698" y="0"/>
                </a:lnTo>
                <a:lnTo>
                  <a:pt x="1723" y="2"/>
                </a:lnTo>
                <a:lnTo>
                  <a:pt x="1744" y="9"/>
                </a:lnTo>
                <a:lnTo>
                  <a:pt x="1765" y="19"/>
                </a:lnTo>
                <a:lnTo>
                  <a:pt x="1783" y="33"/>
                </a:lnTo>
                <a:lnTo>
                  <a:pt x="1798" y="51"/>
                </a:lnTo>
                <a:lnTo>
                  <a:pt x="1809" y="71"/>
                </a:lnTo>
                <a:lnTo>
                  <a:pt x="1816" y="93"/>
                </a:lnTo>
                <a:lnTo>
                  <a:pt x="1818" y="116"/>
                </a:lnTo>
                <a:lnTo>
                  <a:pt x="1818" y="117"/>
                </a:lnTo>
                <a:lnTo>
                  <a:pt x="2183" y="117"/>
                </a:lnTo>
                <a:lnTo>
                  <a:pt x="2183" y="235"/>
                </a:lnTo>
                <a:lnTo>
                  <a:pt x="2421" y="235"/>
                </a:lnTo>
                <a:lnTo>
                  <a:pt x="2421" y="640"/>
                </a:lnTo>
                <a:lnTo>
                  <a:pt x="1951" y="640"/>
                </a:lnTo>
                <a:lnTo>
                  <a:pt x="1951" y="523"/>
                </a:lnTo>
                <a:lnTo>
                  <a:pt x="1818" y="523"/>
                </a:lnTo>
                <a:lnTo>
                  <a:pt x="1818" y="780"/>
                </a:lnTo>
                <a:lnTo>
                  <a:pt x="3193" y="1347"/>
                </a:lnTo>
                <a:lnTo>
                  <a:pt x="3193" y="2665"/>
                </a:lnTo>
                <a:lnTo>
                  <a:pt x="3313" y="2665"/>
                </a:lnTo>
                <a:lnTo>
                  <a:pt x="3313" y="3016"/>
                </a:lnTo>
                <a:lnTo>
                  <a:pt x="1992" y="3016"/>
                </a:lnTo>
                <a:lnTo>
                  <a:pt x="1992" y="2148"/>
                </a:lnTo>
                <a:lnTo>
                  <a:pt x="1404" y="2148"/>
                </a:lnTo>
                <a:lnTo>
                  <a:pt x="1404" y="3016"/>
                </a:lnTo>
                <a:lnTo>
                  <a:pt x="0" y="3016"/>
                </a:lnTo>
                <a:lnTo>
                  <a:pt x="0" y="2665"/>
                </a:lnTo>
                <a:lnTo>
                  <a:pt x="120" y="2665"/>
                </a:lnTo>
                <a:lnTo>
                  <a:pt x="120" y="1347"/>
                </a:lnTo>
                <a:lnTo>
                  <a:pt x="1579" y="768"/>
                </a:lnTo>
                <a:lnTo>
                  <a:pt x="1579" y="116"/>
                </a:lnTo>
                <a:lnTo>
                  <a:pt x="1582" y="90"/>
                </a:lnTo>
                <a:lnTo>
                  <a:pt x="1592" y="65"/>
                </a:lnTo>
                <a:lnTo>
                  <a:pt x="1606" y="44"/>
                </a:lnTo>
                <a:lnTo>
                  <a:pt x="1624" y="25"/>
                </a:lnTo>
                <a:lnTo>
                  <a:pt x="1646" y="11"/>
                </a:lnTo>
                <a:lnTo>
                  <a:pt x="1671" y="3"/>
                </a:lnTo>
                <a:lnTo>
                  <a:pt x="169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3" y="354322"/>
            <a:ext cx="1215871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136309" y="67017"/>
            <a:ext cx="221849" cy="2218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5" name="Picture 6" descr="Image result for aicte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" y="31323"/>
            <a:ext cx="308983" cy="3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11609" y="0"/>
            <a:ext cx="11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AICTE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cxnSp>
        <p:nvCxnSpPr>
          <p:cNvPr id="2070" name="Straight Connector 2069"/>
          <p:cNvCxnSpPr/>
          <p:nvPr/>
        </p:nvCxnSpPr>
        <p:spPr>
          <a:xfrm>
            <a:off x="20582" y="889397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191470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80189" y="93061"/>
            <a:ext cx="10486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Anil D </a:t>
            </a:r>
            <a:r>
              <a:rPr lang="en-IN" sz="800" dirty="0" err="1">
                <a:solidFill>
                  <a:schemeClr val="bg1">
                    <a:lumMod val="50000"/>
                  </a:schemeClr>
                </a:solidFill>
              </a:rPr>
              <a:t>Sahasrabudhe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899"/>
            <a:ext cx="12192000" cy="198921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8193" y="105292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4" name="Freeform 69"/>
          <p:cNvSpPr>
            <a:spLocks noEditPoints="1"/>
          </p:cNvSpPr>
          <p:nvPr/>
        </p:nvSpPr>
        <p:spPr bwMode="auto">
          <a:xfrm>
            <a:off x="161695" y="546087"/>
            <a:ext cx="220423" cy="125956"/>
          </a:xfrm>
          <a:custGeom>
            <a:avLst/>
            <a:gdLst>
              <a:gd name="T0" fmla="*/ 146 w 362"/>
              <a:gd name="T1" fmla="*/ 204 h 206"/>
              <a:gd name="T2" fmla="*/ 151 w 362"/>
              <a:gd name="T3" fmla="*/ 206 h 206"/>
              <a:gd name="T4" fmla="*/ 355 w 362"/>
              <a:gd name="T5" fmla="*/ 206 h 206"/>
              <a:gd name="T6" fmla="*/ 360 w 362"/>
              <a:gd name="T7" fmla="*/ 203 h 206"/>
              <a:gd name="T8" fmla="*/ 362 w 362"/>
              <a:gd name="T9" fmla="*/ 198 h 206"/>
              <a:gd name="T10" fmla="*/ 290 w 362"/>
              <a:gd name="T11" fmla="*/ 57 h 206"/>
              <a:gd name="T12" fmla="*/ 141 w 362"/>
              <a:gd name="T13" fmla="*/ 0 h 206"/>
              <a:gd name="T14" fmla="*/ 2 w 362"/>
              <a:gd name="T15" fmla="*/ 49 h 206"/>
              <a:gd name="T16" fmla="*/ 0 w 362"/>
              <a:gd name="T17" fmla="*/ 54 h 206"/>
              <a:gd name="T18" fmla="*/ 2 w 362"/>
              <a:gd name="T19" fmla="*/ 59 h 206"/>
              <a:gd name="T20" fmla="*/ 146 w 362"/>
              <a:gd name="T21" fmla="*/ 204 h 206"/>
              <a:gd name="T22" fmla="*/ 119 w 362"/>
              <a:gd name="T23" fmla="*/ 126 h 206"/>
              <a:gd name="T24" fmla="*/ 177 w 362"/>
              <a:gd name="T25" fmla="*/ 39 h 206"/>
              <a:gd name="T26" fmla="*/ 197 w 362"/>
              <a:gd name="T27" fmla="*/ 44 h 206"/>
              <a:gd name="T28" fmla="*/ 133 w 362"/>
              <a:gd name="T29" fmla="*/ 141 h 206"/>
              <a:gd name="T30" fmla="*/ 119 w 362"/>
              <a:gd name="T31" fmla="*/ 126 h 206"/>
              <a:gd name="T32" fmla="*/ 141 w 362"/>
              <a:gd name="T33" fmla="*/ 35 h 206"/>
              <a:gd name="T34" fmla="*/ 147 w 362"/>
              <a:gd name="T35" fmla="*/ 36 h 206"/>
              <a:gd name="T36" fmla="*/ 99 w 362"/>
              <a:gd name="T37" fmla="*/ 106 h 206"/>
              <a:gd name="T38" fmla="*/ 84 w 362"/>
              <a:gd name="T39" fmla="*/ 91 h 206"/>
              <a:gd name="T40" fmla="*/ 122 w 362"/>
              <a:gd name="T41" fmla="*/ 37 h 206"/>
              <a:gd name="T42" fmla="*/ 141 w 362"/>
              <a:gd name="T43" fmla="*/ 35 h 206"/>
              <a:gd name="T44" fmla="*/ 83 w 362"/>
              <a:gd name="T45" fmla="*/ 45 h 206"/>
              <a:gd name="T46" fmla="*/ 64 w 362"/>
              <a:gd name="T47" fmla="*/ 71 h 206"/>
              <a:gd name="T48" fmla="*/ 51 w 362"/>
              <a:gd name="T49" fmla="*/ 59 h 206"/>
              <a:gd name="T50" fmla="*/ 77 w 362"/>
              <a:gd name="T51" fmla="*/ 47 h 206"/>
              <a:gd name="T52" fmla="*/ 83 w 362"/>
              <a:gd name="T53" fmla="*/ 45 h 206"/>
              <a:gd name="T54" fmla="*/ 256 w 362"/>
              <a:gd name="T55" fmla="*/ 170 h 206"/>
              <a:gd name="T56" fmla="*/ 294 w 362"/>
              <a:gd name="T57" fmla="*/ 114 h 206"/>
              <a:gd name="T58" fmla="*/ 301 w 362"/>
              <a:gd name="T59" fmla="*/ 125 h 206"/>
              <a:gd name="T60" fmla="*/ 270 w 362"/>
              <a:gd name="T61" fmla="*/ 170 h 206"/>
              <a:gd name="T62" fmla="*/ 256 w 362"/>
              <a:gd name="T63" fmla="*/ 170 h 206"/>
              <a:gd name="T64" fmla="*/ 303 w 362"/>
              <a:gd name="T65" fmla="*/ 170 h 206"/>
              <a:gd name="T66" fmla="*/ 315 w 362"/>
              <a:gd name="T67" fmla="*/ 153 h 206"/>
              <a:gd name="T68" fmla="*/ 321 w 362"/>
              <a:gd name="T69" fmla="*/ 170 h 206"/>
              <a:gd name="T70" fmla="*/ 303 w 362"/>
              <a:gd name="T71" fmla="*/ 170 h 206"/>
              <a:gd name="T72" fmla="*/ 201 w 362"/>
              <a:gd name="T73" fmla="*/ 170 h 206"/>
              <a:gd name="T74" fmla="*/ 262 w 362"/>
              <a:gd name="T75" fmla="*/ 80 h 206"/>
              <a:gd name="T76" fmla="*/ 267 w 362"/>
              <a:gd name="T77" fmla="*/ 84 h 206"/>
              <a:gd name="T78" fmla="*/ 275 w 362"/>
              <a:gd name="T79" fmla="*/ 92 h 206"/>
              <a:gd name="T80" fmla="*/ 224 w 362"/>
              <a:gd name="T81" fmla="*/ 170 h 206"/>
              <a:gd name="T82" fmla="*/ 201 w 362"/>
              <a:gd name="T83" fmla="*/ 170 h 206"/>
              <a:gd name="T84" fmla="*/ 169 w 362"/>
              <a:gd name="T85" fmla="*/ 170 h 206"/>
              <a:gd name="T86" fmla="*/ 163 w 362"/>
              <a:gd name="T87" fmla="*/ 170 h 206"/>
              <a:gd name="T88" fmla="*/ 153 w 362"/>
              <a:gd name="T89" fmla="*/ 160 h 206"/>
              <a:gd name="T90" fmla="*/ 223 w 362"/>
              <a:gd name="T91" fmla="*/ 54 h 206"/>
              <a:gd name="T92" fmla="*/ 240 w 362"/>
              <a:gd name="T93" fmla="*/ 63 h 206"/>
              <a:gd name="T94" fmla="*/ 169 w 362"/>
              <a:gd name="T95" fmla="*/ 170 h 206"/>
              <a:gd name="T96" fmla="*/ 169 w 362"/>
              <a:gd name="T97" fmla="*/ 170 h 206"/>
              <a:gd name="T98" fmla="*/ 169 w 362"/>
              <a:gd name="T99" fmla="*/ 17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2" h="206">
                <a:moveTo>
                  <a:pt x="146" y="204"/>
                </a:moveTo>
                <a:cubicBezTo>
                  <a:pt x="147" y="205"/>
                  <a:pt x="149" y="206"/>
                  <a:pt x="151" y="206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7" y="206"/>
                  <a:pt x="359" y="205"/>
                  <a:pt x="360" y="203"/>
                </a:cubicBezTo>
                <a:cubicBezTo>
                  <a:pt x="362" y="202"/>
                  <a:pt x="362" y="200"/>
                  <a:pt x="362" y="198"/>
                </a:cubicBezTo>
                <a:cubicBezTo>
                  <a:pt x="356" y="143"/>
                  <a:pt x="331" y="93"/>
                  <a:pt x="290" y="57"/>
                </a:cubicBezTo>
                <a:cubicBezTo>
                  <a:pt x="249" y="20"/>
                  <a:pt x="197" y="0"/>
                  <a:pt x="141" y="0"/>
                </a:cubicBezTo>
                <a:cubicBezTo>
                  <a:pt x="91" y="0"/>
                  <a:pt x="42" y="17"/>
                  <a:pt x="2" y="49"/>
                </a:cubicBezTo>
                <a:cubicBezTo>
                  <a:pt x="1" y="50"/>
                  <a:pt x="0" y="52"/>
                  <a:pt x="0" y="54"/>
                </a:cubicBezTo>
                <a:cubicBezTo>
                  <a:pt x="0" y="56"/>
                  <a:pt x="0" y="58"/>
                  <a:pt x="2" y="59"/>
                </a:cubicBezTo>
                <a:lnTo>
                  <a:pt x="146" y="204"/>
                </a:lnTo>
                <a:close/>
                <a:moveTo>
                  <a:pt x="119" y="126"/>
                </a:moveTo>
                <a:cubicBezTo>
                  <a:pt x="177" y="39"/>
                  <a:pt x="177" y="39"/>
                  <a:pt x="177" y="39"/>
                </a:cubicBezTo>
                <a:cubicBezTo>
                  <a:pt x="184" y="40"/>
                  <a:pt x="191" y="42"/>
                  <a:pt x="197" y="44"/>
                </a:cubicBezTo>
                <a:cubicBezTo>
                  <a:pt x="133" y="141"/>
                  <a:pt x="133" y="141"/>
                  <a:pt x="133" y="141"/>
                </a:cubicBezTo>
                <a:lnTo>
                  <a:pt x="119" y="126"/>
                </a:lnTo>
                <a:close/>
                <a:moveTo>
                  <a:pt x="141" y="35"/>
                </a:moveTo>
                <a:cubicBezTo>
                  <a:pt x="143" y="35"/>
                  <a:pt x="145" y="36"/>
                  <a:pt x="147" y="36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8" y="36"/>
                  <a:pt x="135" y="35"/>
                  <a:pt x="141" y="35"/>
                </a:cubicBezTo>
                <a:close/>
                <a:moveTo>
                  <a:pt x="83" y="45"/>
                </a:moveTo>
                <a:cubicBezTo>
                  <a:pt x="64" y="71"/>
                  <a:pt x="64" y="71"/>
                  <a:pt x="64" y="71"/>
                </a:cubicBezTo>
                <a:cubicBezTo>
                  <a:pt x="51" y="59"/>
                  <a:pt x="51" y="59"/>
                  <a:pt x="51" y="59"/>
                </a:cubicBezTo>
                <a:cubicBezTo>
                  <a:pt x="60" y="54"/>
                  <a:pt x="68" y="50"/>
                  <a:pt x="77" y="47"/>
                </a:cubicBezTo>
                <a:cubicBezTo>
                  <a:pt x="79" y="46"/>
                  <a:pt x="81" y="46"/>
                  <a:pt x="83" y="45"/>
                </a:cubicBezTo>
                <a:close/>
                <a:moveTo>
                  <a:pt x="256" y="170"/>
                </a:moveTo>
                <a:cubicBezTo>
                  <a:pt x="294" y="114"/>
                  <a:pt x="294" y="114"/>
                  <a:pt x="294" y="114"/>
                </a:cubicBezTo>
                <a:cubicBezTo>
                  <a:pt x="296" y="118"/>
                  <a:pt x="299" y="122"/>
                  <a:pt x="301" y="125"/>
                </a:cubicBezTo>
                <a:cubicBezTo>
                  <a:pt x="270" y="170"/>
                  <a:pt x="270" y="170"/>
                  <a:pt x="270" y="170"/>
                </a:cubicBezTo>
                <a:lnTo>
                  <a:pt x="256" y="170"/>
                </a:lnTo>
                <a:close/>
                <a:moveTo>
                  <a:pt x="303" y="170"/>
                </a:moveTo>
                <a:cubicBezTo>
                  <a:pt x="315" y="153"/>
                  <a:pt x="315" y="153"/>
                  <a:pt x="315" y="153"/>
                </a:cubicBezTo>
                <a:cubicBezTo>
                  <a:pt x="317" y="159"/>
                  <a:pt x="319" y="165"/>
                  <a:pt x="321" y="170"/>
                </a:cubicBezTo>
                <a:lnTo>
                  <a:pt x="303" y="170"/>
                </a:lnTo>
                <a:close/>
                <a:moveTo>
                  <a:pt x="201" y="170"/>
                </a:moveTo>
                <a:cubicBezTo>
                  <a:pt x="262" y="80"/>
                  <a:pt x="262" y="80"/>
                  <a:pt x="262" y="80"/>
                </a:cubicBezTo>
                <a:cubicBezTo>
                  <a:pt x="264" y="81"/>
                  <a:pt x="266" y="83"/>
                  <a:pt x="267" y="84"/>
                </a:cubicBezTo>
                <a:cubicBezTo>
                  <a:pt x="270" y="87"/>
                  <a:pt x="273" y="90"/>
                  <a:pt x="275" y="92"/>
                </a:cubicBezTo>
                <a:cubicBezTo>
                  <a:pt x="224" y="170"/>
                  <a:pt x="224" y="170"/>
                  <a:pt x="224" y="170"/>
                </a:cubicBezTo>
                <a:lnTo>
                  <a:pt x="201" y="170"/>
                </a:lnTo>
                <a:close/>
                <a:moveTo>
                  <a:pt x="169" y="170"/>
                </a:moveTo>
                <a:cubicBezTo>
                  <a:pt x="163" y="170"/>
                  <a:pt x="163" y="170"/>
                  <a:pt x="163" y="17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9" y="57"/>
                  <a:pt x="234" y="60"/>
                  <a:pt x="240" y="63"/>
                </a:cubicBezTo>
                <a:lnTo>
                  <a:pt x="169" y="170"/>
                </a:lnTo>
                <a:close/>
                <a:moveTo>
                  <a:pt x="169" y="170"/>
                </a:moveTo>
                <a:cubicBezTo>
                  <a:pt x="169" y="170"/>
                  <a:pt x="169" y="170"/>
                  <a:pt x="169" y="17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5" name="Freeform 70"/>
          <p:cNvSpPr>
            <a:spLocks noEditPoints="1"/>
          </p:cNvSpPr>
          <p:nvPr/>
        </p:nvSpPr>
        <p:spPr bwMode="auto">
          <a:xfrm>
            <a:off x="112346" y="594965"/>
            <a:ext cx="122196" cy="195044"/>
          </a:xfrm>
          <a:custGeom>
            <a:avLst/>
            <a:gdLst>
              <a:gd name="T0" fmla="*/ 198 w 201"/>
              <a:gd name="T1" fmla="*/ 141 h 319"/>
              <a:gd name="T2" fmla="*/ 60 w 201"/>
              <a:gd name="T3" fmla="*/ 2 h 319"/>
              <a:gd name="T4" fmla="*/ 54 w 201"/>
              <a:gd name="T5" fmla="*/ 0 h 319"/>
              <a:gd name="T6" fmla="*/ 49 w 201"/>
              <a:gd name="T7" fmla="*/ 3 h 319"/>
              <a:gd name="T8" fmla="*/ 0 w 201"/>
              <a:gd name="T9" fmla="*/ 142 h 319"/>
              <a:gd name="T10" fmla="*/ 86 w 201"/>
              <a:gd name="T11" fmla="*/ 318 h 319"/>
              <a:gd name="T12" fmla="*/ 91 w 201"/>
              <a:gd name="T13" fmla="*/ 319 h 319"/>
              <a:gd name="T14" fmla="*/ 92 w 201"/>
              <a:gd name="T15" fmla="*/ 319 h 319"/>
              <a:gd name="T16" fmla="*/ 96 w 201"/>
              <a:gd name="T17" fmla="*/ 316 h 319"/>
              <a:gd name="T18" fmla="*/ 199 w 201"/>
              <a:gd name="T19" fmla="*/ 149 h 319"/>
              <a:gd name="T20" fmla="*/ 198 w 201"/>
              <a:gd name="T21" fmla="*/ 141 h 319"/>
              <a:gd name="T22" fmla="*/ 157 w 201"/>
              <a:gd name="T23" fmla="*/ 150 h 319"/>
              <a:gd name="T24" fmla="*/ 84 w 201"/>
              <a:gd name="T25" fmla="*/ 268 h 319"/>
              <a:gd name="T26" fmla="*/ 56 w 201"/>
              <a:gd name="T27" fmla="*/ 227 h 319"/>
              <a:gd name="T28" fmla="*/ 36 w 201"/>
              <a:gd name="T29" fmla="*/ 142 h 319"/>
              <a:gd name="T30" fmla="*/ 47 w 201"/>
              <a:gd name="T31" fmla="*/ 78 h 319"/>
              <a:gd name="T32" fmla="*/ 59 w 201"/>
              <a:gd name="T33" fmla="*/ 52 h 319"/>
              <a:gd name="T34" fmla="*/ 157 w 201"/>
              <a:gd name="T35" fmla="*/ 150 h 319"/>
              <a:gd name="T36" fmla="*/ 157 w 201"/>
              <a:gd name="T37" fmla="*/ 150 h 319"/>
              <a:gd name="T38" fmla="*/ 157 w 201"/>
              <a:gd name="T39" fmla="*/ 15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319">
                <a:moveTo>
                  <a:pt x="198" y="141"/>
                </a:moveTo>
                <a:cubicBezTo>
                  <a:pt x="60" y="2"/>
                  <a:pt x="60" y="2"/>
                  <a:pt x="60" y="2"/>
                </a:cubicBezTo>
                <a:cubicBezTo>
                  <a:pt x="58" y="1"/>
                  <a:pt x="56" y="0"/>
                  <a:pt x="54" y="0"/>
                </a:cubicBezTo>
                <a:cubicBezTo>
                  <a:pt x="53" y="0"/>
                  <a:pt x="51" y="1"/>
                  <a:pt x="49" y="3"/>
                </a:cubicBezTo>
                <a:cubicBezTo>
                  <a:pt x="18" y="42"/>
                  <a:pt x="0" y="92"/>
                  <a:pt x="0" y="142"/>
                </a:cubicBezTo>
                <a:cubicBezTo>
                  <a:pt x="0" y="211"/>
                  <a:pt x="32" y="275"/>
                  <a:pt x="86" y="318"/>
                </a:cubicBezTo>
                <a:cubicBezTo>
                  <a:pt x="88" y="318"/>
                  <a:pt x="89" y="319"/>
                  <a:pt x="91" y="319"/>
                </a:cubicBezTo>
                <a:cubicBezTo>
                  <a:pt x="91" y="319"/>
                  <a:pt x="91" y="319"/>
                  <a:pt x="92" y="319"/>
                </a:cubicBezTo>
                <a:cubicBezTo>
                  <a:pt x="94" y="318"/>
                  <a:pt x="95" y="317"/>
                  <a:pt x="96" y="316"/>
                </a:cubicBezTo>
                <a:cubicBezTo>
                  <a:pt x="199" y="149"/>
                  <a:pt x="199" y="149"/>
                  <a:pt x="199" y="149"/>
                </a:cubicBezTo>
                <a:cubicBezTo>
                  <a:pt x="201" y="146"/>
                  <a:pt x="200" y="143"/>
                  <a:pt x="198" y="141"/>
                </a:cubicBezTo>
                <a:close/>
                <a:moveTo>
                  <a:pt x="157" y="150"/>
                </a:moveTo>
                <a:cubicBezTo>
                  <a:pt x="84" y="268"/>
                  <a:pt x="84" y="268"/>
                  <a:pt x="84" y="268"/>
                </a:cubicBezTo>
                <a:cubicBezTo>
                  <a:pt x="73" y="255"/>
                  <a:pt x="64" y="241"/>
                  <a:pt x="56" y="227"/>
                </a:cubicBezTo>
                <a:cubicBezTo>
                  <a:pt x="43" y="200"/>
                  <a:pt x="36" y="172"/>
                  <a:pt x="36" y="142"/>
                </a:cubicBezTo>
                <a:cubicBezTo>
                  <a:pt x="36" y="120"/>
                  <a:pt x="40" y="98"/>
                  <a:pt x="47" y="78"/>
                </a:cubicBezTo>
                <a:cubicBezTo>
                  <a:pt x="51" y="69"/>
                  <a:pt x="54" y="60"/>
                  <a:pt x="59" y="52"/>
                </a:cubicBezTo>
                <a:lnTo>
                  <a:pt x="157" y="150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6" name="Freeform 71"/>
          <p:cNvSpPr>
            <a:spLocks noEditPoints="1"/>
          </p:cNvSpPr>
          <p:nvPr/>
        </p:nvSpPr>
        <p:spPr bwMode="auto">
          <a:xfrm>
            <a:off x="187074" y="691782"/>
            <a:ext cx="195044" cy="125486"/>
          </a:xfrm>
          <a:custGeom>
            <a:avLst/>
            <a:gdLst>
              <a:gd name="T0" fmla="*/ 313 w 320"/>
              <a:gd name="T1" fmla="*/ 0 h 206"/>
              <a:gd name="T2" fmla="*/ 112 w 320"/>
              <a:gd name="T3" fmla="*/ 0 h 206"/>
              <a:gd name="T4" fmla="*/ 107 w 320"/>
              <a:gd name="T5" fmla="*/ 4 h 206"/>
              <a:gd name="T6" fmla="*/ 1 w 320"/>
              <a:gd name="T7" fmla="*/ 175 h 206"/>
              <a:gd name="T8" fmla="*/ 1 w 320"/>
              <a:gd name="T9" fmla="*/ 180 h 206"/>
              <a:gd name="T10" fmla="*/ 4 w 320"/>
              <a:gd name="T11" fmla="*/ 185 h 206"/>
              <a:gd name="T12" fmla="*/ 99 w 320"/>
              <a:gd name="T13" fmla="*/ 206 h 206"/>
              <a:gd name="T14" fmla="*/ 248 w 320"/>
              <a:gd name="T15" fmla="*/ 149 h 206"/>
              <a:gd name="T16" fmla="*/ 320 w 320"/>
              <a:gd name="T17" fmla="*/ 8 h 206"/>
              <a:gd name="T18" fmla="*/ 318 w 320"/>
              <a:gd name="T19" fmla="*/ 3 h 206"/>
              <a:gd name="T20" fmla="*/ 313 w 320"/>
              <a:gd name="T21" fmla="*/ 0 h 206"/>
              <a:gd name="T22" fmla="*/ 313 w 320"/>
              <a:gd name="T23" fmla="*/ 0 h 206"/>
              <a:gd name="T24" fmla="*/ 313 w 320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206">
                <a:moveTo>
                  <a:pt x="313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0" y="0"/>
                  <a:pt x="108" y="2"/>
                  <a:pt x="107" y="4"/>
                </a:cubicBezTo>
                <a:cubicBezTo>
                  <a:pt x="1" y="175"/>
                  <a:pt x="1" y="175"/>
                  <a:pt x="1" y="175"/>
                </a:cubicBezTo>
                <a:cubicBezTo>
                  <a:pt x="0" y="177"/>
                  <a:pt x="0" y="179"/>
                  <a:pt x="1" y="180"/>
                </a:cubicBezTo>
                <a:cubicBezTo>
                  <a:pt x="1" y="182"/>
                  <a:pt x="2" y="184"/>
                  <a:pt x="4" y="185"/>
                </a:cubicBezTo>
                <a:cubicBezTo>
                  <a:pt x="34" y="199"/>
                  <a:pt x="66" y="206"/>
                  <a:pt x="99" y="206"/>
                </a:cubicBezTo>
                <a:cubicBezTo>
                  <a:pt x="155" y="206"/>
                  <a:pt x="207" y="186"/>
                  <a:pt x="248" y="149"/>
                </a:cubicBezTo>
                <a:cubicBezTo>
                  <a:pt x="289" y="113"/>
                  <a:pt x="314" y="63"/>
                  <a:pt x="320" y="8"/>
                </a:cubicBezTo>
                <a:cubicBezTo>
                  <a:pt x="320" y="6"/>
                  <a:pt x="320" y="4"/>
                  <a:pt x="318" y="3"/>
                </a:cubicBezTo>
                <a:cubicBezTo>
                  <a:pt x="317" y="1"/>
                  <a:pt x="315" y="0"/>
                  <a:pt x="313" y="0"/>
                </a:cubicBezTo>
                <a:close/>
                <a:moveTo>
                  <a:pt x="313" y="0"/>
                </a:moveTo>
                <a:cubicBezTo>
                  <a:pt x="313" y="0"/>
                  <a:pt x="313" y="0"/>
                  <a:pt x="313" y="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2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809863" y="6924428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4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29" y="6982652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721" y="6879730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le 112"/>
          <p:cNvSpPr/>
          <p:nvPr/>
        </p:nvSpPr>
        <p:spPr>
          <a:xfrm>
            <a:off x="2030305" y="897862"/>
            <a:ext cx="9925077" cy="5826072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/>
          <p:cNvSpPr txBox="1"/>
          <p:nvPr/>
        </p:nvSpPr>
        <p:spPr>
          <a:xfrm>
            <a:off x="2030305" y="458037"/>
            <a:ext cx="268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Open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Freeform 30"/>
          <p:cNvSpPr>
            <a:spLocks noEditPoints="1"/>
          </p:cNvSpPr>
          <p:nvPr/>
        </p:nvSpPr>
        <p:spPr bwMode="auto">
          <a:xfrm>
            <a:off x="111100" y="142251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1617" y="145485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212155" y="1152844"/>
            <a:ext cx="1051560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146573" y="1152844"/>
            <a:ext cx="1545336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694644" y="1152844"/>
            <a:ext cx="941832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212155" y="1487399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146573" y="1487399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086742" y="1487399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694644" y="1487399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212155" y="1776566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146573" y="1776566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086742" y="177656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694644" y="1776566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212155" y="2080696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146573" y="2080696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86742" y="208069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94644" y="2080696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212155" y="2374810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146573" y="2374810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086742" y="2374810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694644" y="2374810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634564" y="1152844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634564" y="1487399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634564" y="177656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7634564" y="208069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7634564" y="2374810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8691983" y="1152844"/>
            <a:ext cx="8412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8691983" y="1487399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8691983" y="1776566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8691983" y="2080696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8691983" y="2374810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261742" y="1152844"/>
            <a:ext cx="822960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3261742" y="1487399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3261742" y="1776566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ST02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3261742" y="2080696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3261742" y="2374810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73964" y="6338940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Rectangle 175"/>
          <p:cNvSpPr/>
          <p:nvPr/>
        </p:nvSpPr>
        <p:spPr>
          <a:xfrm>
            <a:off x="4086742" y="1152844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College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65104" y="2376379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2493" y="1845910"/>
            <a:ext cx="1360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Important Information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82" name="Freeform 15"/>
          <p:cNvSpPr>
            <a:spLocks noEditPoints="1"/>
          </p:cNvSpPr>
          <p:nvPr/>
        </p:nvSpPr>
        <p:spPr bwMode="auto">
          <a:xfrm>
            <a:off x="79952" y="2331989"/>
            <a:ext cx="285126" cy="323219"/>
          </a:xfrm>
          <a:custGeom>
            <a:avLst/>
            <a:gdLst>
              <a:gd name="T0" fmla="*/ 200 w 1235"/>
              <a:gd name="T1" fmla="*/ 599 h 1400"/>
              <a:gd name="T2" fmla="*/ 215 w 1235"/>
              <a:gd name="T3" fmla="*/ 1152 h 1400"/>
              <a:gd name="T4" fmla="*/ 896 w 1235"/>
              <a:gd name="T5" fmla="*/ 1062 h 1400"/>
              <a:gd name="T6" fmla="*/ 1047 w 1235"/>
              <a:gd name="T7" fmla="*/ 915 h 1400"/>
              <a:gd name="T8" fmla="*/ 1140 w 1235"/>
              <a:gd name="T9" fmla="*/ 669 h 1400"/>
              <a:gd name="T10" fmla="*/ 200 w 1235"/>
              <a:gd name="T11" fmla="*/ 452 h 1400"/>
              <a:gd name="T12" fmla="*/ 774 w 1235"/>
              <a:gd name="T13" fmla="*/ 317 h 1400"/>
              <a:gd name="T14" fmla="*/ 591 w 1235"/>
              <a:gd name="T15" fmla="*/ 329 h 1400"/>
              <a:gd name="T16" fmla="*/ 679 w 1235"/>
              <a:gd name="T17" fmla="*/ 406 h 1400"/>
              <a:gd name="T18" fmla="*/ 529 w 1235"/>
              <a:gd name="T19" fmla="*/ 242 h 1400"/>
              <a:gd name="T20" fmla="*/ 442 w 1235"/>
              <a:gd name="T21" fmla="*/ 373 h 1400"/>
              <a:gd name="T22" fmla="*/ 537 w 1235"/>
              <a:gd name="T23" fmla="*/ 334 h 1400"/>
              <a:gd name="T24" fmla="*/ 619 w 1235"/>
              <a:gd name="T25" fmla="*/ 273 h 1400"/>
              <a:gd name="T26" fmla="*/ 316 w 1235"/>
              <a:gd name="T27" fmla="*/ 186 h 1400"/>
              <a:gd name="T28" fmla="*/ 308 w 1235"/>
              <a:gd name="T29" fmla="*/ 211 h 1400"/>
              <a:gd name="T30" fmla="*/ 330 w 1235"/>
              <a:gd name="T31" fmla="*/ 226 h 1400"/>
              <a:gd name="T32" fmla="*/ 351 w 1235"/>
              <a:gd name="T33" fmla="*/ 211 h 1400"/>
              <a:gd name="T34" fmla="*/ 343 w 1235"/>
              <a:gd name="T35" fmla="*/ 186 h 1400"/>
              <a:gd name="T36" fmla="*/ 1020 w 1235"/>
              <a:gd name="T37" fmla="*/ 406 h 1400"/>
              <a:gd name="T38" fmla="*/ 1191 w 1235"/>
              <a:gd name="T39" fmla="*/ 91 h 1400"/>
              <a:gd name="T40" fmla="*/ 617 w 1235"/>
              <a:gd name="T41" fmla="*/ 75 h 1400"/>
              <a:gd name="T42" fmla="*/ 752 w 1235"/>
              <a:gd name="T43" fmla="*/ 271 h 1400"/>
              <a:gd name="T44" fmla="*/ 896 w 1235"/>
              <a:gd name="T45" fmla="*/ 44 h 1400"/>
              <a:gd name="T46" fmla="*/ 896 w 1235"/>
              <a:gd name="T47" fmla="*/ 44 h 1400"/>
              <a:gd name="T48" fmla="*/ 217 w 1235"/>
              <a:gd name="T49" fmla="*/ 91 h 1400"/>
              <a:gd name="T50" fmla="*/ 175 w 1235"/>
              <a:gd name="T51" fmla="*/ 236 h 1400"/>
              <a:gd name="T52" fmla="*/ 250 w 1235"/>
              <a:gd name="T53" fmla="*/ 340 h 1400"/>
              <a:gd name="T54" fmla="*/ 306 w 1235"/>
              <a:gd name="T55" fmla="*/ 267 h 1400"/>
              <a:gd name="T56" fmla="*/ 262 w 1235"/>
              <a:gd name="T57" fmla="*/ 203 h 1400"/>
              <a:gd name="T58" fmla="*/ 330 w 1235"/>
              <a:gd name="T59" fmla="*/ 135 h 1400"/>
              <a:gd name="T60" fmla="*/ 398 w 1235"/>
              <a:gd name="T61" fmla="*/ 203 h 1400"/>
              <a:gd name="T62" fmla="*/ 351 w 1235"/>
              <a:gd name="T63" fmla="*/ 267 h 1400"/>
              <a:gd name="T64" fmla="*/ 409 w 1235"/>
              <a:gd name="T65" fmla="*/ 340 h 1400"/>
              <a:gd name="T66" fmla="*/ 485 w 1235"/>
              <a:gd name="T67" fmla="*/ 236 h 1400"/>
              <a:gd name="T68" fmla="*/ 442 w 1235"/>
              <a:gd name="T69" fmla="*/ 91 h 1400"/>
              <a:gd name="T70" fmla="*/ 851 w 1235"/>
              <a:gd name="T71" fmla="*/ 0 h 1400"/>
              <a:gd name="T72" fmla="*/ 940 w 1235"/>
              <a:gd name="T73" fmla="*/ 226 h 1400"/>
              <a:gd name="T74" fmla="*/ 878 w 1235"/>
              <a:gd name="T75" fmla="*/ 311 h 1400"/>
              <a:gd name="T76" fmla="*/ 971 w 1235"/>
              <a:gd name="T77" fmla="*/ 406 h 1400"/>
              <a:gd name="T78" fmla="*/ 1134 w 1235"/>
              <a:gd name="T79" fmla="*/ 406 h 1400"/>
              <a:gd name="T80" fmla="*/ 1191 w 1235"/>
              <a:gd name="T81" fmla="*/ 520 h 1400"/>
              <a:gd name="T82" fmla="*/ 1154 w 1235"/>
              <a:gd name="T83" fmla="*/ 810 h 1400"/>
              <a:gd name="T84" fmla="*/ 997 w 1235"/>
              <a:gd name="T85" fmla="*/ 1040 h 1400"/>
              <a:gd name="T86" fmla="*/ 398 w 1235"/>
              <a:gd name="T87" fmla="*/ 1197 h 1400"/>
              <a:gd name="T88" fmla="*/ 155 w 1235"/>
              <a:gd name="T89" fmla="*/ 599 h 1400"/>
              <a:gd name="T90" fmla="*/ 161 w 1235"/>
              <a:gd name="T91" fmla="*/ 406 h 1400"/>
              <a:gd name="T92" fmla="*/ 159 w 1235"/>
              <a:gd name="T93" fmla="*/ 317 h 1400"/>
              <a:gd name="T94" fmla="*/ 130 w 1235"/>
              <a:gd name="T95" fmla="*/ 157 h 1400"/>
              <a:gd name="T96" fmla="*/ 241 w 1235"/>
              <a:gd name="T97" fmla="*/ 21 h 1400"/>
              <a:gd name="T98" fmla="*/ 419 w 1235"/>
              <a:gd name="T99" fmla="*/ 21 h 1400"/>
              <a:gd name="T100" fmla="*/ 528 w 1235"/>
              <a:gd name="T101" fmla="*/ 155 h 1400"/>
              <a:gd name="T102" fmla="*/ 745 w 1235"/>
              <a:gd name="T103" fmla="*/ 147 h 1400"/>
              <a:gd name="T104" fmla="*/ 882 w 1235"/>
              <a:gd name="T105" fmla="*/ 257 h 1400"/>
              <a:gd name="T106" fmla="*/ 851 w 1235"/>
              <a:gd name="T107" fmla="*/ 135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5" h="1400">
                <a:moveTo>
                  <a:pt x="200" y="452"/>
                </a:moveTo>
                <a:lnTo>
                  <a:pt x="194" y="499"/>
                </a:lnTo>
                <a:lnTo>
                  <a:pt x="194" y="549"/>
                </a:lnTo>
                <a:lnTo>
                  <a:pt x="200" y="599"/>
                </a:lnTo>
                <a:lnTo>
                  <a:pt x="202" y="607"/>
                </a:lnTo>
                <a:lnTo>
                  <a:pt x="70" y="843"/>
                </a:lnTo>
                <a:lnTo>
                  <a:pt x="215" y="876"/>
                </a:lnTo>
                <a:lnTo>
                  <a:pt x="215" y="1152"/>
                </a:lnTo>
                <a:lnTo>
                  <a:pt x="442" y="1152"/>
                </a:lnTo>
                <a:lnTo>
                  <a:pt x="442" y="1356"/>
                </a:lnTo>
                <a:lnTo>
                  <a:pt x="896" y="1356"/>
                </a:lnTo>
                <a:lnTo>
                  <a:pt x="896" y="1062"/>
                </a:lnTo>
                <a:lnTo>
                  <a:pt x="906" y="1056"/>
                </a:lnTo>
                <a:lnTo>
                  <a:pt x="960" y="1013"/>
                </a:lnTo>
                <a:lnTo>
                  <a:pt x="1006" y="967"/>
                </a:lnTo>
                <a:lnTo>
                  <a:pt x="1047" y="915"/>
                </a:lnTo>
                <a:lnTo>
                  <a:pt x="1082" y="859"/>
                </a:lnTo>
                <a:lnTo>
                  <a:pt x="1109" y="799"/>
                </a:lnTo>
                <a:lnTo>
                  <a:pt x="1129" y="735"/>
                </a:lnTo>
                <a:lnTo>
                  <a:pt x="1140" y="669"/>
                </a:lnTo>
                <a:lnTo>
                  <a:pt x="1146" y="601"/>
                </a:lnTo>
                <a:lnTo>
                  <a:pt x="1146" y="520"/>
                </a:lnTo>
                <a:lnTo>
                  <a:pt x="1140" y="452"/>
                </a:lnTo>
                <a:lnTo>
                  <a:pt x="200" y="452"/>
                </a:lnTo>
                <a:close/>
                <a:moveTo>
                  <a:pt x="688" y="317"/>
                </a:moveTo>
                <a:lnTo>
                  <a:pt x="729" y="406"/>
                </a:lnTo>
                <a:lnTo>
                  <a:pt x="814" y="406"/>
                </a:lnTo>
                <a:lnTo>
                  <a:pt x="774" y="317"/>
                </a:lnTo>
                <a:lnTo>
                  <a:pt x="688" y="317"/>
                </a:lnTo>
                <a:close/>
                <a:moveTo>
                  <a:pt x="624" y="317"/>
                </a:moveTo>
                <a:lnTo>
                  <a:pt x="607" y="319"/>
                </a:lnTo>
                <a:lnTo>
                  <a:pt x="591" y="329"/>
                </a:lnTo>
                <a:lnTo>
                  <a:pt x="582" y="344"/>
                </a:lnTo>
                <a:lnTo>
                  <a:pt x="578" y="362"/>
                </a:lnTo>
                <a:lnTo>
                  <a:pt x="578" y="406"/>
                </a:lnTo>
                <a:lnTo>
                  <a:pt x="679" y="406"/>
                </a:lnTo>
                <a:lnTo>
                  <a:pt x="638" y="317"/>
                </a:lnTo>
                <a:lnTo>
                  <a:pt x="624" y="317"/>
                </a:lnTo>
                <a:close/>
                <a:moveTo>
                  <a:pt x="590" y="211"/>
                </a:moveTo>
                <a:lnTo>
                  <a:pt x="529" y="242"/>
                </a:lnTo>
                <a:lnTo>
                  <a:pt x="518" y="280"/>
                </a:lnTo>
                <a:lnTo>
                  <a:pt x="498" y="315"/>
                </a:lnTo>
                <a:lnTo>
                  <a:pt x="473" y="346"/>
                </a:lnTo>
                <a:lnTo>
                  <a:pt x="442" y="373"/>
                </a:lnTo>
                <a:lnTo>
                  <a:pt x="442" y="406"/>
                </a:lnTo>
                <a:lnTo>
                  <a:pt x="533" y="406"/>
                </a:lnTo>
                <a:lnTo>
                  <a:pt x="533" y="362"/>
                </a:lnTo>
                <a:lnTo>
                  <a:pt x="537" y="334"/>
                </a:lnTo>
                <a:lnTo>
                  <a:pt x="549" y="311"/>
                </a:lnTo>
                <a:lnTo>
                  <a:pt x="568" y="292"/>
                </a:lnTo>
                <a:lnTo>
                  <a:pt x="591" y="278"/>
                </a:lnTo>
                <a:lnTo>
                  <a:pt x="619" y="273"/>
                </a:lnTo>
                <a:lnTo>
                  <a:pt x="590" y="211"/>
                </a:lnTo>
                <a:close/>
                <a:moveTo>
                  <a:pt x="330" y="182"/>
                </a:moveTo>
                <a:lnTo>
                  <a:pt x="322" y="182"/>
                </a:lnTo>
                <a:lnTo>
                  <a:pt x="316" y="186"/>
                </a:lnTo>
                <a:lnTo>
                  <a:pt x="310" y="189"/>
                </a:lnTo>
                <a:lnTo>
                  <a:pt x="308" y="197"/>
                </a:lnTo>
                <a:lnTo>
                  <a:pt x="306" y="203"/>
                </a:lnTo>
                <a:lnTo>
                  <a:pt x="308" y="211"/>
                </a:lnTo>
                <a:lnTo>
                  <a:pt x="310" y="216"/>
                </a:lnTo>
                <a:lnTo>
                  <a:pt x="316" y="222"/>
                </a:lnTo>
                <a:lnTo>
                  <a:pt x="322" y="224"/>
                </a:lnTo>
                <a:lnTo>
                  <a:pt x="330" y="226"/>
                </a:lnTo>
                <a:lnTo>
                  <a:pt x="338" y="224"/>
                </a:lnTo>
                <a:lnTo>
                  <a:pt x="343" y="222"/>
                </a:lnTo>
                <a:lnTo>
                  <a:pt x="347" y="216"/>
                </a:lnTo>
                <a:lnTo>
                  <a:pt x="351" y="211"/>
                </a:lnTo>
                <a:lnTo>
                  <a:pt x="351" y="203"/>
                </a:lnTo>
                <a:lnTo>
                  <a:pt x="351" y="197"/>
                </a:lnTo>
                <a:lnTo>
                  <a:pt x="347" y="189"/>
                </a:lnTo>
                <a:lnTo>
                  <a:pt x="343" y="186"/>
                </a:lnTo>
                <a:lnTo>
                  <a:pt x="338" y="182"/>
                </a:lnTo>
                <a:lnTo>
                  <a:pt x="330" y="182"/>
                </a:lnTo>
                <a:close/>
                <a:moveTo>
                  <a:pt x="1134" y="143"/>
                </a:moveTo>
                <a:lnTo>
                  <a:pt x="1020" y="406"/>
                </a:lnTo>
                <a:lnTo>
                  <a:pt x="1084" y="406"/>
                </a:lnTo>
                <a:lnTo>
                  <a:pt x="1185" y="168"/>
                </a:lnTo>
                <a:lnTo>
                  <a:pt x="1134" y="143"/>
                </a:lnTo>
                <a:close/>
                <a:moveTo>
                  <a:pt x="1191" y="91"/>
                </a:moveTo>
                <a:lnTo>
                  <a:pt x="1165" y="110"/>
                </a:lnTo>
                <a:lnTo>
                  <a:pt x="1191" y="122"/>
                </a:lnTo>
                <a:lnTo>
                  <a:pt x="1191" y="91"/>
                </a:lnTo>
                <a:close/>
                <a:moveTo>
                  <a:pt x="617" y="75"/>
                </a:moveTo>
                <a:lnTo>
                  <a:pt x="591" y="160"/>
                </a:lnTo>
                <a:lnTo>
                  <a:pt x="613" y="151"/>
                </a:lnTo>
                <a:lnTo>
                  <a:pt x="667" y="271"/>
                </a:lnTo>
                <a:lnTo>
                  <a:pt x="752" y="271"/>
                </a:lnTo>
                <a:lnTo>
                  <a:pt x="685" y="126"/>
                </a:lnTo>
                <a:lnTo>
                  <a:pt x="706" y="114"/>
                </a:lnTo>
                <a:lnTo>
                  <a:pt x="617" y="75"/>
                </a:lnTo>
                <a:close/>
                <a:moveTo>
                  <a:pt x="896" y="44"/>
                </a:moveTo>
                <a:lnTo>
                  <a:pt x="896" y="91"/>
                </a:lnTo>
                <a:lnTo>
                  <a:pt x="940" y="91"/>
                </a:lnTo>
                <a:lnTo>
                  <a:pt x="940" y="44"/>
                </a:lnTo>
                <a:lnTo>
                  <a:pt x="896" y="44"/>
                </a:lnTo>
                <a:close/>
                <a:moveTo>
                  <a:pt x="330" y="44"/>
                </a:moveTo>
                <a:lnTo>
                  <a:pt x="287" y="50"/>
                </a:lnTo>
                <a:lnTo>
                  <a:pt x="250" y="68"/>
                </a:lnTo>
                <a:lnTo>
                  <a:pt x="217" y="91"/>
                </a:lnTo>
                <a:lnTo>
                  <a:pt x="192" y="124"/>
                </a:lnTo>
                <a:lnTo>
                  <a:pt x="177" y="162"/>
                </a:lnTo>
                <a:lnTo>
                  <a:pt x="171" y="203"/>
                </a:lnTo>
                <a:lnTo>
                  <a:pt x="175" y="236"/>
                </a:lnTo>
                <a:lnTo>
                  <a:pt x="184" y="269"/>
                </a:lnTo>
                <a:lnTo>
                  <a:pt x="202" y="296"/>
                </a:lnTo>
                <a:lnTo>
                  <a:pt x="223" y="321"/>
                </a:lnTo>
                <a:lnTo>
                  <a:pt x="250" y="340"/>
                </a:lnTo>
                <a:lnTo>
                  <a:pt x="262" y="346"/>
                </a:lnTo>
                <a:lnTo>
                  <a:pt x="262" y="406"/>
                </a:lnTo>
                <a:lnTo>
                  <a:pt x="306" y="406"/>
                </a:lnTo>
                <a:lnTo>
                  <a:pt x="306" y="267"/>
                </a:lnTo>
                <a:lnTo>
                  <a:pt x="289" y="257"/>
                </a:lnTo>
                <a:lnTo>
                  <a:pt x="274" y="244"/>
                </a:lnTo>
                <a:lnTo>
                  <a:pt x="264" y="224"/>
                </a:lnTo>
                <a:lnTo>
                  <a:pt x="262" y="203"/>
                </a:lnTo>
                <a:lnTo>
                  <a:pt x="268" y="178"/>
                </a:lnTo>
                <a:lnTo>
                  <a:pt x="281" y="157"/>
                </a:lnTo>
                <a:lnTo>
                  <a:pt x="303" y="141"/>
                </a:lnTo>
                <a:lnTo>
                  <a:pt x="330" y="135"/>
                </a:lnTo>
                <a:lnTo>
                  <a:pt x="355" y="141"/>
                </a:lnTo>
                <a:lnTo>
                  <a:pt x="378" y="157"/>
                </a:lnTo>
                <a:lnTo>
                  <a:pt x="392" y="178"/>
                </a:lnTo>
                <a:lnTo>
                  <a:pt x="398" y="203"/>
                </a:lnTo>
                <a:lnTo>
                  <a:pt x="394" y="224"/>
                </a:lnTo>
                <a:lnTo>
                  <a:pt x="384" y="244"/>
                </a:lnTo>
                <a:lnTo>
                  <a:pt x="370" y="257"/>
                </a:lnTo>
                <a:lnTo>
                  <a:pt x="351" y="267"/>
                </a:lnTo>
                <a:lnTo>
                  <a:pt x="351" y="406"/>
                </a:lnTo>
                <a:lnTo>
                  <a:pt x="398" y="406"/>
                </a:lnTo>
                <a:lnTo>
                  <a:pt x="398" y="346"/>
                </a:lnTo>
                <a:lnTo>
                  <a:pt x="409" y="340"/>
                </a:lnTo>
                <a:lnTo>
                  <a:pt x="436" y="321"/>
                </a:lnTo>
                <a:lnTo>
                  <a:pt x="458" y="296"/>
                </a:lnTo>
                <a:lnTo>
                  <a:pt x="473" y="269"/>
                </a:lnTo>
                <a:lnTo>
                  <a:pt x="485" y="236"/>
                </a:lnTo>
                <a:lnTo>
                  <a:pt x="489" y="203"/>
                </a:lnTo>
                <a:lnTo>
                  <a:pt x="483" y="162"/>
                </a:lnTo>
                <a:lnTo>
                  <a:pt x="465" y="124"/>
                </a:lnTo>
                <a:lnTo>
                  <a:pt x="442" y="91"/>
                </a:lnTo>
                <a:lnTo>
                  <a:pt x="409" y="68"/>
                </a:lnTo>
                <a:lnTo>
                  <a:pt x="372" y="50"/>
                </a:lnTo>
                <a:lnTo>
                  <a:pt x="330" y="44"/>
                </a:lnTo>
                <a:close/>
                <a:moveTo>
                  <a:pt x="851" y="0"/>
                </a:moveTo>
                <a:lnTo>
                  <a:pt x="987" y="0"/>
                </a:lnTo>
                <a:lnTo>
                  <a:pt x="987" y="135"/>
                </a:lnTo>
                <a:lnTo>
                  <a:pt x="940" y="135"/>
                </a:lnTo>
                <a:lnTo>
                  <a:pt x="940" y="226"/>
                </a:lnTo>
                <a:lnTo>
                  <a:pt x="937" y="255"/>
                </a:lnTo>
                <a:lnTo>
                  <a:pt x="923" y="278"/>
                </a:lnTo>
                <a:lnTo>
                  <a:pt x="904" y="300"/>
                </a:lnTo>
                <a:lnTo>
                  <a:pt x="878" y="311"/>
                </a:lnTo>
                <a:lnTo>
                  <a:pt x="851" y="317"/>
                </a:lnTo>
                <a:lnTo>
                  <a:pt x="824" y="317"/>
                </a:lnTo>
                <a:lnTo>
                  <a:pt x="865" y="406"/>
                </a:lnTo>
                <a:lnTo>
                  <a:pt x="971" y="406"/>
                </a:lnTo>
                <a:lnTo>
                  <a:pt x="1103" y="99"/>
                </a:lnTo>
                <a:lnTo>
                  <a:pt x="1235" y="0"/>
                </a:lnTo>
                <a:lnTo>
                  <a:pt x="1235" y="162"/>
                </a:lnTo>
                <a:lnTo>
                  <a:pt x="1134" y="406"/>
                </a:lnTo>
                <a:lnTo>
                  <a:pt x="1179" y="406"/>
                </a:lnTo>
                <a:lnTo>
                  <a:pt x="1181" y="425"/>
                </a:lnTo>
                <a:lnTo>
                  <a:pt x="1189" y="472"/>
                </a:lnTo>
                <a:lnTo>
                  <a:pt x="1191" y="520"/>
                </a:lnTo>
                <a:lnTo>
                  <a:pt x="1191" y="601"/>
                </a:lnTo>
                <a:lnTo>
                  <a:pt x="1187" y="673"/>
                </a:lnTo>
                <a:lnTo>
                  <a:pt x="1173" y="742"/>
                </a:lnTo>
                <a:lnTo>
                  <a:pt x="1154" y="810"/>
                </a:lnTo>
                <a:lnTo>
                  <a:pt x="1125" y="874"/>
                </a:lnTo>
                <a:lnTo>
                  <a:pt x="1090" y="934"/>
                </a:lnTo>
                <a:lnTo>
                  <a:pt x="1047" y="990"/>
                </a:lnTo>
                <a:lnTo>
                  <a:pt x="997" y="1040"/>
                </a:lnTo>
                <a:lnTo>
                  <a:pt x="940" y="1087"/>
                </a:lnTo>
                <a:lnTo>
                  <a:pt x="940" y="1400"/>
                </a:lnTo>
                <a:lnTo>
                  <a:pt x="398" y="1400"/>
                </a:lnTo>
                <a:lnTo>
                  <a:pt x="398" y="1197"/>
                </a:lnTo>
                <a:lnTo>
                  <a:pt x="171" y="1197"/>
                </a:lnTo>
                <a:lnTo>
                  <a:pt x="171" y="913"/>
                </a:lnTo>
                <a:lnTo>
                  <a:pt x="0" y="874"/>
                </a:lnTo>
                <a:lnTo>
                  <a:pt x="155" y="599"/>
                </a:lnTo>
                <a:lnTo>
                  <a:pt x="149" y="541"/>
                </a:lnTo>
                <a:lnTo>
                  <a:pt x="149" y="483"/>
                </a:lnTo>
                <a:lnTo>
                  <a:pt x="157" y="425"/>
                </a:lnTo>
                <a:lnTo>
                  <a:pt x="161" y="406"/>
                </a:lnTo>
                <a:lnTo>
                  <a:pt x="215" y="406"/>
                </a:lnTo>
                <a:lnTo>
                  <a:pt x="215" y="373"/>
                </a:lnTo>
                <a:lnTo>
                  <a:pt x="184" y="346"/>
                </a:lnTo>
                <a:lnTo>
                  <a:pt x="159" y="317"/>
                </a:lnTo>
                <a:lnTo>
                  <a:pt x="142" y="282"/>
                </a:lnTo>
                <a:lnTo>
                  <a:pt x="130" y="244"/>
                </a:lnTo>
                <a:lnTo>
                  <a:pt x="126" y="203"/>
                </a:lnTo>
                <a:lnTo>
                  <a:pt x="130" y="157"/>
                </a:lnTo>
                <a:lnTo>
                  <a:pt x="146" y="114"/>
                </a:lnTo>
                <a:lnTo>
                  <a:pt x="171" y="77"/>
                </a:lnTo>
                <a:lnTo>
                  <a:pt x="202" y="44"/>
                </a:lnTo>
                <a:lnTo>
                  <a:pt x="241" y="21"/>
                </a:lnTo>
                <a:lnTo>
                  <a:pt x="283" y="6"/>
                </a:lnTo>
                <a:lnTo>
                  <a:pt x="330" y="0"/>
                </a:lnTo>
                <a:lnTo>
                  <a:pt x="376" y="6"/>
                </a:lnTo>
                <a:lnTo>
                  <a:pt x="419" y="21"/>
                </a:lnTo>
                <a:lnTo>
                  <a:pt x="456" y="44"/>
                </a:lnTo>
                <a:lnTo>
                  <a:pt x="487" y="75"/>
                </a:lnTo>
                <a:lnTo>
                  <a:pt x="512" y="112"/>
                </a:lnTo>
                <a:lnTo>
                  <a:pt x="528" y="155"/>
                </a:lnTo>
                <a:lnTo>
                  <a:pt x="533" y="201"/>
                </a:lnTo>
                <a:lnTo>
                  <a:pt x="586" y="13"/>
                </a:lnTo>
                <a:lnTo>
                  <a:pt x="814" y="112"/>
                </a:lnTo>
                <a:lnTo>
                  <a:pt x="745" y="147"/>
                </a:lnTo>
                <a:lnTo>
                  <a:pt x="803" y="271"/>
                </a:lnTo>
                <a:lnTo>
                  <a:pt x="851" y="271"/>
                </a:lnTo>
                <a:lnTo>
                  <a:pt x="869" y="267"/>
                </a:lnTo>
                <a:lnTo>
                  <a:pt x="882" y="257"/>
                </a:lnTo>
                <a:lnTo>
                  <a:pt x="892" y="244"/>
                </a:lnTo>
                <a:lnTo>
                  <a:pt x="896" y="226"/>
                </a:lnTo>
                <a:lnTo>
                  <a:pt x="896" y="135"/>
                </a:lnTo>
                <a:lnTo>
                  <a:pt x="851" y="135"/>
                </a:lnTo>
                <a:lnTo>
                  <a:pt x="85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183" name="Freeform 16"/>
          <p:cNvSpPr/>
          <p:nvPr/>
        </p:nvSpPr>
        <p:spPr bwMode="auto">
          <a:xfrm>
            <a:off x="140440" y="2452042"/>
            <a:ext cx="52408" cy="25858"/>
          </a:xfrm>
          <a:custGeom>
            <a:avLst/>
            <a:gdLst>
              <a:gd name="T0" fmla="*/ 0 w 227"/>
              <a:gd name="T1" fmla="*/ 0 h 112"/>
              <a:gd name="T2" fmla="*/ 44 w 227"/>
              <a:gd name="T3" fmla="*/ 0 h 112"/>
              <a:gd name="T4" fmla="*/ 48 w 227"/>
              <a:gd name="T5" fmla="*/ 23 h 112"/>
              <a:gd name="T6" fmla="*/ 58 w 227"/>
              <a:gd name="T7" fmla="*/ 43 h 112"/>
              <a:gd name="T8" fmla="*/ 72 w 227"/>
              <a:gd name="T9" fmla="*/ 56 h 112"/>
              <a:gd name="T10" fmla="*/ 91 w 227"/>
              <a:gd name="T11" fmla="*/ 64 h 112"/>
              <a:gd name="T12" fmla="*/ 112 w 227"/>
              <a:gd name="T13" fmla="*/ 68 h 112"/>
              <a:gd name="T14" fmla="*/ 134 w 227"/>
              <a:gd name="T15" fmla="*/ 64 h 112"/>
              <a:gd name="T16" fmla="*/ 153 w 227"/>
              <a:gd name="T17" fmla="*/ 56 h 112"/>
              <a:gd name="T18" fmla="*/ 167 w 227"/>
              <a:gd name="T19" fmla="*/ 43 h 112"/>
              <a:gd name="T20" fmla="*/ 176 w 227"/>
              <a:gd name="T21" fmla="*/ 23 h 112"/>
              <a:gd name="T22" fmla="*/ 180 w 227"/>
              <a:gd name="T23" fmla="*/ 0 h 112"/>
              <a:gd name="T24" fmla="*/ 227 w 227"/>
              <a:gd name="T25" fmla="*/ 0 h 112"/>
              <a:gd name="T26" fmla="*/ 223 w 227"/>
              <a:gd name="T27" fmla="*/ 31 h 112"/>
              <a:gd name="T28" fmla="*/ 211 w 227"/>
              <a:gd name="T29" fmla="*/ 58 h 112"/>
              <a:gd name="T30" fmla="*/ 192 w 227"/>
              <a:gd name="T31" fmla="*/ 81 h 112"/>
              <a:gd name="T32" fmla="*/ 171 w 227"/>
              <a:gd name="T33" fmla="*/ 99 h 112"/>
              <a:gd name="T34" fmla="*/ 143 w 227"/>
              <a:gd name="T35" fmla="*/ 108 h 112"/>
              <a:gd name="T36" fmla="*/ 112 w 227"/>
              <a:gd name="T37" fmla="*/ 112 h 112"/>
              <a:gd name="T38" fmla="*/ 83 w 227"/>
              <a:gd name="T39" fmla="*/ 108 h 112"/>
              <a:gd name="T40" fmla="*/ 56 w 227"/>
              <a:gd name="T41" fmla="*/ 99 h 112"/>
              <a:gd name="T42" fmla="*/ 33 w 227"/>
              <a:gd name="T43" fmla="*/ 81 h 112"/>
              <a:gd name="T44" fmla="*/ 15 w 227"/>
              <a:gd name="T45" fmla="*/ 58 h 112"/>
              <a:gd name="T46" fmla="*/ 4 w 227"/>
              <a:gd name="T47" fmla="*/ 31 h 112"/>
              <a:gd name="T48" fmla="*/ 0 w 227"/>
              <a:gd name="T4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7" h="112">
                <a:moveTo>
                  <a:pt x="0" y="0"/>
                </a:moveTo>
                <a:lnTo>
                  <a:pt x="44" y="0"/>
                </a:lnTo>
                <a:lnTo>
                  <a:pt x="48" y="23"/>
                </a:lnTo>
                <a:lnTo>
                  <a:pt x="58" y="43"/>
                </a:lnTo>
                <a:lnTo>
                  <a:pt x="72" y="56"/>
                </a:lnTo>
                <a:lnTo>
                  <a:pt x="91" y="64"/>
                </a:lnTo>
                <a:lnTo>
                  <a:pt x="112" y="68"/>
                </a:lnTo>
                <a:lnTo>
                  <a:pt x="134" y="64"/>
                </a:lnTo>
                <a:lnTo>
                  <a:pt x="153" y="56"/>
                </a:lnTo>
                <a:lnTo>
                  <a:pt x="167" y="43"/>
                </a:lnTo>
                <a:lnTo>
                  <a:pt x="176" y="23"/>
                </a:lnTo>
                <a:lnTo>
                  <a:pt x="180" y="0"/>
                </a:lnTo>
                <a:lnTo>
                  <a:pt x="227" y="0"/>
                </a:lnTo>
                <a:lnTo>
                  <a:pt x="223" y="31"/>
                </a:lnTo>
                <a:lnTo>
                  <a:pt x="211" y="58"/>
                </a:lnTo>
                <a:lnTo>
                  <a:pt x="192" y="81"/>
                </a:lnTo>
                <a:lnTo>
                  <a:pt x="171" y="99"/>
                </a:lnTo>
                <a:lnTo>
                  <a:pt x="143" y="108"/>
                </a:lnTo>
                <a:lnTo>
                  <a:pt x="112" y="112"/>
                </a:lnTo>
                <a:lnTo>
                  <a:pt x="83" y="108"/>
                </a:lnTo>
                <a:lnTo>
                  <a:pt x="56" y="99"/>
                </a:lnTo>
                <a:lnTo>
                  <a:pt x="33" y="81"/>
                </a:lnTo>
                <a:lnTo>
                  <a:pt x="15" y="58"/>
                </a:lnTo>
                <a:lnTo>
                  <a:pt x="4" y="3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85" name="Freeform 12"/>
          <p:cNvSpPr>
            <a:spLocks noEditPoints="1"/>
          </p:cNvSpPr>
          <p:nvPr/>
        </p:nvSpPr>
        <p:spPr bwMode="auto">
          <a:xfrm>
            <a:off x="97002" y="1767743"/>
            <a:ext cx="320908" cy="346618"/>
          </a:xfrm>
          <a:custGeom>
            <a:avLst/>
            <a:gdLst>
              <a:gd name="T0" fmla="*/ 2724 w 3313"/>
              <a:gd name="T1" fmla="*/ 2458 h 3016"/>
              <a:gd name="T2" fmla="*/ 3053 w 3313"/>
              <a:gd name="T3" fmla="*/ 2148 h 3016"/>
              <a:gd name="T4" fmla="*/ 2211 w 3313"/>
              <a:gd name="T5" fmla="*/ 2148 h 3016"/>
              <a:gd name="T6" fmla="*/ 2541 w 3313"/>
              <a:gd name="T7" fmla="*/ 2458 h 3016"/>
              <a:gd name="T8" fmla="*/ 2211 w 3313"/>
              <a:gd name="T9" fmla="*/ 2148 h 3016"/>
              <a:gd name="T10" fmla="*/ 800 w 3313"/>
              <a:gd name="T11" fmla="*/ 2458 h 3016"/>
              <a:gd name="T12" fmla="*/ 1123 w 3313"/>
              <a:gd name="T13" fmla="*/ 2148 h 3016"/>
              <a:gd name="T14" fmla="*/ 288 w 3313"/>
              <a:gd name="T15" fmla="*/ 2148 h 3016"/>
              <a:gd name="T16" fmla="*/ 617 w 3313"/>
              <a:gd name="T17" fmla="*/ 2458 h 3016"/>
              <a:gd name="T18" fmla="*/ 288 w 3313"/>
              <a:gd name="T19" fmla="*/ 2148 h 3016"/>
              <a:gd name="T20" fmla="*/ 1619 w 3313"/>
              <a:gd name="T21" fmla="*/ 1232 h 3016"/>
              <a:gd name="T22" fmla="*/ 1549 w 3313"/>
              <a:gd name="T23" fmla="*/ 1254 h 3016"/>
              <a:gd name="T24" fmla="*/ 1492 w 3313"/>
              <a:gd name="T25" fmla="*/ 1295 h 3016"/>
              <a:gd name="T26" fmla="*/ 1450 w 3313"/>
              <a:gd name="T27" fmla="*/ 1351 h 3016"/>
              <a:gd name="T28" fmla="*/ 1427 w 3313"/>
              <a:gd name="T29" fmla="*/ 1419 h 3016"/>
              <a:gd name="T30" fmla="*/ 1427 w 3313"/>
              <a:gd name="T31" fmla="*/ 1493 h 3016"/>
              <a:gd name="T32" fmla="*/ 1450 w 3313"/>
              <a:gd name="T33" fmla="*/ 1561 h 3016"/>
              <a:gd name="T34" fmla="*/ 1492 w 3313"/>
              <a:gd name="T35" fmla="*/ 1617 h 3016"/>
              <a:gd name="T36" fmla="*/ 1549 w 3313"/>
              <a:gd name="T37" fmla="*/ 1658 h 3016"/>
              <a:gd name="T38" fmla="*/ 1619 w 3313"/>
              <a:gd name="T39" fmla="*/ 1680 h 3016"/>
              <a:gd name="T40" fmla="*/ 1694 w 3313"/>
              <a:gd name="T41" fmla="*/ 1680 h 3016"/>
              <a:gd name="T42" fmla="*/ 1763 w 3313"/>
              <a:gd name="T43" fmla="*/ 1658 h 3016"/>
              <a:gd name="T44" fmla="*/ 1820 w 3313"/>
              <a:gd name="T45" fmla="*/ 1617 h 3016"/>
              <a:gd name="T46" fmla="*/ 1862 w 3313"/>
              <a:gd name="T47" fmla="*/ 1561 h 3016"/>
              <a:gd name="T48" fmla="*/ 1885 w 3313"/>
              <a:gd name="T49" fmla="*/ 1493 h 3016"/>
              <a:gd name="T50" fmla="*/ 1885 w 3313"/>
              <a:gd name="T51" fmla="*/ 1419 h 3016"/>
              <a:gd name="T52" fmla="*/ 1862 w 3313"/>
              <a:gd name="T53" fmla="*/ 1351 h 3016"/>
              <a:gd name="T54" fmla="*/ 1820 w 3313"/>
              <a:gd name="T55" fmla="*/ 1295 h 3016"/>
              <a:gd name="T56" fmla="*/ 1763 w 3313"/>
              <a:gd name="T57" fmla="*/ 1254 h 3016"/>
              <a:gd name="T58" fmla="*/ 1694 w 3313"/>
              <a:gd name="T59" fmla="*/ 1232 h 3016"/>
              <a:gd name="T60" fmla="*/ 1698 w 3313"/>
              <a:gd name="T61" fmla="*/ 0 h 3016"/>
              <a:gd name="T62" fmla="*/ 1723 w 3313"/>
              <a:gd name="T63" fmla="*/ 2 h 3016"/>
              <a:gd name="T64" fmla="*/ 1765 w 3313"/>
              <a:gd name="T65" fmla="*/ 19 h 3016"/>
              <a:gd name="T66" fmla="*/ 1798 w 3313"/>
              <a:gd name="T67" fmla="*/ 51 h 3016"/>
              <a:gd name="T68" fmla="*/ 1816 w 3313"/>
              <a:gd name="T69" fmla="*/ 93 h 3016"/>
              <a:gd name="T70" fmla="*/ 1818 w 3313"/>
              <a:gd name="T71" fmla="*/ 117 h 3016"/>
              <a:gd name="T72" fmla="*/ 2183 w 3313"/>
              <a:gd name="T73" fmla="*/ 235 h 3016"/>
              <a:gd name="T74" fmla="*/ 2421 w 3313"/>
              <a:gd name="T75" fmla="*/ 640 h 3016"/>
              <a:gd name="T76" fmla="*/ 1951 w 3313"/>
              <a:gd name="T77" fmla="*/ 523 h 3016"/>
              <a:gd name="T78" fmla="*/ 1818 w 3313"/>
              <a:gd name="T79" fmla="*/ 780 h 3016"/>
              <a:gd name="T80" fmla="*/ 3193 w 3313"/>
              <a:gd name="T81" fmla="*/ 2665 h 3016"/>
              <a:gd name="T82" fmla="*/ 3313 w 3313"/>
              <a:gd name="T83" fmla="*/ 3016 h 3016"/>
              <a:gd name="T84" fmla="*/ 1992 w 3313"/>
              <a:gd name="T85" fmla="*/ 2148 h 3016"/>
              <a:gd name="T86" fmla="*/ 1404 w 3313"/>
              <a:gd name="T87" fmla="*/ 3016 h 3016"/>
              <a:gd name="T88" fmla="*/ 0 w 3313"/>
              <a:gd name="T89" fmla="*/ 2665 h 3016"/>
              <a:gd name="T90" fmla="*/ 120 w 3313"/>
              <a:gd name="T91" fmla="*/ 1347 h 3016"/>
              <a:gd name="T92" fmla="*/ 1579 w 3313"/>
              <a:gd name="T93" fmla="*/ 116 h 3016"/>
              <a:gd name="T94" fmla="*/ 1592 w 3313"/>
              <a:gd name="T95" fmla="*/ 65 h 3016"/>
              <a:gd name="T96" fmla="*/ 1624 w 3313"/>
              <a:gd name="T97" fmla="*/ 25 h 3016"/>
              <a:gd name="T98" fmla="*/ 1671 w 3313"/>
              <a:gd name="T99" fmla="*/ 3 h 3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13" h="3016">
                <a:moveTo>
                  <a:pt x="2724" y="2148"/>
                </a:moveTo>
                <a:lnTo>
                  <a:pt x="2724" y="2458"/>
                </a:lnTo>
                <a:lnTo>
                  <a:pt x="3053" y="2458"/>
                </a:lnTo>
                <a:lnTo>
                  <a:pt x="3053" y="2148"/>
                </a:lnTo>
                <a:lnTo>
                  <a:pt x="2724" y="2148"/>
                </a:lnTo>
                <a:close/>
                <a:moveTo>
                  <a:pt x="2211" y="2148"/>
                </a:moveTo>
                <a:lnTo>
                  <a:pt x="2211" y="2458"/>
                </a:lnTo>
                <a:lnTo>
                  <a:pt x="2541" y="2458"/>
                </a:lnTo>
                <a:lnTo>
                  <a:pt x="2541" y="2148"/>
                </a:lnTo>
                <a:lnTo>
                  <a:pt x="2211" y="2148"/>
                </a:lnTo>
                <a:close/>
                <a:moveTo>
                  <a:pt x="800" y="2148"/>
                </a:moveTo>
                <a:lnTo>
                  <a:pt x="800" y="2458"/>
                </a:lnTo>
                <a:lnTo>
                  <a:pt x="1123" y="2458"/>
                </a:lnTo>
                <a:lnTo>
                  <a:pt x="1123" y="2148"/>
                </a:lnTo>
                <a:lnTo>
                  <a:pt x="800" y="2148"/>
                </a:lnTo>
                <a:close/>
                <a:moveTo>
                  <a:pt x="288" y="2148"/>
                </a:moveTo>
                <a:lnTo>
                  <a:pt x="288" y="2458"/>
                </a:lnTo>
                <a:lnTo>
                  <a:pt x="617" y="2458"/>
                </a:lnTo>
                <a:lnTo>
                  <a:pt x="617" y="2148"/>
                </a:lnTo>
                <a:lnTo>
                  <a:pt x="288" y="2148"/>
                </a:lnTo>
                <a:close/>
                <a:moveTo>
                  <a:pt x="1656" y="1229"/>
                </a:moveTo>
                <a:lnTo>
                  <a:pt x="1619" y="1232"/>
                </a:lnTo>
                <a:lnTo>
                  <a:pt x="1583" y="1240"/>
                </a:lnTo>
                <a:lnTo>
                  <a:pt x="1549" y="1254"/>
                </a:lnTo>
                <a:lnTo>
                  <a:pt x="1520" y="1272"/>
                </a:lnTo>
                <a:lnTo>
                  <a:pt x="1492" y="1295"/>
                </a:lnTo>
                <a:lnTo>
                  <a:pt x="1469" y="1321"/>
                </a:lnTo>
                <a:lnTo>
                  <a:pt x="1450" y="1351"/>
                </a:lnTo>
                <a:lnTo>
                  <a:pt x="1437" y="1384"/>
                </a:lnTo>
                <a:lnTo>
                  <a:pt x="1427" y="1419"/>
                </a:lnTo>
                <a:lnTo>
                  <a:pt x="1424" y="1456"/>
                </a:lnTo>
                <a:lnTo>
                  <a:pt x="1427" y="1493"/>
                </a:lnTo>
                <a:lnTo>
                  <a:pt x="1437" y="1527"/>
                </a:lnTo>
                <a:lnTo>
                  <a:pt x="1450" y="1561"/>
                </a:lnTo>
                <a:lnTo>
                  <a:pt x="1469" y="1590"/>
                </a:lnTo>
                <a:lnTo>
                  <a:pt x="1492" y="1617"/>
                </a:lnTo>
                <a:lnTo>
                  <a:pt x="1520" y="1639"/>
                </a:lnTo>
                <a:lnTo>
                  <a:pt x="1549" y="1658"/>
                </a:lnTo>
                <a:lnTo>
                  <a:pt x="1583" y="1671"/>
                </a:lnTo>
                <a:lnTo>
                  <a:pt x="1619" y="1680"/>
                </a:lnTo>
                <a:lnTo>
                  <a:pt x="1656" y="1683"/>
                </a:lnTo>
                <a:lnTo>
                  <a:pt x="1694" y="1680"/>
                </a:lnTo>
                <a:lnTo>
                  <a:pt x="1730" y="1671"/>
                </a:lnTo>
                <a:lnTo>
                  <a:pt x="1763" y="1658"/>
                </a:lnTo>
                <a:lnTo>
                  <a:pt x="1794" y="1639"/>
                </a:lnTo>
                <a:lnTo>
                  <a:pt x="1820" y="1617"/>
                </a:lnTo>
                <a:lnTo>
                  <a:pt x="1844" y="1590"/>
                </a:lnTo>
                <a:lnTo>
                  <a:pt x="1862" y="1561"/>
                </a:lnTo>
                <a:lnTo>
                  <a:pt x="1877" y="1527"/>
                </a:lnTo>
                <a:lnTo>
                  <a:pt x="1885" y="1493"/>
                </a:lnTo>
                <a:lnTo>
                  <a:pt x="1888" y="1456"/>
                </a:lnTo>
                <a:lnTo>
                  <a:pt x="1885" y="1419"/>
                </a:lnTo>
                <a:lnTo>
                  <a:pt x="1877" y="1384"/>
                </a:lnTo>
                <a:lnTo>
                  <a:pt x="1862" y="1351"/>
                </a:lnTo>
                <a:lnTo>
                  <a:pt x="1844" y="1321"/>
                </a:lnTo>
                <a:lnTo>
                  <a:pt x="1820" y="1295"/>
                </a:lnTo>
                <a:lnTo>
                  <a:pt x="1794" y="1272"/>
                </a:lnTo>
                <a:lnTo>
                  <a:pt x="1763" y="1254"/>
                </a:lnTo>
                <a:lnTo>
                  <a:pt x="1730" y="1240"/>
                </a:lnTo>
                <a:lnTo>
                  <a:pt x="1694" y="1232"/>
                </a:lnTo>
                <a:lnTo>
                  <a:pt x="1656" y="1229"/>
                </a:lnTo>
                <a:close/>
                <a:moveTo>
                  <a:pt x="1698" y="0"/>
                </a:moveTo>
                <a:lnTo>
                  <a:pt x="1698" y="0"/>
                </a:lnTo>
                <a:lnTo>
                  <a:pt x="1723" y="2"/>
                </a:lnTo>
                <a:lnTo>
                  <a:pt x="1744" y="9"/>
                </a:lnTo>
                <a:lnTo>
                  <a:pt x="1765" y="19"/>
                </a:lnTo>
                <a:lnTo>
                  <a:pt x="1783" y="33"/>
                </a:lnTo>
                <a:lnTo>
                  <a:pt x="1798" y="51"/>
                </a:lnTo>
                <a:lnTo>
                  <a:pt x="1809" y="71"/>
                </a:lnTo>
                <a:lnTo>
                  <a:pt x="1816" y="93"/>
                </a:lnTo>
                <a:lnTo>
                  <a:pt x="1818" y="116"/>
                </a:lnTo>
                <a:lnTo>
                  <a:pt x="1818" y="117"/>
                </a:lnTo>
                <a:lnTo>
                  <a:pt x="2183" y="117"/>
                </a:lnTo>
                <a:lnTo>
                  <a:pt x="2183" y="235"/>
                </a:lnTo>
                <a:lnTo>
                  <a:pt x="2421" y="235"/>
                </a:lnTo>
                <a:lnTo>
                  <a:pt x="2421" y="640"/>
                </a:lnTo>
                <a:lnTo>
                  <a:pt x="1951" y="640"/>
                </a:lnTo>
                <a:lnTo>
                  <a:pt x="1951" y="523"/>
                </a:lnTo>
                <a:lnTo>
                  <a:pt x="1818" y="523"/>
                </a:lnTo>
                <a:lnTo>
                  <a:pt x="1818" y="780"/>
                </a:lnTo>
                <a:lnTo>
                  <a:pt x="3193" y="1347"/>
                </a:lnTo>
                <a:lnTo>
                  <a:pt x="3193" y="2665"/>
                </a:lnTo>
                <a:lnTo>
                  <a:pt x="3313" y="2665"/>
                </a:lnTo>
                <a:lnTo>
                  <a:pt x="3313" y="3016"/>
                </a:lnTo>
                <a:lnTo>
                  <a:pt x="1992" y="3016"/>
                </a:lnTo>
                <a:lnTo>
                  <a:pt x="1992" y="2148"/>
                </a:lnTo>
                <a:lnTo>
                  <a:pt x="1404" y="2148"/>
                </a:lnTo>
                <a:lnTo>
                  <a:pt x="1404" y="3016"/>
                </a:lnTo>
                <a:lnTo>
                  <a:pt x="0" y="3016"/>
                </a:lnTo>
                <a:lnTo>
                  <a:pt x="0" y="2665"/>
                </a:lnTo>
                <a:lnTo>
                  <a:pt x="120" y="2665"/>
                </a:lnTo>
                <a:lnTo>
                  <a:pt x="120" y="1347"/>
                </a:lnTo>
                <a:lnTo>
                  <a:pt x="1579" y="768"/>
                </a:lnTo>
                <a:lnTo>
                  <a:pt x="1579" y="116"/>
                </a:lnTo>
                <a:lnTo>
                  <a:pt x="1582" y="90"/>
                </a:lnTo>
                <a:lnTo>
                  <a:pt x="1592" y="65"/>
                </a:lnTo>
                <a:lnTo>
                  <a:pt x="1606" y="44"/>
                </a:lnTo>
                <a:lnTo>
                  <a:pt x="1624" y="25"/>
                </a:lnTo>
                <a:lnTo>
                  <a:pt x="1646" y="11"/>
                </a:lnTo>
                <a:lnTo>
                  <a:pt x="1671" y="3"/>
                </a:lnTo>
                <a:lnTo>
                  <a:pt x="169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212155" y="2672754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46573" y="2672754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086742" y="2672754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4644" y="2672754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212155" y="2964878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146573" y="2964878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086742" y="296487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694644" y="2964878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212155" y="3252008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146573" y="3252008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086742" y="325200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694644" y="3252008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212155" y="3544859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146573" y="3544859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086742" y="3544859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94644" y="3544859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634564" y="2672754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7634564" y="296487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7634564" y="325200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634564" y="3544859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8691983" y="2672754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691983" y="2964878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691983" y="3252008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691983" y="3544859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3261742" y="2672754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261742" y="2964878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ST02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261742" y="3252008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261742" y="3544859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2210182" y="3844256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5144600" y="3844256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4" name="Rectangle 603"/>
          <p:cNvSpPr/>
          <p:nvPr/>
        </p:nvSpPr>
        <p:spPr>
          <a:xfrm>
            <a:off x="4084769" y="384425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6692671" y="3844256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2210182" y="4133423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5144600" y="4133423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084769" y="413342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0" name="Rectangle 609"/>
          <p:cNvSpPr/>
          <p:nvPr/>
        </p:nvSpPr>
        <p:spPr>
          <a:xfrm>
            <a:off x="6692671" y="4133423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2" name="Rectangle 611"/>
          <p:cNvSpPr/>
          <p:nvPr/>
        </p:nvSpPr>
        <p:spPr>
          <a:xfrm>
            <a:off x="2210182" y="4437553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5144600" y="4437553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4084769" y="443755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6692671" y="4437553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2210182" y="4731667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8" name="Rectangle 617"/>
          <p:cNvSpPr/>
          <p:nvPr/>
        </p:nvSpPr>
        <p:spPr>
          <a:xfrm>
            <a:off x="5144600" y="4731667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084769" y="4731667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6692671" y="4731667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2" name="Rectangle 621"/>
          <p:cNvSpPr/>
          <p:nvPr/>
        </p:nvSpPr>
        <p:spPr>
          <a:xfrm>
            <a:off x="7632591" y="384425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7632591" y="413342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7632591" y="443755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7632591" y="4731667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8690010" y="3844256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8690010" y="4133423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8" name="Rectangle 627"/>
          <p:cNvSpPr/>
          <p:nvPr/>
        </p:nvSpPr>
        <p:spPr>
          <a:xfrm>
            <a:off x="8690010" y="4437553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8690010" y="4731667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0" name="Rectangle 629"/>
          <p:cNvSpPr/>
          <p:nvPr/>
        </p:nvSpPr>
        <p:spPr>
          <a:xfrm>
            <a:off x="3259769" y="3844256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3259769" y="4133423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ST02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2" name="Rectangle 631"/>
          <p:cNvSpPr/>
          <p:nvPr/>
        </p:nvSpPr>
        <p:spPr>
          <a:xfrm>
            <a:off x="3259769" y="4437553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3259769" y="4731667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4" name="Rectangle 633"/>
          <p:cNvSpPr/>
          <p:nvPr/>
        </p:nvSpPr>
        <p:spPr>
          <a:xfrm>
            <a:off x="2210182" y="5029611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144600" y="5029611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6" name="Rectangle 635"/>
          <p:cNvSpPr/>
          <p:nvPr/>
        </p:nvSpPr>
        <p:spPr>
          <a:xfrm>
            <a:off x="4084769" y="5029611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6692671" y="5029611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2210182" y="5321735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0" name="Rectangle 639"/>
          <p:cNvSpPr/>
          <p:nvPr/>
        </p:nvSpPr>
        <p:spPr>
          <a:xfrm>
            <a:off x="5144600" y="5321735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084769" y="5321735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2" name="Rectangle 641"/>
          <p:cNvSpPr/>
          <p:nvPr/>
        </p:nvSpPr>
        <p:spPr>
          <a:xfrm>
            <a:off x="6692671" y="5321735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4" name="Rectangle 643"/>
          <p:cNvSpPr/>
          <p:nvPr/>
        </p:nvSpPr>
        <p:spPr>
          <a:xfrm>
            <a:off x="2210182" y="5623002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144600" y="5623002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4084769" y="5623002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6692671" y="5623002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2210182" y="5915853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0" name="Rectangle 649"/>
          <p:cNvSpPr/>
          <p:nvPr/>
        </p:nvSpPr>
        <p:spPr>
          <a:xfrm>
            <a:off x="5144600" y="5915853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4084769" y="591585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6692671" y="5915853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4" name="Rectangle 653"/>
          <p:cNvSpPr/>
          <p:nvPr/>
        </p:nvSpPr>
        <p:spPr>
          <a:xfrm>
            <a:off x="7632591" y="5029611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7632591" y="5321735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6" name="Rectangle 655"/>
          <p:cNvSpPr/>
          <p:nvPr/>
        </p:nvSpPr>
        <p:spPr>
          <a:xfrm>
            <a:off x="7632591" y="5623002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7632591" y="591585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8690010" y="5029611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8690010" y="5321735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0" name="Rectangle 659"/>
          <p:cNvSpPr/>
          <p:nvPr/>
        </p:nvSpPr>
        <p:spPr>
          <a:xfrm>
            <a:off x="8690010" y="5623002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8690010" y="5915853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2" name="Rectangle 661"/>
          <p:cNvSpPr/>
          <p:nvPr/>
        </p:nvSpPr>
        <p:spPr>
          <a:xfrm>
            <a:off x="3259769" y="5029611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3259769" y="5321735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ST02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3259769" y="5623002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3259769" y="5915853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1525748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4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1832197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2121966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241" y="2402147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29" y="2714529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9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3012899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27" y="3297173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2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3584048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3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3887839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4177006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960" y="4480062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713" y="4772907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7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5064975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5358406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1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5655645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2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5953111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Rectangle 287"/>
          <p:cNvSpPr/>
          <p:nvPr/>
        </p:nvSpPr>
        <p:spPr>
          <a:xfrm>
            <a:off x="9537711" y="1153463"/>
            <a:ext cx="2165476" cy="28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9740930" y="1551671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90" name="Freeform 65"/>
          <p:cNvSpPr>
            <a:spLocks noEditPoints="1"/>
          </p:cNvSpPr>
          <p:nvPr/>
        </p:nvSpPr>
        <p:spPr bwMode="auto">
          <a:xfrm>
            <a:off x="10271573" y="1589174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0721380" y="1551650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11392239" y="1578969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293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Freeform 293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95" name="Rectangle 294"/>
          <p:cNvSpPr/>
          <p:nvPr/>
        </p:nvSpPr>
        <p:spPr>
          <a:xfrm>
            <a:off x="9534772" y="1482426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9747812" y="184925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98" name="Freeform 65"/>
          <p:cNvSpPr>
            <a:spLocks noEditPoints="1"/>
          </p:cNvSpPr>
          <p:nvPr/>
        </p:nvSpPr>
        <p:spPr bwMode="auto">
          <a:xfrm>
            <a:off x="10278455" y="188675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0728262" y="184923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11399121" y="1876550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01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3" name="Rectangle 302"/>
          <p:cNvSpPr/>
          <p:nvPr/>
        </p:nvSpPr>
        <p:spPr>
          <a:xfrm>
            <a:off x="9541654" y="1780007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9747812" y="2140493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19" name="Freeform 65"/>
          <p:cNvSpPr>
            <a:spLocks noEditPoints="1"/>
          </p:cNvSpPr>
          <p:nvPr/>
        </p:nvSpPr>
        <p:spPr bwMode="auto">
          <a:xfrm>
            <a:off x="10278455" y="217799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0728262" y="214047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11399121" y="216779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2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Freeform 322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24" name="Rectangle 323"/>
          <p:cNvSpPr/>
          <p:nvPr/>
        </p:nvSpPr>
        <p:spPr>
          <a:xfrm>
            <a:off x="9541654" y="2071248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9754694" y="243807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26" name="Freeform 65"/>
          <p:cNvSpPr>
            <a:spLocks noEditPoints="1"/>
          </p:cNvSpPr>
          <p:nvPr/>
        </p:nvSpPr>
        <p:spPr bwMode="auto">
          <a:xfrm>
            <a:off x="10285337" y="247557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10735144" y="243805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11406003" y="246537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29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0" name="Freeform 329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1" name="Rectangle 330"/>
          <p:cNvSpPr/>
          <p:nvPr/>
        </p:nvSpPr>
        <p:spPr>
          <a:xfrm>
            <a:off x="9548536" y="2368829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9747812" y="2734161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33" name="Freeform 65"/>
          <p:cNvSpPr>
            <a:spLocks noEditPoints="1"/>
          </p:cNvSpPr>
          <p:nvPr/>
        </p:nvSpPr>
        <p:spPr bwMode="auto">
          <a:xfrm>
            <a:off x="10278455" y="2771664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0728262" y="2734140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11399121" y="2761459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36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7" name="Freeform 336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8" name="Rectangle 337"/>
          <p:cNvSpPr/>
          <p:nvPr/>
        </p:nvSpPr>
        <p:spPr>
          <a:xfrm>
            <a:off x="9541654" y="2664916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9754694" y="303174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40" name="Freeform 65"/>
          <p:cNvSpPr>
            <a:spLocks noEditPoints="1"/>
          </p:cNvSpPr>
          <p:nvPr/>
        </p:nvSpPr>
        <p:spPr bwMode="auto">
          <a:xfrm>
            <a:off x="10285337" y="306924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10735144" y="303172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42" name="Group 341"/>
          <p:cNvGrpSpPr/>
          <p:nvPr/>
        </p:nvGrpSpPr>
        <p:grpSpPr>
          <a:xfrm>
            <a:off x="11406003" y="3059040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4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9" name="Freeform 34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50" name="Rectangle 349"/>
          <p:cNvSpPr/>
          <p:nvPr/>
        </p:nvSpPr>
        <p:spPr>
          <a:xfrm>
            <a:off x="9548536" y="2962497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9754694" y="3322983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57" name="Freeform 65"/>
          <p:cNvSpPr>
            <a:spLocks noEditPoints="1"/>
          </p:cNvSpPr>
          <p:nvPr/>
        </p:nvSpPr>
        <p:spPr bwMode="auto">
          <a:xfrm>
            <a:off x="10285337" y="336048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10735144" y="332296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59" name="Group 358"/>
          <p:cNvGrpSpPr/>
          <p:nvPr/>
        </p:nvGrpSpPr>
        <p:grpSpPr>
          <a:xfrm>
            <a:off x="11406003" y="335028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6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Freeform 36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62" name="Rectangle 361"/>
          <p:cNvSpPr/>
          <p:nvPr/>
        </p:nvSpPr>
        <p:spPr>
          <a:xfrm>
            <a:off x="9548536" y="3253738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9761576" y="362056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64" name="Freeform 65"/>
          <p:cNvSpPr>
            <a:spLocks noEditPoints="1"/>
          </p:cNvSpPr>
          <p:nvPr/>
        </p:nvSpPr>
        <p:spPr bwMode="auto">
          <a:xfrm>
            <a:off x="10292219" y="365806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0742026" y="362054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66" name="Group 365"/>
          <p:cNvGrpSpPr/>
          <p:nvPr/>
        </p:nvGrpSpPr>
        <p:grpSpPr>
          <a:xfrm>
            <a:off x="11412885" y="364786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367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69" name="Rectangle 368"/>
          <p:cNvSpPr/>
          <p:nvPr/>
        </p:nvSpPr>
        <p:spPr>
          <a:xfrm>
            <a:off x="9555418" y="3551319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9747812" y="391207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55" name="Freeform 65"/>
          <p:cNvSpPr>
            <a:spLocks noEditPoints="1"/>
          </p:cNvSpPr>
          <p:nvPr/>
        </p:nvSpPr>
        <p:spPr bwMode="auto">
          <a:xfrm>
            <a:off x="10278455" y="394957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10728262" y="391205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11399121" y="3939370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5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60" name="Rectangle 459"/>
          <p:cNvSpPr/>
          <p:nvPr/>
        </p:nvSpPr>
        <p:spPr>
          <a:xfrm>
            <a:off x="9541654" y="3842827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9754694" y="4209653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62" name="Freeform 65"/>
          <p:cNvSpPr>
            <a:spLocks noEditPoints="1"/>
          </p:cNvSpPr>
          <p:nvPr/>
        </p:nvSpPr>
        <p:spPr bwMode="auto">
          <a:xfrm>
            <a:off x="10285337" y="424715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10735144" y="420963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64" name="Group 463"/>
          <p:cNvGrpSpPr/>
          <p:nvPr/>
        </p:nvGrpSpPr>
        <p:grpSpPr>
          <a:xfrm>
            <a:off x="11406003" y="423695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65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67" name="Rectangle 466"/>
          <p:cNvSpPr/>
          <p:nvPr/>
        </p:nvSpPr>
        <p:spPr>
          <a:xfrm>
            <a:off x="9548536" y="4140408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9754694" y="450089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69" name="Freeform 65"/>
          <p:cNvSpPr>
            <a:spLocks noEditPoints="1"/>
          </p:cNvSpPr>
          <p:nvPr/>
        </p:nvSpPr>
        <p:spPr bwMode="auto">
          <a:xfrm>
            <a:off x="10285337" y="453839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10735144" y="450087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71" name="Group 470"/>
          <p:cNvGrpSpPr/>
          <p:nvPr/>
        </p:nvGrpSpPr>
        <p:grpSpPr>
          <a:xfrm>
            <a:off x="11406003" y="452819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7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3" name="Freeform 472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4" name="Rectangle 473"/>
          <p:cNvSpPr/>
          <p:nvPr/>
        </p:nvSpPr>
        <p:spPr>
          <a:xfrm>
            <a:off x="9548536" y="4431649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9761576" y="4798475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76" name="Freeform 65"/>
          <p:cNvSpPr>
            <a:spLocks noEditPoints="1"/>
          </p:cNvSpPr>
          <p:nvPr/>
        </p:nvSpPr>
        <p:spPr bwMode="auto">
          <a:xfrm>
            <a:off x="10292219" y="4835978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10742026" y="4798454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78" name="Group 477"/>
          <p:cNvGrpSpPr/>
          <p:nvPr/>
        </p:nvGrpSpPr>
        <p:grpSpPr>
          <a:xfrm>
            <a:off x="11412885" y="4825773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79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0" name="Freeform 479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81" name="Rectangle 480"/>
          <p:cNvSpPr/>
          <p:nvPr/>
        </p:nvSpPr>
        <p:spPr>
          <a:xfrm>
            <a:off x="9555418" y="4729230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9754694" y="509456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83" name="Freeform 65"/>
          <p:cNvSpPr>
            <a:spLocks noEditPoints="1"/>
          </p:cNvSpPr>
          <p:nvPr/>
        </p:nvSpPr>
        <p:spPr bwMode="auto">
          <a:xfrm>
            <a:off x="10285337" y="513206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10735144" y="509454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85" name="Group 484"/>
          <p:cNvGrpSpPr/>
          <p:nvPr/>
        </p:nvGrpSpPr>
        <p:grpSpPr>
          <a:xfrm>
            <a:off x="11406003" y="5121860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86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7" name="Freeform 486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88" name="Rectangle 487"/>
          <p:cNvSpPr/>
          <p:nvPr/>
        </p:nvSpPr>
        <p:spPr>
          <a:xfrm>
            <a:off x="9548536" y="5025317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9761576" y="5392143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90" name="Freeform 65"/>
          <p:cNvSpPr>
            <a:spLocks noEditPoints="1"/>
          </p:cNvSpPr>
          <p:nvPr/>
        </p:nvSpPr>
        <p:spPr bwMode="auto">
          <a:xfrm>
            <a:off x="10292219" y="542964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10742026" y="539212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92" name="Group 491"/>
          <p:cNvGrpSpPr/>
          <p:nvPr/>
        </p:nvGrpSpPr>
        <p:grpSpPr>
          <a:xfrm>
            <a:off x="11412885" y="541944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93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4" name="Freeform 493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95" name="Rectangle 494"/>
          <p:cNvSpPr/>
          <p:nvPr/>
        </p:nvSpPr>
        <p:spPr>
          <a:xfrm>
            <a:off x="9555418" y="5322898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9761576" y="568338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97" name="Freeform 65"/>
          <p:cNvSpPr>
            <a:spLocks noEditPoints="1"/>
          </p:cNvSpPr>
          <p:nvPr/>
        </p:nvSpPr>
        <p:spPr bwMode="auto">
          <a:xfrm>
            <a:off x="10292219" y="572088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10742026" y="568336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99" name="Group 498"/>
          <p:cNvGrpSpPr/>
          <p:nvPr/>
        </p:nvGrpSpPr>
        <p:grpSpPr>
          <a:xfrm>
            <a:off x="11412885" y="571068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50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1" name="Freeform 50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02" name="Rectangle 501"/>
          <p:cNvSpPr/>
          <p:nvPr/>
        </p:nvSpPr>
        <p:spPr>
          <a:xfrm>
            <a:off x="9555418" y="5614139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9768458" y="5980965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513" name="Freeform 65"/>
          <p:cNvSpPr>
            <a:spLocks noEditPoints="1"/>
          </p:cNvSpPr>
          <p:nvPr/>
        </p:nvSpPr>
        <p:spPr bwMode="auto">
          <a:xfrm>
            <a:off x="10299101" y="6018468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10748908" y="5980944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15" name="Group 514"/>
          <p:cNvGrpSpPr/>
          <p:nvPr/>
        </p:nvGrpSpPr>
        <p:grpSpPr>
          <a:xfrm>
            <a:off x="11419767" y="6008263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516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" name="Freeform 516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18" name="Rectangle 517"/>
          <p:cNvSpPr/>
          <p:nvPr/>
        </p:nvSpPr>
        <p:spPr>
          <a:xfrm>
            <a:off x="9562300" y="5911720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3" y="354322"/>
            <a:ext cx="1215871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136309" y="67017"/>
            <a:ext cx="221849" cy="2218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5" name="Picture 6" descr="Image result for aicte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" y="31323"/>
            <a:ext cx="308983" cy="3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11609" y="0"/>
            <a:ext cx="11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AICTE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80189" y="93061"/>
            <a:ext cx="10486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Anil D </a:t>
            </a:r>
            <a:r>
              <a:rPr lang="en-IN" sz="800" dirty="0" err="1">
                <a:solidFill>
                  <a:schemeClr val="bg1">
                    <a:lumMod val="50000"/>
                  </a:schemeClr>
                </a:solidFill>
              </a:rPr>
              <a:t>Sahasrabudhe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899"/>
            <a:ext cx="12192000" cy="198921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8193" y="105292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4" name="Freeform 69"/>
          <p:cNvSpPr>
            <a:spLocks noEditPoints="1"/>
          </p:cNvSpPr>
          <p:nvPr/>
        </p:nvSpPr>
        <p:spPr bwMode="auto">
          <a:xfrm>
            <a:off x="161695" y="546087"/>
            <a:ext cx="220423" cy="125956"/>
          </a:xfrm>
          <a:custGeom>
            <a:avLst/>
            <a:gdLst>
              <a:gd name="T0" fmla="*/ 146 w 362"/>
              <a:gd name="T1" fmla="*/ 204 h 206"/>
              <a:gd name="T2" fmla="*/ 151 w 362"/>
              <a:gd name="T3" fmla="*/ 206 h 206"/>
              <a:gd name="T4" fmla="*/ 355 w 362"/>
              <a:gd name="T5" fmla="*/ 206 h 206"/>
              <a:gd name="T6" fmla="*/ 360 w 362"/>
              <a:gd name="T7" fmla="*/ 203 h 206"/>
              <a:gd name="T8" fmla="*/ 362 w 362"/>
              <a:gd name="T9" fmla="*/ 198 h 206"/>
              <a:gd name="T10" fmla="*/ 290 w 362"/>
              <a:gd name="T11" fmla="*/ 57 h 206"/>
              <a:gd name="T12" fmla="*/ 141 w 362"/>
              <a:gd name="T13" fmla="*/ 0 h 206"/>
              <a:gd name="T14" fmla="*/ 2 w 362"/>
              <a:gd name="T15" fmla="*/ 49 h 206"/>
              <a:gd name="T16" fmla="*/ 0 w 362"/>
              <a:gd name="T17" fmla="*/ 54 h 206"/>
              <a:gd name="T18" fmla="*/ 2 w 362"/>
              <a:gd name="T19" fmla="*/ 59 h 206"/>
              <a:gd name="T20" fmla="*/ 146 w 362"/>
              <a:gd name="T21" fmla="*/ 204 h 206"/>
              <a:gd name="T22" fmla="*/ 119 w 362"/>
              <a:gd name="T23" fmla="*/ 126 h 206"/>
              <a:gd name="T24" fmla="*/ 177 w 362"/>
              <a:gd name="T25" fmla="*/ 39 h 206"/>
              <a:gd name="T26" fmla="*/ 197 w 362"/>
              <a:gd name="T27" fmla="*/ 44 h 206"/>
              <a:gd name="T28" fmla="*/ 133 w 362"/>
              <a:gd name="T29" fmla="*/ 141 h 206"/>
              <a:gd name="T30" fmla="*/ 119 w 362"/>
              <a:gd name="T31" fmla="*/ 126 h 206"/>
              <a:gd name="T32" fmla="*/ 141 w 362"/>
              <a:gd name="T33" fmla="*/ 35 h 206"/>
              <a:gd name="T34" fmla="*/ 147 w 362"/>
              <a:gd name="T35" fmla="*/ 36 h 206"/>
              <a:gd name="T36" fmla="*/ 99 w 362"/>
              <a:gd name="T37" fmla="*/ 106 h 206"/>
              <a:gd name="T38" fmla="*/ 84 w 362"/>
              <a:gd name="T39" fmla="*/ 91 h 206"/>
              <a:gd name="T40" fmla="*/ 122 w 362"/>
              <a:gd name="T41" fmla="*/ 37 h 206"/>
              <a:gd name="T42" fmla="*/ 141 w 362"/>
              <a:gd name="T43" fmla="*/ 35 h 206"/>
              <a:gd name="T44" fmla="*/ 83 w 362"/>
              <a:gd name="T45" fmla="*/ 45 h 206"/>
              <a:gd name="T46" fmla="*/ 64 w 362"/>
              <a:gd name="T47" fmla="*/ 71 h 206"/>
              <a:gd name="T48" fmla="*/ 51 w 362"/>
              <a:gd name="T49" fmla="*/ 59 h 206"/>
              <a:gd name="T50" fmla="*/ 77 w 362"/>
              <a:gd name="T51" fmla="*/ 47 h 206"/>
              <a:gd name="T52" fmla="*/ 83 w 362"/>
              <a:gd name="T53" fmla="*/ 45 h 206"/>
              <a:gd name="T54" fmla="*/ 256 w 362"/>
              <a:gd name="T55" fmla="*/ 170 h 206"/>
              <a:gd name="T56" fmla="*/ 294 w 362"/>
              <a:gd name="T57" fmla="*/ 114 h 206"/>
              <a:gd name="T58" fmla="*/ 301 w 362"/>
              <a:gd name="T59" fmla="*/ 125 h 206"/>
              <a:gd name="T60" fmla="*/ 270 w 362"/>
              <a:gd name="T61" fmla="*/ 170 h 206"/>
              <a:gd name="T62" fmla="*/ 256 w 362"/>
              <a:gd name="T63" fmla="*/ 170 h 206"/>
              <a:gd name="T64" fmla="*/ 303 w 362"/>
              <a:gd name="T65" fmla="*/ 170 h 206"/>
              <a:gd name="T66" fmla="*/ 315 w 362"/>
              <a:gd name="T67" fmla="*/ 153 h 206"/>
              <a:gd name="T68" fmla="*/ 321 w 362"/>
              <a:gd name="T69" fmla="*/ 170 h 206"/>
              <a:gd name="T70" fmla="*/ 303 w 362"/>
              <a:gd name="T71" fmla="*/ 170 h 206"/>
              <a:gd name="T72" fmla="*/ 201 w 362"/>
              <a:gd name="T73" fmla="*/ 170 h 206"/>
              <a:gd name="T74" fmla="*/ 262 w 362"/>
              <a:gd name="T75" fmla="*/ 80 h 206"/>
              <a:gd name="T76" fmla="*/ 267 w 362"/>
              <a:gd name="T77" fmla="*/ 84 h 206"/>
              <a:gd name="T78" fmla="*/ 275 w 362"/>
              <a:gd name="T79" fmla="*/ 92 h 206"/>
              <a:gd name="T80" fmla="*/ 224 w 362"/>
              <a:gd name="T81" fmla="*/ 170 h 206"/>
              <a:gd name="T82" fmla="*/ 201 w 362"/>
              <a:gd name="T83" fmla="*/ 170 h 206"/>
              <a:gd name="T84" fmla="*/ 169 w 362"/>
              <a:gd name="T85" fmla="*/ 170 h 206"/>
              <a:gd name="T86" fmla="*/ 163 w 362"/>
              <a:gd name="T87" fmla="*/ 170 h 206"/>
              <a:gd name="T88" fmla="*/ 153 w 362"/>
              <a:gd name="T89" fmla="*/ 160 h 206"/>
              <a:gd name="T90" fmla="*/ 223 w 362"/>
              <a:gd name="T91" fmla="*/ 54 h 206"/>
              <a:gd name="T92" fmla="*/ 240 w 362"/>
              <a:gd name="T93" fmla="*/ 63 h 206"/>
              <a:gd name="T94" fmla="*/ 169 w 362"/>
              <a:gd name="T95" fmla="*/ 170 h 206"/>
              <a:gd name="T96" fmla="*/ 169 w 362"/>
              <a:gd name="T97" fmla="*/ 170 h 206"/>
              <a:gd name="T98" fmla="*/ 169 w 362"/>
              <a:gd name="T99" fmla="*/ 17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2" h="206">
                <a:moveTo>
                  <a:pt x="146" y="204"/>
                </a:moveTo>
                <a:cubicBezTo>
                  <a:pt x="147" y="205"/>
                  <a:pt x="149" y="206"/>
                  <a:pt x="151" y="206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7" y="206"/>
                  <a:pt x="359" y="205"/>
                  <a:pt x="360" y="203"/>
                </a:cubicBezTo>
                <a:cubicBezTo>
                  <a:pt x="362" y="202"/>
                  <a:pt x="362" y="200"/>
                  <a:pt x="362" y="198"/>
                </a:cubicBezTo>
                <a:cubicBezTo>
                  <a:pt x="356" y="143"/>
                  <a:pt x="331" y="93"/>
                  <a:pt x="290" y="57"/>
                </a:cubicBezTo>
                <a:cubicBezTo>
                  <a:pt x="249" y="20"/>
                  <a:pt x="197" y="0"/>
                  <a:pt x="141" y="0"/>
                </a:cubicBezTo>
                <a:cubicBezTo>
                  <a:pt x="91" y="0"/>
                  <a:pt x="42" y="17"/>
                  <a:pt x="2" y="49"/>
                </a:cubicBezTo>
                <a:cubicBezTo>
                  <a:pt x="1" y="50"/>
                  <a:pt x="0" y="52"/>
                  <a:pt x="0" y="54"/>
                </a:cubicBezTo>
                <a:cubicBezTo>
                  <a:pt x="0" y="56"/>
                  <a:pt x="0" y="58"/>
                  <a:pt x="2" y="59"/>
                </a:cubicBezTo>
                <a:lnTo>
                  <a:pt x="146" y="204"/>
                </a:lnTo>
                <a:close/>
                <a:moveTo>
                  <a:pt x="119" y="126"/>
                </a:moveTo>
                <a:cubicBezTo>
                  <a:pt x="177" y="39"/>
                  <a:pt x="177" y="39"/>
                  <a:pt x="177" y="39"/>
                </a:cubicBezTo>
                <a:cubicBezTo>
                  <a:pt x="184" y="40"/>
                  <a:pt x="191" y="42"/>
                  <a:pt x="197" y="44"/>
                </a:cubicBezTo>
                <a:cubicBezTo>
                  <a:pt x="133" y="141"/>
                  <a:pt x="133" y="141"/>
                  <a:pt x="133" y="141"/>
                </a:cubicBezTo>
                <a:lnTo>
                  <a:pt x="119" y="126"/>
                </a:lnTo>
                <a:close/>
                <a:moveTo>
                  <a:pt x="141" y="35"/>
                </a:moveTo>
                <a:cubicBezTo>
                  <a:pt x="143" y="35"/>
                  <a:pt x="145" y="36"/>
                  <a:pt x="147" y="36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8" y="36"/>
                  <a:pt x="135" y="35"/>
                  <a:pt x="141" y="35"/>
                </a:cubicBezTo>
                <a:close/>
                <a:moveTo>
                  <a:pt x="83" y="45"/>
                </a:moveTo>
                <a:cubicBezTo>
                  <a:pt x="64" y="71"/>
                  <a:pt x="64" y="71"/>
                  <a:pt x="64" y="71"/>
                </a:cubicBezTo>
                <a:cubicBezTo>
                  <a:pt x="51" y="59"/>
                  <a:pt x="51" y="59"/>
                  <a:pt x="51" y="59"/>
                </a:cubicBezTo>
                <a:cubicBezTo>
                  <a:pt x="60" y="54"/>
                  <a:pt x="68" y="50"/>
                  <a:pt x="77" y="47"/>
                </a:cubicBezTo>
                <a:cubicBezTo>
                  <a:pt x="79" y="46"/>
                  <a:pt x="81" y="46"/>
                  <a:pt x="83" y="45"/>
                </a:cubicBezTo>
                <a:close/>
                <a:moveTo>
                  <a:pt x="256" y="170"/>
                </a:moveTo>
                <a:cubicBezTo>
                  <a:pt x="294" y="114"/>
                  <a:pt x="294" y="114"/>
                  <a:pt x="294" y="114"/>
                </a:cubicBezTo>
                <a:cubicBezTo>
                  <a:pt x="296" y="118"/>
                  <a:pt x="299" y="122"/>
                  <a:pt x="301" y="125"/>
                </a:cubicBezTo>
                <a:cubicBezTo>
                  <a:pt x="270" y="170"/>
                  <a:pt x="270" y="170"/>
                  <a:pt x="270" y="170"/>
                </a:cubicBezTo>
                <a:lnTo>
                  <a:pt x="256" y="170"/>
                </a:lnTo>
                <a:close/>
                <a:moveTo>
                  <a:pt x="303" y="170"/>
                </a:moveTo>
                <a:cubicBezTo>
                  <a:pt x="315" y="153"/>
                  <a:pt x="315" y="153"/>
                  <a:pt x="315" y="153"/>
                </a:cubicBezTo>
                <a:cubicBezTo>
                  <a:pt x="317" y="159"/>
                  <a:pt x="319" y="165"/>
                  <a:pt x="321" y="170"/>
                </a:cubicBezTo>
                <a:lnTo>
                  <a:pt x="303" y="170"/>
                </a:lnTo>
                <a:close/>
                <a:moveTo>
                  <a:pt x="201" y="170"/>
                </a:moveTo>
                <a:cubicBezTo>
                  <a:pt x="262" y="80"/>
                  <a:pt x="262" y="80"/>
                  <a:pt x="262" y="80"/>
                </a:cubicBezTo>
                <a:cubicBezTo>
                  <a:pt x="264" y="81"/>
                  <a:pt x="266" y="83"/>
                  <a:pt x="267" y="84"/>
                </a:cubicBezTo>
                <a:cubicBezTo>
                  <a:pt x="270" y="87"/>
                  <a:pt x="273" y="90"/>
                  <a:pt x="275" y="92"/>
                </a:cubicBezTo>
                <a:cubicBezTo>
                  <a:pt x="224" y="170"/>
                  <a:pt x="224" y="170"/>
                  <a:pt x="224" y="170"/>
                </a:cubicBezTo>
                <a:lnTo>
                  <a:pt x="201" y="170"/>
                </a:lnTo>
                <a:close/>
                <a:moveTo>
                  <a:pt x="169" y="170"/>
                </a:moveTo>
                <a:cubicBezTo>
                  <a:pt x="163" y="170"/>
                  <a:pt x="163" y="170"/>
                  <a:pt x="163" y="17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9" y="57"/>
                  <a:pt x="234" y="60"/>
                  <a:pt x="240" y="63"/>
                </a:cubicBezTo>
                <a:lnTo>
                  <a:pt x="169" y="170"/>
                </a:lnTo>
                <a:close/>
                <a:moveTo>
                  <a:pt x="169" y="170"/>
                </a:moveTo>
                <a:cubicBezTo>
                  <a:pt x="169" y="170"/>
                  <a:pt x="169" y="170"/>
                  <a:pt x="169" y="17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5" name="Freeform 70"/>
          <p:cNvSpPr>
            <a:spLocks noEditPoints="1"/>
          </p:cNvSpPr>
          <p:nvPr/>
        </p:nvSpPr>
        <p:spPr bwMode="auto">
          <a:xfrm>
            <a:off x="112346" y="594965"/>
            <a:ext cx="122196" cy="195044"/>
          </a:xfrm>
          <a:custGeom>
            <a:avLst/>
            <a:gdLst>
              <a:gd name="T0" fmla="*/ 198 w 201"/>
              <a:gd name="T1" fmla="*/ 141 h 319"/>
              <a:gd name="T2" fmla="*/ 60 w 201"/>
              <a:gd name="T3" fmla="*/ 2 h 319"/>
              <a:gd name="T4" fmla="*/ 54 w 201"/>
              <a:gd name="T5" fmla="*/ 0 h 319"/>
              <a:gd name="T6" fmla="*/ 49 w 201"/>
              <a:gd name="T7" fmla="*/ 3 h 319"/>
              <a:gd name="T8" fmla="*/ 0 w 201"/>
              <a:gd name="T9" fmla="*/ 142 h 319"/>
              <a:gd name="T10" fmla="*/ 86 w 201"/>
              <a:gd name="T11" fmla="*/ 318 h 319"/>
              <a:gd name="T12" fmla="*/ 91 w 201"/>
              <a:gd name="T13" fmla="*/ 319 h 319"/>
              <a:gd name="T14" fmla="*/ 92 w 201"/>
              <a:gd name="T15" fmla="*/ 319 h 319"/>
              <a:gd name="T16" fmla="*/ 96 w 201"/>
              <a:gd name="T17" fmla="*/ 316 h 319"/>
              <a:gd name="T18" fmla="*/ 199 w 201"/>
              <a:gd name="T19" fmla="*/ 149 h 319"/>
              <a:gd name="T20" fmla="*/ 198 w 201"/>
              <a:gd name="T21" fmla="*/ 141 h 319"/>
              <a:gd name="T22" fmla="*/ 157 w 201"/>
              <a:gd name="T23" fmla="*/ 150 h 319"/>
              <a:gd name="T24" fmla="*/ 84 w 201"/>
              <a:gd name="T25" fmla="*/ 268 h 319"/>
              <a:gd name="T26" fmla="*/ 56 w 201"/>
              <a:gd name="T27" fmla="*/ 227 h 319"/>
              <a:gd name="T28" fmla="*/ 36 w 201"/>
              <a:gd name="T29" fmla="*/ 142 h 319"/>
              <a:gd name="T30" fmla="*/ 47 w 201"/>
              <a:gd name="T31" fmla="*/ 78 h 319"/>
              <a:gd name="T32" fmla="*/ 59 w 201"/>
              <a:gd name="T33" fmla="*/ 52 h 319"/>
              <a:gd name="T34" fmla="*/ 157 w 201"/>
              <a:gd name="T35" fmla="*/ 150 h 319"/>
              <a:gd name="T36" fmla="*/ 157 w 201"/>
              <a:gd name="T37" fmla="*/ 150 h 319"/>
              <a:gd name="T38" fmla="*/ 157 w 201"/>
              <a:gd name="T39" fmla="*/ 15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319">
                <a:moveTo>
                  <a:pt x="198" y="141"/>
                </a:moveTo>
                <a:cubicBezTo>
                  <a:pt x="60" y="2"/>
                  <a:pt x="60" y="2"/>
                  <a:pt x="60" y="2"/>
                </a:cubicBezTo>
                <a:cubicBezTo>
                  <a:pt x="58" y="1"/>
                  <a:pt x="56" y="0"/>
                  <a:pt x="54" y="0"/>
                </a:cubicBezTo>
                <a:cubicBezTo>
                  <a:pt x="53" y="0"/>
                  <a:pt x="51" y="1"/>
                  <a:pt x="49" y="3"/>
                </a:cubicBezTo>
                <a:cubicBezTo>
                  <a:pt x="18" y="42"/>
                  <a:pt x="0" y="92"/>
                  <a:pt x="0" y="142"/>
                </a:cubicBezTo>
                <a:cubicBezTo>
                  <a:pt x="0" y="211"/>
                  <a:pt x="32" y="275"/>
                  <a:pt x="86" y="318"/>
                </a:cubicBezTo>
                <a:cubicBezTo>
                  <a:pt x="88" y="318"/>
                  <a:pt x="89" y="319"/>
                  <a:pt x="91" y="319"/>
                </a:cubicBezTo>
                <a:cubicBezTo>
                  <a:pt x="91" y="319"/>
                  <a:pt x="91" y="319"/>
                  <a:pt x="92" y="319"/>
                </a:cubicBezTo>
                <a:cubicBezTo>
                  <a:pt x="94" y="318"/>
                  <a:pt x="95" y="317"/>
                  <a:pt x="96" y="316"/>
                </a:cubicBezTo>
                <a:cubicBezTo>
                  <a:pt x="199" y="149"/>
                  <a:pt x="199" y="149"/>
                  <a:pt x="199" y="149"/>
                </a:cubicBezTo>
                <a:cubicBezTo>
                  <a:pt x="201" y="146"/>
                  <a:pt x="200" y="143"/>
                  <a:pt x="198" y="141"/>
                </a:cubicBezTo>
                <a:close/>
                <a:moveTo>
                  <a:pt x="157" y="150"/>
                </a:moveTo>
                <a:cubicBezTo>
                  <a:pt x="84" y="268"/>
                  <a:pt x="84" y="268"/>
                  <a:pt x="84" y="268"/>
                </a:cubicBezTo>
                <a:cubicBezTo>
                  <a:pt x="73" y="255"/>
                  <a:pt x="64" y="241"/>
                  <a:pt x="56" y="227"/>
                </a:cubicBezTo>
                <a:cubicBezTo>
                  <a:pt x="43" y="200"/>
                  <a:pt x="36" y="172"/>
                  <a:pt x="36" y="142"/>
                </a:cubicBezTo>
                <a:cubicBezTo>
                  <a:pt x="36" y="120"/>
                  <a:pt x="40" y="98"/>
                  <a:pt x="47" y="78"/>
                </a:cubicBezTo>
                <a:cubicBezTo>
                  <a:pt x="51" y="69"/>
                  <a:pt x="54" y="60"/>
                  <a:pt x="59" y="52"/>
                </a:cubicBezTo>
                <a:lnTo>
                  <a:pt x="157" y="150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6" name="Freeform 71"/>
          <p:cNvSpPr>
            <a:spLocks noEditPoints="1"/>
          </p:cNvSpPr>
          <p:nvPr/>
        </p:nvSpPr>
        <p:spPr bwMode="auto">
          <a:xfrm>
            <a:off x="187074" y="691782"/>
            <a:ext cx="195044" cy="125486"/>
          </a:xfrm>
          <a:custGeom>
            <a:avLst/>
            <a:gdLst>
              <a:gd name="T0" fmla="*/ 313 w 320"/>
              <a:gd name="T1" fmla="*/ 0 h 206"/>
              <a:gd name="T2" fmla="*/ 112 w 320"/>
              <a:gd name="T3" fmla="*/ 0 h 206"/>
              <a:gd name="T4" fmla="*/ 107 w 320"/>
              <a:gd name="T5" fmla="*/ 4 h 206"/>
              <a:gd name="T6" fmla="*/ 1 w 320"/>
              <a:gd name="T7" fmla="*/ 175 h 206"/>
              <a:gd name="T8" fmla="*/ 1 w 320"/>
              <a:gd name="T9" fmla="*/ 180 h 206"/>
              <a:gd name="T10" fmla="*/ 4 w 320"/>
              <a:gd name="T11" fmla="*/ 185 h 206"/>
              <a:gd name="T12" fmla="*/ 99 w 320"/>
              <a:gd name="T13" fmla="*/ 206 h 206"/>
              <a:gd name="T14" fmla="*/ 248 w 320"/>
              <a:gd name="T15" fmla="*/ 149 h 206"/>
              <a:gd name="T16" fmla="*/ 320 w 320"/>
              <a:gd name="T17" fmla="*/ 8 h 206"/>
              <a:gd name="T18" fmla="*/ 318 w 320"/>
              <a:gd name="T19" fmla="*/ 3 h 206"/>
              <a:gd name="T20" fmla="*/ 313 w 320"/>
              <a:gd name="T21" fmla="*/ 0 h 206"/>
              <a:gd name="T22" fmla="*/ 313 w 320"/>
              <a:gd name="T23" fmla="*/ 0 h 206"/>
              <a:gd name="T24" fmla="*/ 313 w 320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206">
                <a:moveTo>
                  <a:pt x="313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0" y="0"/>
                  <a:pt x="108" y="2"/>
                  <a:pt x="107" y="4"/>
                </a:cubicBezTo>
                <a:cubicBezTo>
                  <a:pt x="1" y="175"/>
                  <a:pt x="1" y="175"/>
                  <a:pt x="1" y="175"/>
                </a:cubicBezTo>
                <a:cubicBezTo>
                  <a:pt x="0" y="177"/>
                  <a:pt x="0" y="179"/>
                  <a:pt x="1" y="180"/>
                </a:cubicBezTo>
                <a:cubicBezTo>
                  <a:pt x="1" y="182"/>
                  <a:pt x="2" y="184"/>
                  <a:pt x="4" y="185"/>
                </a:cubicBezTo>
                <a:cubicBezTo>
                  <a:pt x="34" y="199"/>
                  <a:pt x="66" y="206"/>
                  <a:pt x="99" y="206"/>
                </a:cubicBezTo>
                <a:cubicBezTo>
                  <a:pt x="155" y="206"/>
                  <a:pt x="207" y="186"/>
                  <a:pt x="248" y="149"/>
                </a:cubicBezTo>
                <a:cubicBezTo>
                  <a:pt x="289" y="113"/>
                  <a:pt x="314" y="63"/>
                  <a:pt x="320" y="8"/>
                </a:cubicBezTo>
                <a:cubicBezTo>
                  <a:pt x="320" y="6"/>
                  <a:pt x="320" y="4"/>
                  <a:pt x="318" y="3"/>
                </a:cubicBezTo>
                <a:cubicBezTo>
                  <a:pt x="317" y="1"/>
                  <a:pt x="315" y="0"/>
                  <a:pt x="313" y="0"/>
                </a:cubicBezTo>
                <a:close/>
                <a:moveTo>
                  <a:pt x="313" y="0"/>
                </a:moveTo>
                <a:cubicBezTo>
                  <a:pt x="313" y="0"/>
                  <a:pt x="313" y="0"/>
                  <a:pt x="313" y="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2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809863" y="6924428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4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29" y="6982652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721" y="6879730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Freeform 30"/>
          <p:cNvSpPr>
            <a:spLocks noEditPoints="1"/>
          </p:cNvSpPr>
          <p:nvPr/>
        </p:nvSpPr>
        <p:spPr bwMode="auto">
          <a:xfrm>
            <a:off x="111100" y="142251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1617" y="145485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004281" y="541881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Search Grievance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030305" y="897862"/>
            <a:ext cx="9925077" cy="1434127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4" name="Rectangle 263"/>
          <p:cNvSpPr/>
          <p:nvPr/>
        </p:nvSpPr>
        <p:spPr>
          <a:xfrm>
            <a:off x="6454520" y="1158803"/>
            <a:ext cx="2164430" cy="30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150500" y="1163265"/>
            <a:ext cx="21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8745149" y="1158803"/>
            <a:ext cx="1028011" cy="303117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267" name="Freeform 30"/>
          <p:cNvSpPr>
            <a:spLocks noEditPoints="1"/>
          </p:cNvSpPr>
          <p:nvPr/>
        </p:nvSpPr>
        <p:spPr bwMode="auto">
          <a:xfrm>
            <a:off x="9508673" y="1209667"/>
            <a:ext cx="201387" cy="20138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8408" y="1351806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67279" y="1158803"/>
            <a:ext cx="3097329" cy="30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104" y="2376379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2493" y="1845910"/>
            <a:ext cx="1360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Important Information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90" name="Freeform 15"/>
          <p:cNvSpPr>
            <a:spLocks noEditPoints="1"/>
          </p:cNvSpPr>
          <p:nvPr/>
        </p:nvSpPr>
        <p:spPr bwMode="auto">
          <a:xfrm>
            <a:off x="79952" y="2331989"/>
            <a:ext cx="285126" cy="323219"/>
          </a:xfrm>
          <a:custGeom>
            <a:avLst/>
            <a:gdLst>
              <a:gd name="T0" fmla="*/ 200 w 1235"/>
              <a:gd name="T1" fmla="*/ 599 h 1400"/>
              <a:gd name="T2" fmla="*/ 215 w 1235"/>
              <a:gd name="T3" fmla="*/ 1152 h 1400"/>
              <a:gd name="T4" fmla="*/ 896 w 1235"/>
              <a:gd name="T5" fmla="*/ 1062 h 1400"/>
              <a:gd name="T6" fmla="*/ 1047 w 1235"/>
              <a:gd name="T7" fmla="*/ 915 h 1400"/>
              <a:gd name="T8" fmla="*/ 1140 w 1235"/>
              <a:gd name="T9" fmla="*/ 669 h 1400"/>
              <a:gd name="T10" fmla="*/ 200 w 1235"/>
              <a:gd name="T11" fmla="*/ 452 h 1400"/>
              <a:gd name="T12" fmla="*/ 774 w 1235"/>
              <a:gd name="T13" fmla="*/ 317 h 1400"/>
              <a:gd name="T14" fmla="*/ 591 w 1235"/>
              <a:gd name="T15" fmla="*/ 329 h 1400"/>
              <a:gd name="T16" fmla="*/ 679 w 1235"/>
              <a:gd name="T17" fmla="*/ 406 h 1400"/>
              <a:gd name="T18" fmla="*/ 529 w 1235"/>
              <a:gd name="T19" fmla="*/ 242 h 1400"/>
              <a:gd name="T20" fmla="*/ 442 w 1235"/>
              <a:gd name="T21" fmla="*/ 373 h 1400"/>
              <a:gd name="T22" fmla="*/ 537 w 1235"/>
              <a:gd name="T23" fmla="*/ 334 h 1400"/>
              <a:gd name="T24" fmla="*/ 619 w 1235"/>
              <a:gd name="T25" fmla="*/ 273 h 1400"/>
              <a:gd name="T26" fmla="*/ 316 w 1235"/>
              <a:gd name="T27" fmla="*/ 186 h 1400"/>
              <a:gd name="T28" fmla="*/ 308 w 1235"/>
              <a:gd name="T29" fmla="*/ 211 h 1400"/>
              <a:gd name="T30" fmla="*/ 330 w 1235"/>
              <a:gd name="T31" fmla="*/ 226 h 1400"/>
              <a:gd name="T32" fmla="*/ 351 w 1235"/>
              <a:gd name="T33" fmla="*/ 211 h 1400"/>
              <a:gd name="T34" fmla="*/ 343 w 1235"/>
              <a:gd name="T35" fmla="*/ 186 h 1400"/>
              <a:gd name="T36" fmla="*/ 1020 w 1235"/>
              <a:gd name="T37" fmla="*/ 406 h 1400"/>
              <a:gd name="T38" fmla="*/ 1191 w 1235"/>
              <a:gd name="T39" fmla="*/ 91 h 1400"/>
              <a:gd name="T40" fmla="*/ 617 w 1235"/>
              <a:gd name="T41" fmla="*/ 75 h 1400"/>
              <a:gd name="T42" fmla="*/ 752 w 1235"/>
              <a:gd name="T43" fmla="*/ 271 h 1400"/>
              <a:gd name="T44" fmla="*/ 896 w 1235"/>
              <a:gd name="T45" fmla="*/ 44 h 1400"/>
              <a:gd name="T46" fmla="*/ 896 w 1235"/>
              <a:gd name="T47" fmla="*/ 44 h 1400"/>
              <a:gd name="T48" fmla="*/ 217 w 1235"/>
              <a:gd name="T49" fmla="*/ 91 h 1400"/>
              <a:gd name="T50" fmla="*/ 175 w 1235"/>
              <a:gd name="T51" fmla="*/ 236 h 1400"/>
              <a:gd name="T52" fmla="*/ 250 w 1235"/>
              <a:gd name="T53" fmla="*/ 340 h 1400"/>
              <a:gd name="T54" fmla="*/ 306 w 1235"/>
              <a:gd name="T55" fmla="*/ 267 h 1400"/>
              <a:gd name="T56" fmla="*/ 262 w 1235"/>
              <a:gd name="T57" fmla="*/ 203 h 1400"/>
              <a:gd name="T58" fmla="*/ 330 w 1235"/>
              <a:gd name="T59" fmla="*/ 135 h 1400"/>
              <a:gd name="T60" fmla="*/ 398 w 1235"/>
              <a:gd name="T61" fmla="*/ 203 h 1400"/>
              <a:gd name="T62" fmla="*/ 351 w 1235"/>
              <a:gd name="T63" fmla="*/ 267 h 1400"/>
              <a:gd name="T64" fmla="*/ 409 w 1235"/>
              <a:gd name="T65" fmla="*/ 340 h 1400"/>
              <a:gd name="T66" fmla="*/ 485 w 1235"/>
              <a:gd name="T67" fmla="*/ 236 h 1400"/>
              <a:gd name="T68" fmla="*/ 442 w 1235"/>
              <a:gd name="T69" fmla="*/ 91 h 1400"/>
              <a:gd name="T70" fmla="*/ 851 w 1235"/>
              <a:gd name="T71" fmla="*/ 0 h 1400"/>
              <a:gd name="T72" fmla="*/ 940 w 1235"/>
              <a:gd name="T73" fmla="*/ 226 h 1400"/>
              <a:gd name="T74" fmla="*/ 878 w 1235"/>
              <a:gd name="T75" fmla="*/ 311 h 1400"/>
              <a:gd name="T76" fmla="*/ 971 w 1235"/>
              <a:gd name="T77" fmla="*/ 406 h 1400"/>
              <a:gd name="T78" fmla="*/ 1134 w 1235"/>
              <a:gd name="T79" fmla="*/ 406 h 1400"/>
              <a:gd name="T80" fmla="*/ 1191 w 1235"/>
              <a:gd name="T81" fmla="*/ 520 h 1400"/>
              <a:gd name="T82" fmla="*/ 1154 w 1235"/>
              <a:gd name="T83" fmla="*/ 810 h 1400"/>
              <a:gd name="T84" fmla="*/ 997 w 1235"/>
              <a:gd name="T85" fmla="*/ 1040 h 1400"/>
              <a:gd name="T86" fmla="*/ 398 w 1235"/>
              <a:gd name="T87" fmla="*/ 1197 h 1400"/>
              <a:gd name="T88" fmla="*/ 155 w 1235"/>
              <a:gd name="T89" fmla="*/ 599 h 1400"/>
              <a:gd name="T90" fmla="*/ 161 w 1235"/>
              <a:gd name="T91" fmla="*/ 406 h 1400"/>
              <a:gd name="T92" fmla="*/ 159 w 1235"/>
              <a:gd name="T93" fmla="*/ 317 h 1400"/>
              <a:gd name="T94" fmla="*/ 130 w 1235"/>
              <a:gd name="T95" fmla="*/ 157 h 1400"/>
              <a:gd name="T96" fmla="*/ 241 w 1235"/>
              <a:gd name="T97" fmla="*/ 21 h 1400"/>
              <a:gd name="T98" fmla="*/ 419 w 1235"/>
              <a:gd name="T99" fmla="*/ 21 h 1400"/>
              <a:gd name="T100" fmla="*/ 528 w 1235"/>
              <a:gd name="T101" fmla="*/ 155 h 1400"/>
              <a:gd name="T102" fmla="*/ 745 w 1235"/>
              <a:gd name="T103" fmla="*/ 147 h 1400"/>
              <a:gd name="T104" fmla="*/ 882 w 1235"/>
              <a:gd name="T105" fmla="*/ 257 h 1400"/>
              <a:gd name="T106" fmla="*/ 851 w 1235"/>
              <a:gd name="T107" fmla="*/ 135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5" h="1400">
                <a:moveTo>
                  <a:pt x="200" y="452"/>
                </a:moveTo>
                <a:lnTo>
                  <a:pt x="194" y="499"/>
                </a:lnTo>
                <a:lnTo>
                  <a:pt x="194" y="549"/>
                </a:lnTo>
                <a:lnTo>
                  <a:pt x="200" y="599"/>
                </a:lnTo>
                <a:lnTo>
                  <a:pt x="202" y="607"/>
                </a:lnTo>
                <a:lnTo>
                  <a:pt x="70" y="843"/>
                </a:lnTo>
                <a:lnTo>
                  <a:pt x="215" y="876"/>
                </a:lnTo>
                <a:lnTo>
                  <a:pt x="215" y="1152"/>
                </a:lnTo>
                <a:lnTo>
                  <a:pt x="442" y="1152"/>
                </a:lnTo>
                <a:lnTo>
                  <a:pt x="442" y="1356"/>
                </a:lnTo>
                <a:lnTo>
                  <a:pt x="896" y="1356"/>
                </a:lnTo>
                <a:lnTo>
                  <a:pt x="896" y="1062"/>
                </a:lnTo>
                <a:lnTo>
                  <a:pt x="906" y="1056"/>
                </a:lnTo>
                <a:lnTo>
                  <a:pt x="960" y="1013"/>
                </a:lnTo>
                <a:lnTo>
                  <a:pt x="1006" y="967"/>
                </a:lnTo>
                <a:lnTo>
                  <a:pt x="1047" y="915"/>
                </a:lnTo>
                <a:lnTo>
                  <a:pt x="1082" y="859"/>
                </a:lnTo>
                <a:lnTo>
                  <a:pt x="1109" y="799"/>
                </a:lnTo>
                <a:lnTo>
                  <a:pt x="1129" y="735"/>
                </a:lnTo>
                <a:lnTo>
                  <a:pt x="1140" y="669"/>
                </a:lnTo>
                <a:lnTo>
                  <a:pt x="1146" y="601"/>
                </a:lnTo>
                <a:lnTo>
                  <a:pt x="1146" y="520"/>
                </a:lnTo>
                <a:lnTo>
                  <a:pt x="1140" y="452"/>
                </a:lnTo>
                <a:lnTo>
                  <a:pt x="200" y="452"/>
                </a:lnTo>
                <a:close/>
                <a:moveTo>
                  <a:pt x="688" y="317"/>
                </a:moveTo>
                <a:lnTo>
                  <a:pt x="729" y="406"/>
                </a:lnTo>
                <a:lnTo>
                  <a:pt x="814" y="406"/>
                </a:lnTo>
                <a:lnTo>
                  <a:pt x="774" y="317"/>
                </a:lnTo>
                <a:lnTo>
                  <a:pt x="688" y="317"/>
                </a:lnTo>
                <a:close/>
                <a:moveTo>
                  <a:pt x="624" y="317"/>
                </a:moveTo>
                <a:lnTo>
                  <a:pt x="607" y="319"/>
                </a:lnTo>
                <a:lnTo>
                  <a:pt x="591" y="329"/>
                </a:lnTo>
                <a:lnTo>
                  <a:pt x="582" y="344"/>
                </a:lnTo>
                <a:lnTo>
                  <a:pt x="578" y="362"/>
                </a:lnTo>
                <a:lnTo>
                  <a:pt x="578" y="406"/>
                </a:lnTo>
                <a:lnTo>
                  <a:pt x="679" y="406"/>
                </a:lnTo>
                <a:lnTo>
                  <a:pt x="638" y="317"/>
                </a:lnTo>
                <a:lnTo>
                  <a:pt x="624" y="317"/>
                </a:lnTo>
                <a:close/>
                <a:moveTo>
                  <a:pt x="590" y="211"/>
                </a:moveTo>
                <a:lnTo>
                  <a:pt x="529" y="242"/>
                </a:lnTo>
                <a:lnTo>
                  <a:pt x="518" y="280"/>
                </a:lnTo>
                <a:lnTo>
                  <a:pt x="498" y="315"/>
                </a:lnTo>
                <a:lnTo>
                  <a:pt x="473" y="346"/>
                </a:lnTo>
                <a:lnTo>
                  <a:pt x="442" y="373"/>
                </a:lnTo>
                <a:lnTo>
                  <a:pt x="442" y="406"/>
                </a:lnTo>
                <a:lnTo>
                  <a:pt x="533" y="406"/>
                </a:lnTo>
                <a:lnTo>
                  <a:pt x="533" y="362"/>
                </a:lnTo>
                <a:lnTo>
                  <a:pt x="537" y="334"/>
                </a:lnTo>
                <a:lnTo>
                  <a:pt x="549" y="311"/>
                </a:lnTo>
                <a:lnTo>
                  <a:pt x="568" y="292"/>
                </a:lnTo>
                <a:lnTo>
                  <a:pt x="591" y="278"/>
                </a:lnTo>
                <a:lnTo>
                  <a:pt x="619" y="273"/>
                </a:lnTo>
                <a:lnTo>
                  <a:pt x="590" y="211"/>
                </a:lnTo>
                <a:close/>
                <a:moveTo>
                  <a:pt x="330" y="182"/>
                </a:moveTo>
                <a:lnTo>
                  <a:pt x="322" y="182"/>
                </a:lnTo>
                <a:lnTo>
                  <a:pt x="316" y="186"/>
                </a:lnTo>
                <a:lnTo>
                  <a:pt x="310" y="189"/>
                </a:lnTo>
                <a:lnTo>
                  <a:pt x="308" y="197"/>
                </a:lnTo>
                <a:lnTo>
                  <a:pt x="306" y="203"/>
                </a:lnTo>
                <a:lnTo>
                  <a:pt x="308" y="211"/>
                </a:lnTo>
                <a:lnTo>
                  <a:pt x="310" y="216"/>
                </a:lnTo>
                <a:lnTo>
                  <a:pt x="316" y="222"/>
                </a:lnTo>
                <a:lnTo>
                  <a:pt x="322" y="224"/>
                </a:lnTo>
                <a:lnTo>
                  <a:pt x="330" y="226"/>
                </a:lnTo>
                <a:lnTo>
                  <a:pt x="338" y="224"/>
                </a:lnTo>
                <a:lnTo>
                  <a:pt x="343" y="222"/>
                </a:lnTo>
                <a:lnTo>
                  <a:pt x="347" y="216"/>
                </a:lnTo>
                <a:lnTo>
                  <a:pt x="351" y="211"/>
                </a:lnTo>
                <a:lnTo>
                  <a:pt x="351" y="203"/>
                </a:lnTo>
                <a:lnTo>
                  <a:pt x="351" y="197"/>
                </a:lnTo>
                <a:lnTo>
                  <a:pt x="347" y="189"/>
                </a:lnTo>
                <a:lnTo>
                  <a:pt x="343" y="186"/>
                </a:lnTo>
                <a:lnTo>
                  <a:pt x="338" y="182"/>
                </a:lnTo>
                <a:lnTo>
                  <a:pt x="330" y="182"/>
                </a:lnTo>
                <a:close/>
                <a:moveTo>
                  <a:pt x="1134" y="143"/>
                </a:moveTo>
                <a:lnTo>
                  <a:pt x="1020" y="406"/>
                </a:lnTo>
                <a:lnTo>
                  <a:pt x="1084" y="406"/>
                </a:lnTo>
                <a:lnTo>
                  <a:pt x="1185" y="168"/>
                </a:lnTo>
                <a:lnTo>
                  <a:pt x="1134" y="143"/>
                </a:lnTo>
                <a:close/>
                <a:moveTo>
                  <a:pt x="1191" y="91"/>
                </a:moveTo>
                <a:lnTo>
                  <a:pt x="1165" y="110"/>
                </a:lnTo>
                <a:lnTo>
                  <a:pt x="1191" y="122"/>
                </a:lnTo>
                <a:lnTo>
                  <a:pt x="1191" y="91"/>
                </a:lnTo>
                <a:close/>
                <a:moveTo>
                  <a:pt x="617" y="75"/>
                </a:moveTo>
                <a:lnTo>
                  <a:pt x="591" y="160"/>
                </a:lnTo>
                <a:lnTo>
                  <a:pt x="613" y="151"/>
                </a:lnTo>
                <a:lnTo>
                  <a:pt x="667" y="271"/>
                </a:lnTo>
                <a:lnTo>
                  <a:pt x="752" y="271"/>
                </a:lnTo>
                <a:lnTo>
                  <a:pt x="685" y="126"/>
                </a:lnTo>
                <a:lnTo>
                  <a:pt x="706" y="114"/>
                </a:lnTo>
                <a:lnTo>
                  <a:pt x="617" y="75"/>
                </a:lnTo>
                <a:close/>
                <a:moveTo>
                  <a:pt x="896" y="44"/>
                </a:moveTo>
                <a:lnTo>
                  <a:pt x="896" y="91"/>
                </a:lnTo>
                <a:lnTo>
                  <a:pt x="940" y="91"/>
                </a:lnTo>
                <a:lnTo>
                  <a:pt x="940" y="44"/>
                </a:lnTo>
                <a:lnTo>
                  <a:pt x="896" y="44"/>
                </a:lnTo>
                <a:close/>
                <a:moveTo>
                  <a:pt x="330" y="44"/>
                </a:moveTo>
                <a:lnTo>
                  <a:pt x="287" y="50"/>
                </a:lnTo>
                <a:lnTo>
                  <a:pt x="250" y="68"/>
                </a:lnTo>
                <a:lnTo>
                  <a:pt x="217" y="91"/>
                </a:lnTo>
                <a:lnTo>
                  <a:pt x="192" y="124"/>
                </a:lnTo>
                <a:lnTo>
                  <a:pt x="177" y="162"/>
                </a:lnTo>
                <a:lnTo>
                  <a:pt x="171" y="203"/>
                </a:lnTo>
                <a:lnTo>
                  <a:pt x="175" y="236"/>
                </a:lnTo>
                <a:lnTo>
                  <a:pt x="184" y="269"/>
                </a:lnTo>
                <a:lnTo>
                  <a:pt x="202" y="296"/>
                </a:lnTo>
                <a:lnTo>
                  <a:pt x="223" y="321"/>
                </a:lnTo>
                <a:lnTo>
                  <a:pt x="250" y="340"/>
                </a:lnTo>
                <a:lnTo>
                  <a:pt x="262" y="346"/>
                </a:lnTo>
                <a:lnTo>
                  <a:pt x="262" y="406"/>
                </a:lnTo>
                <a:lnTo>
                  <a:pt x="306" y="406"/>
                </a:lnTo>
                <a:lnTo>
                  <a:pt x="306" y="267"/>
                </a:lnTo>
                <a:lnTo>
                  <a:pt x="289" y="257"/>
                </a:lnTo>
                <a:lnTo>
                  <a:pt x="274" y="244"/>
                </a:lnTo>
                <a:lnTo>
                  <a:pt x="264" y="224"/>
                </a:lnTo>
                <a:lnTo>
                  <a:pt x="262" y="203"/>
                </a:lnTo>
                <a:lnTo>
                  <a:pt x="268" y="178"/>
                </a:lnTo>
                <a:lnTo>
                  <a:pt x="281" y="157"/>
                </a:lnTo>
                <a:lnTo>
                  <a:pt x="303" y="141"/>
                </a:lnTo>
                <a:lnTo>
                  <a:pt x="330" y="135"/>
                </a:lnTo>
                <a:lnTo>
                  <a:pt x="355" y="141"/>
                </a:lnTo>
                <a:lnTo>
                  <a:pt x="378" y="157"/>
                </a:lnTo>
                <a:lnTo>
                  <a:pt x="392" y="178"/>
                </a:lnTo>
                <a:lnTo>
                  <a:pt x="398" y="203"/>
                </a:lnTo>
                <a:lnTo>
                  <a:pt x="394" y="224"/>
                </a:lnTo>
                <a:lnTo>
                  <a:pt x="384" y="244"/>
                </a:lnTo>
                <a:lnTo>
                  <a:pt x="370" y="257"/>
                </a:lnTo>
                <a:lnTo>
                  <a:pt x="351" y="267"/>
                </a:lnTo>
                <a:lnTo>
                  <a:pt x="351" y="406"/>
                </a:lnTo>
                <a:lnTo>
                  <a:pt x="398" y="406"/>
                </a:lnTo>
                <a:lnTo>
                  <a:pt x="398" y="346"/>
                </a:lnTo>
                <a:lnTo>
                  <a:pt x="409" y="340"/>
                </a:lnTo>
                <a:lnTo>
                  <a:pt x="436" y="321"/>
                </a:lnTo>
                <a:lnTo>
                  <a:pt x="458" y="296"/>
                </a:lnTo>
                <a:lnTo>
                  <a:pt x="473" y="269"/>
                </a:lnTo>
                <a:lnTo>
                  <a:pt x="485" y="236"/>
                </a:lnTo>
                <a:lnTo>
                  <a:pt x="489" y="203"/>
                </a:lnTo>
                <a:lnTo>
                  <a:pt x="483" y="162"/>
                </a:lnTo>
                <a:lnTo>
                  <a:pt x="465" y="124"/>
                </a:lnTo>
                <a:lnTo>
                  <a:pt x="442" y="91"/>
                </a:lnTo>
                <a:lnTo>
                  <a:pt x="409" y="68"/>
                </a:lnTo>
                <a:lnTo>
                  <a:pt x="372" y="50"/>
                </a:lnTo>
                <a:lnTo>
                  <a:pt x="330" y="44"/>
                </a:lnTo>
                <a:close/>
                <a:moveTo>
                  <a:pt x="851" y="0"/>
                </a:moveTo>
                <a:lnTo>
                  <a:pt x="987" y="0"/>
                </a:lnTo>
                <a:lnTo>
                  <a:pt x="987" y="135"/>
                </a:lnTo>
                <a:lnTo>
                  <a:pt x="940" y="135"/>
                </a:lnTo>
                <a:lnTo>
                  <a:pt x="940" y="226"/>
                </a:lnTo>
                <a:lnTo>
                  <a:pt x="937" y="255"/>
                </a:lnTo>
                <a:lnTo>
                  <a:pt x="923" y="278"/>
                </a:lnTo>
                <a:lnTo>
                  <a:pt x="904" y="300"/>
                </a:lnTo>
                <a:lnTo>
                  <a:pt x="878" y="311"/>
                </a:lnTo>
                <a:lnTo>
                  <a:pt x="851" y="317"/>
                </a:lnTo>
                <a:lnTo>
                  <a:pt x="824" y="317"/>
                </a:lnTo>
                <a:lnTo>
                  <a:pt x="865" y="406"/>
                </a:lnTo>
                <a:lnTo>
                  <a:pt x="971" y="406"/>
                </a:lnTo>
                <a:lnTo>
                  <a:pt x="1103" y="99"/>
                </a:lnTo>
                <a:lnTo>
                  <a:pt x="1235" y="0"/>
                </a:lnTo>
                <a:lnTo>
                  <a:pt x="1235" y="162"/>
                </a:lnTo>
                <a:lnTo>
                  <a:pt x="1134" y="406"/>
                </a:lnTo>
                <a:lnTo>
                  <a:pt x="1179" y="406"/>
                </a:lnTo>
                <a:lnTo>
                  <a:pt x="1181" y="425"/>
                </a:lnTo>
                <a:lnTo>
                  <a:pt x="1189" y="472"/>
                </a:lnTo>
                <a:lnTo>
                  <a:pt x="1191" y="520"/>
                </a:lnTo>
                <a:lnTo>
                  <a:pt x="1191" y="601"/>
                </a:lnTo>
                <a:lnTo>
                  <a:pt x="1187" y="673"/>
                </a:lnTo>
                <a:lnTo>
                  <a:pt x="1173" y="742"/>
                </a:lnTo>
                <a:lnTo>
                  <a:pt x="1154" y="810"/>
                </a:lnTo>
                <a:lnTo>
                  <a:pt x="1125" y="874"/>
                </a:lnTo>
                <a:lnTo>
                  <a:pt x="1090" y="934"/>
                </a:lnTo>
                <a:lnTo>
                  <a:pt x="1047" y="990"/>
                </a:lnTo>
                <a:lnTo>
                  <a:pt x="997" y="1040"/>
                </a:lnTo>
                <a:lnTo>
                  <a:pt x="940" y="1087"/>
                </a:lnTo>
                <a:lnTo>
                  <a:pt x="940" y="1400"/>
                </a:lnTo>
                <a:lnTo>
                  <a:pt x="398" y="1400"/>
                </a:lnTo>
                <a:lnTo>
                  <a:pt x="398" y="1197"/>
                </a:lnTo>
                <a:lnTo>
                  <a:pt x="171" y="1197"/>
                </a:lnTo>
                <a:lnTo>
                  <a:pt x="171" y="913"/>
                </a:lnTo>
                <a:lnTo>
                  <a:pt x="0" y="874"/>
                </a:lnTo>
                <a:lnTo>
                  <a:pt x="155" y="599"/>
                </a:lnTo>
                <a:lnTo>
                  <a:pt x="149" y="541"/>
                </a:lnTo>
                <a:lnTo>
                  <a:pt x="149" y="483"/>
                </a:lnTo>
                <a:lnTo>
                  <a:pt x="157" y="425"/>
                </a:lnTo>
                <a:lnTo>
                  <a:pt x="161" y="406"/>
                </a:lnTo>
                <a:lnTo>
                  <a:pt x="215" y="406"/>
                </a:lnTo>
                <a:lnTo>
                  <a:pt x="215" y="373"/>
                </a:lnTo>
                <a:lnTo>
                  <a:pt x="184" y="346"/>
                </a:lnTo>
                <a:lnTo>
                  <a:pt x="159" y="317"/>
                </a:lnTo>
                <a:lnTo>
                  <a:pt x="142" y="282"/>
                </a:lnTo>
                <a:lnTo>
                  <a:pt x="130" y="244"/>
                </a:lnTo>
                <a:lnTo>
                  <a:pt x="126" y="203"/>
                </a:lnTo>
                <a:lnTo>
                  <a:pt x="130" y="157"/>
                </a:lnTo>
                <a:lnTo>
                  <a:pt x="146" y="114"/>
                </a:lnTo>
                <a:lnTo>
                  <a:pt x="171" y="77"/>
                </a:lnTo>
                <a:lnTo>
                  <a:pt x="202" y="44"/>
                </a:lnTo>
                <a:lnTo>
                  <a:pt x="241" y="21"/>
                </a:lnTo>
                <a:lnTo>
                  <a:pt x="283" y="6"/>
                </a:lnTo>
                <a:lnTo>
                  <a:pt x="330" y="0"/>
                </a:lnTo>
                <a:lnTo>
                  <a:pt x="376" y="6"/>
                </a:lnTo>
                <a:lnTo>
                  <a:pt x="419" y="21"/>
                </a:lnTo>
                <a:lnTo>
                  <a:pt x="456" y="44"/>
                </a:lnTo>
                <a:lnTo>
                  <a:pt x="487" y="75"/>
                </a:lnTo>
                <a:lnTo>
                  <a:pt x="512" y="112"/>
                </a:lnTo>
                <a:lnTo>
                  <a:pt x="528" y="155"/>
                </a:lnTo>
                <a:lnTo>
                  <a:pt x="533" y="201"/>
                </a:lnTo>
                <a:lnTo>
                  <a:pt x="586" y="13"/>
                </a:lnTo>
                <a:lnTo>
                  <a:pt x="814" y="112"/>
                </a:lnTo>
                <a:lnTo>
                  <a:pt x="745" y="147"/>
                </a:lnTo>
                <a:lnTo>
                  <a:pt x="803" y="271"/>
                </a:lnTo>
                <a:lnTo>
                  <a:pt x="851" y="271"/>
                </a:lnTo>
                <a:lnTo>
                  <a:pt x="869" y="267"/>
                </a:lnTo>
                <a:lnTo>
                  <a:pt x="882" y="257"/>
                </a:lnTo>
                <a:lnTo>
                  <a:pt x="892" y="244"/>
                </a:lnTo>
                <a:lnTo>
                  <a:pt x="896" y="226"/>
                </a:lnTo>
                <a:lnTo>
                  <a:pt x="896" y="135"/>
                </a:lnTo>
                <a:lnTo>
                  <a:pt x="851" y="135"/>
                </a:lnTo>
                <a:lnTo>
                  <a:pt x="85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91" name="Freeform 16"/>
          <p:cNvSpPr/>
          <p:nvPr/>
        </p:nvSpPr>
        <p:spPr bwMode="auto">
          <a:xfrm>
            <a:off x="140440" y="2452042"/>
            <a:ext cx="52408" cy="25858"/>
          </a:xfrm>
          <a:custGeom>
            <a:avLst/>
            <a:gdLst>
              <a:gd name="T0" fmla="*/ 0 w 227"/>
              <a:gd name="T1" fmla="*/ 0 h 112"/>
              <a:gd name="T2" fmla="*/ 44 w 227"/>
              <a:gd name="T3" fmla="*/ 0 h 112"/>
              <a:gd name="T4" fmla="*/ 48 w 227"/>
              <a:gd name="T5" fmla="*/ 23 h 112"/>
              <a:gd name="T6" fmla="*/ 58 w 227"/>
              <a:gd name="T7" fmla="*/ 43 h 112"/>
              <a:gd name="T8" fmla="*/ 72 w 227"/>
              <a:gd name="T9" fmla="*/ 56 h 112"/>
              <a:gd name="T10" fmla="*/ 91 w 227"/>
              <a:gd name="T11" fmla="*/ 64 h 112"/>
              <a:gd name="T12" fmla="*/ 112 w 227"/>
              <a:gd name="T13" fmla="*/ 68 h 112"/>
              <a:gd name="T14" fmla="*/ 134 w 227"/>
              <a:gd name="T15" fmla="*/ 64 h 112"/>
              <a:gd name="T16" fmla="*/ 153 w 227"/>
              <a:gd name="T17" fmla="*/ 56 h 112"/>
              <a:gd name="T18" fmla="*/ 167 w 227"/>
              <a:gd name="T19" fmla="*/ 43 h 112"/>
              <a:gd name="T20" fmla="*/ 176 w 227"/>
              <a:gd name="T21" fmla="*/ 23 h 112"/>
              <a:gd name="T22" fmla="*/ 180 w 227"/>
              <a:gd name="T23" fmla="*/ 0 h 112"/>
              <a:gd name="T24" fmla="*/ 227 w 227"/>
              <a:gd name="T25" fmla="*/ 0 h 112"/>
              <a:gd name="T26" fmla="*/ 223 w 227"/>
              <a:gd name="T27" fmla="*/ 31 h 112"/>
              <a:gd name="T28" fmla="*/ 211 w 227"/>
              <a:gd name="T29" fmla="*/ 58 h 112"/>
              <a:gd name="T30" fmla="*/ 192 w 227"/>
              <a:gd name="T31" fmla="*/ 81 h 112"/>
              <a:gd name="T32" fmla="*/ 171 w 227"/>
              <a:gd name="T33" fmla="*/ 99 h 112"/>
              <a:gd name="T34" fmla="*/ 143 w 227"/>
              <a:gd name="T35" fmla="*/ 108 h 112"/>
              <a:gd name="T36" fmla="*/ 112 w 227"/>
              <a:gd name="T37" fmla="*/ 112 h 112"/>
              <a:gd name="T38" fmla="*/ 83 w 227"/>
              <a:gd name="T39" fmla="*/ 108 h 112"/>
              <a:gd name="T40" fmla="*/ 56 w 227"/>
              <a:gd name="T41" fmla="*/ 99 h 112"/>
              <a:gd name="T42" fmla="*/ 33 w 227"/>
              <a:gd name="T43" fmla="*/ 81 h 112"/>
              <a:gd name="T44" fmla="*/ 15 w 227"/>
              <a:gd name="T45" fmla="*/ 58 h 112"/>
              <a:gd name="T46" fmla="*/ 4 w 227"/>
              <a:gd name="T47" fmla="*/ 31 h 112"/>
              <a:gd name="T48" fmla="*/ 0 w 227"/>
              <a:gd name="T4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7" h="112">
                <a:moveTo>
                  <a:pt x="0" y="0"/>
                </a:moveTo>
                <a:lnTo>
                  <a:pt x="44" y="0"/>
                </a:lnTo>
                <a:lnTo>
                  <a:pt x="48" y="23"/>
                </a:lnTo>
                <a:lnTo>
                  <a:pt x="58" y="43"/>
                </a:lnTo>
                <a:lnTo>
                  <a:pt x="72" y="56"/>
                </a:lnTo>
                <a:lnTo>
                  <a:pt x="91" y="64"/>
                </a:lnTo>
                <a:lnTo>
                  <a:pt x="112" y="68"/>
                </a:lnTo>
                <a:lnTo>
                  <a:pt x="134" y="64"/>
                </a:lnTo>
                <a:lnTo>
                  <a:pt x="153" y="56"/>
                </a:lnTo>
                <a:lnTo>
                  <a:pt x="167" y="43"/>
                </a:lnTo>
                <a:lnTo>
                  <a:pt x="176" y="23"/>
                </a:lnTo>
                <a:lnTo>
                  <a:pt x="180" y="0"/>
                </a:lnTo>
                <a:lnTo>
                  <a:pt x="227" y="0"/>
                </a:lnTo>
                <a:lnTo>
                  <a:pt x="223" y="31"/>
                </a:lnTo>
                <a:lnTo>
                  <a:pt x="211" y="58"/>
                </a:lnTo>
                <a:lnTo>
                  <a:pt x="192" y="81"/>
                </a:lnTo>
                <a:lnTo>
                  <a:pt x="171" y="99"/>
                </a:lnTo>
                <a:lnTo>
                  <a:pt x="143" y="108"/>
                </a:lnTo>
                <a:lnTo>
                  <a:pt x="112" y="112"/>
                </a:lnTo>
                <a:lnTo>
                  <a:pt x="83" y="108"/>
                </a:lnTo>
                <a:lnTo>
                  <a:pt x="56" y="99"/>
                </a:lnTo>
                <a:lnTo>
                  <a:pt x="33" y="81"/>
                </a:lnTo>
                <a:lnTo>
                  <a:pt x="15" y="58"/>
                </a:lnTo>
                <a:lnTo>
                  <a:pt x="4" y="3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2" name="Freeform 12"/>
          <p:cNvSpPr>
            <a:spLocks noEditPoints="1"/>
          </p:cNvSpPr>
          <p:nvPr/>
        </p:nvSpPr>
        <p:spPr bwMode="auto">
          <a:xfrm>
            <a:off x="97002" y="1767743"/>
            <a:ext cx="320908" cy="346618"/>
          </a:xfrm>
          <a:custGeom>
            <a:avLst/>
            <a:gdLst>
              <a:gd name="T0" fmla="*/ 2724 w 3313"/>
              <a:gd name="T1" fmla="*/ 2458 h 3016"/>
              <a:gd name="T2" fmla="*/ 3053 w 3313"/>
              <a:gd name="T3" fmla="*/ 2148 h 3016"/>
              <a:gd name="T4" fmla="*/ 2211 w 3313"/>
              <a:gd name="T5" fmla="*/ 2148 h 3016"/>
              <a:gd name="T6" fmla="*/ 2541 w 3313"/>
              <a:gd name="T7" fmla="*/ 2458 h 3016"/>
              <a:gd name="T8" fmla="*/ 2211 w 3313"/>
              <a:gd name="T9" fmla="*/ 2148 h 3016"/>
              <a:gd name="T10" fmla="*/ 800 w 3313"/>
              <a:gd name="T11" fmla="*/ 2458 h 3016"/>
              <a:gd name="T12" fmla="*/ 1123 w 3313"/>
              <a:gd name="T13" fmla="*/ 2148 h 3016"/>
              <a:gd name="T14" fmla="*/ 288 w 3313"/>
              <a:gd name="T15" fmla="*/ 2148 h 3016"/>
              <a:gd name="T16" fmla="*/ 617 w 3313"/>
              <a:gd name="T17" fmla="*/ 2458 h 3016"/>
              <a:gd name="T18" fmla="*/ 288 w 3313"/>
              <a:gd name="T19" fmla="*/ 2148 h 3016"/>
              <a:gd name="T20" fmla="*/ 1619 w 3313"/>
              <a:gd name="T21" fmla="*/ 1232 h 3016"/>
              <a:gd name="T22" fmla="*/ 1549 w 3313"/>
              <a:gd name="T23" fmla="*/ 1254 h 3016"/>
              <a:gd name="T24" fmla="*/ 1492 w 3313"/>
              <a:gd name="T25" fmla="*/ 1295 h 3016"/>
              <a:gd name="T26" fmla="*/ 1450 w 3313"/>
              <a:gd name="T27" fmla="*/ 1351 h 3016"/>
              <a:gd name="T28" fmla="*/ 1427 w 3313"/>
              <a:gd name="T29" fmla="*/ 1419 h 3016"/>
              <a:gd name="T30" fmla="*/ 1427 w 3313"/>
              <a:gd name="T31" fmla="*/ 1493 h 3016"/>
              <a:gd name="T32" fmla="*/ 1450 w 3313"/>
              <a:gd name="T33" fmla="*/ 1561 h 3016"/>
              <a:gd name="T34" fmla="*/ 1492 w 3313"/>
              <a:gd name="T35" fmla="*/ 1617 h 3016"/>
              <a:gd name="T36" fmla="*/ 1549 w 3313"/>
              <a:gd name="T37" fmla="*/ 1658 h 3016"/>
              <a:gd name="T38" fmla="*/ 1619 w 3313"/>
              <a:gd name="T39" fmla="*/ 1680 h 3016"/>
              <a:gd name="T40" fmla="*/ 1694 w 3313"/>
              <a:gd name="T41" fmla="*/ 1680 h 3016"/>
              <a:gd name="T42" fmla="*/ 1763 w 3313"/>
              <a:gd name="T43" fmla="*/ 1658 h 3016"/>
              <a:gd name="T44" fmla="*/ 1820 w 3313"/>
              <a:gd name="T45" fmla="*/ 1617 h 3016"/>
              <a:gd name="T46" fmla="*/ 1862 w 3313"/>
              <a:gd name="T47" fmla="*/ 1561 h 3016"/>
              <a:gd name="T48" fmla="*/ 1885 w 3313"/>
              <a:gd name="T49" fmla="*/ 1493 h 3016"/>
              <a:gd name="T50" fmla="*/ 1885 w 3313"/>
              <a:gd name="T51" fmla="*/ 1419 h 3016"/>
              <a:gd name="T52" fmla="*/ 1862 w 3313"/>
              <a:gd name="T53" fmla="*/ 1351 h 3016"/>
              <a:gd name="T54" fmla="*/ 1820 w 3313"/>
              <a:gd name="T55" fmla="*/ 1295 h 3016"/>
              <a:gd name="T56" fmla="*/ 1763 w 3313"/>
              <a:gd name="T57" fmla="*/ 1254 h 3016"/>
              <a:gd name="T58" fmla="*/ 1694 w 3313"/>
              <a:gd name="T59" fmla="*/ 1232 h 3016"/>
              <a:gd name="T60" fmla="*/ 1698 w 3313"/>
              <a:gd name="T61" fmla="*/ 0 h 3016"/>
              <a:gd name="T62" fmla="*/ 1723 w 3313"/>
              <a:gd name="T63" fmla="*/ 2 h 3016"/>
              <a:gd name="T64" fmla="*/ 1765 w 3313"/>
              <a:gd name="T65" fmla="*/ 19 h 3016"/>
              <a:gd name="T66" fmla="*/ 1798 w 3313"/>
              <a:gd name="T67" fmla="*/ 51 h 3016"/>
              <a:gd name="T68" fmla="*/ 1816 w 3313"/>
              <a:gd name="T69" fmla="*/ 93 h 3016"/>
              <a:gd name="T70" fmla="*/ 1818 w 3313"/>
              <a:gd name="T71" fmla="*/ 117 h 3016"/>
              <a:gd name="T72" fmla="*/ 2183 w 3313"/>
              <a:gd name="T73" fmla="*/ 235 h 3016"/>
              <a:gd name="T74" fmla="*/ 2421 w 3313"/>
              <a:gd name="T75" fmla="*/ 640 h 3016"/>
              <a:gd name="T76" fmla="*/ 1951 w 3313"/>
              <a:gd name="T77" fmla="*/ 523 h 3016"/>
              <a:gd name="T78" fmla="*/ 1818 w 3313"/>
              <a:gd name="T79" fmla="*/ 780 h 3016"/>
              <a:gd name="T80" fmla="*/ 3193 w 3313"/>
              <a:gd name="T81" fmla="*/ 2665 h 3016"/>
              <a:gd name="T82" fmla="*/ 3313 w 3313"/>
              <a:gd name="T83" fmla="*/ 3016 h 3016"/>
              <a:gd name="T84" fmla="*/ 1992 w 3313"/>
              <a:gd name="T85" fmla="*/ 2148 h 3016"/>
              <a:gd name="T86" fmla="*/ 1404 w 3313"/>
              <a:gd name="T87" fmla="*/ 3016 h 3016"/>
              <a:gd name="T88" fmla="*/ 0 w 3313"/>
              <a:gd name="T89" fmla="*/ 2665 h 3016"/>
              <a:gd name="T90" fmla="*/ 120 w 3313"/>
              <a:gd name="T91" fmla="*/ 1347 h 3016"/>
              <a:gd name="T92" fmla="*/ 1579 w 3313"/>
              <a:gd name="T93" fmla="*/ 116 h 3016"/>
              <a:gd name="T94" fmla="*/ 1592 w 3313"/>
              <a:gd name="T95" fmla="*/ 65 h 3016"/>
              <a:gd name="T96" fmla="*/ 1624 w 3313"/>
              <a:gd name="T97" fmla="*/ 25 h 3016"/>
              <a:gd name="T98" fmla="*/ 1671 w 3313"/>
              <a:gd name="T99" fmla="*/ 3 h 3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13" h="3016">
                <a:moveTo>
                  <a:pt x="2724" y="2148"/>
                </a:moveTo>
                <a:lnTo>
                  <a:pt x="2724" y="2458"/>
                </a:lnTo>
                <a:lnTo>
                  <a:pt x="3053" y="2458"/>
                </a:lnTo>
                <a:lnTo>
                  <a:pt x="3053" y="2148"/>
                </a:lnTo>
                <a:lnTo>
                  <a:pt x="2724" y="2148"/>
                </a:lnTo>
                <a:close/>
                <a:moveTo>
                  <a:pt x="2211" y="2148"/>
                </a:moveTo>
                <a:lnTo>
                  <a:pt x="2211" y="2458"/>
                </a:lnTo>
                <a:lnTo>
                  <a:pt x="2541" y="2458"/>
                </a:lnTo>
                <a:lnTo>
                  <a:pt x="2541" y="2148"/>
                </a:lnTo>
                <a:lnTo>
                  <a:pt x="2211" y="2148"/>
                </a:lnTo>
                <a:close/>
                <a:moveTo>
                  <a:pt x="800" y="2148"/>
                </a:moveTo>
                <a:lnTo>
                  <a:pt x="800" y="2458"/>
                </a:lnTo>
                <a:lnTo>
                  <a:pt x="1123" y="2458"/>
                </a:lnTo>
                <a:lnTo>
                  <a:pt x="1123" y="2148"/>
                </a:lnTo>
                <a:lnTo>
                  <a:pt x="800" y="2148"/>
                </a:lnTo>
                <a:close/>
                <a:moveTo>
                  <a:pt x="288" y="2148"/>
                </a:moveTo>
                <a:lnTo>
                  <a:pt x="288" y="2458"/>
                </a:lnTo>
                <a:lnTo>
                  <a:pt x="617" y="2458"/>
                </a:lnTo>
                <a:lnTo>
                  <a:pt x="617" y="2148"/>
                </a:lnTo>
                <a:lnTo>
                  <a:pt x="288" y="2148"/>
                </a:lnTo>
                <a:close/>
                <a:moveTo>
                  <a:pt x="1656" y="1229"/>
                </a:moveTo>
                <a:lnTo>
                  <a:pt x="1619" y="1232"/>
                </a:lnTo>
                <a:lnTo>
                  <a:pt x="1583" y="1240"/>
                </a:lnTo>
                <a:lnTo>
                  <a:pt x="1549" y="1254"/>
                </a:lnTo>
                <a:lnTo>
                  <a:pt x="1520" y="1272"/>
                </a:lnTo>
                <a:lnTo>
                  <a:pt x="1492" y="1295"/>
                </a:lnTo>
                <a:lnTo>
                  <a:pt x="1469" y="1321"/>
                </a:lnTo>
                <a:lnTo>
                  <a:pt x="1450" y="1351"/>
                </a:lnTo>
                <a:lnTo>
                  <a:pt x="1437" y="1384"/>
                </a:lnTo>
                <a:lnTo>
                  <a:pt x="1427" y="1419"/>
                </a:lnTo>
                <a:lnTo>
                  <a:pt x="1424" y="1456"/>
                </a:lnTo>
                <a:lnTo>
                  <a:pt x="1427" y="1493"/>
                </a:lnTo>
                <a:lnTo>
                  <a:pt x="1437" y="1527"/>
                </a:lnTo>
                <a:lnTo>
                  <a:pt x="1450" y="1561"/>
                </a:lnTo>
                <a:lnTo>
                  <a:pt x="1469" y="1590"/>
                </a:lnTo>
                <a:lnTo>
                  <a:pt x="1492" y="1617"/>
                </a:lnTo>
                <a:lnTo>
                  <a:pt x="1520" y="1639"/>
                </a:lnTo>
                <a:lnTo>
                  <a:pt x="1549" y="1658"/>
                </a:lnTo>
                <a:lnTo>
                  <a:pt x="1583" y="1671"/>
                </a:lnTo>
                <a:lnTo>
                  <a:pt x="1619" y="1680"/>
                </a:lnTo>
                <a:lnTo>
                  <a:pt x="1656" y="1683"/>
                </a:lnTo>
                <a:lnTo>
                  <a:pt x="1694" y="1680"/>
                </a:lnTo>
                <a:lnTo>
                  <a:pt x="1730" y="1671"/>
                </a:lnTo>
                <a:lnTo>
                  <a:pt x="1763" y="1658"/>
                </a:lnTo>
                <a:lnTo>
                  <a:pt x="1794" y="1639"/>
                </a:lnTo>
                <a:lnTo>
                  <a:pt x="1820" y="1617"/>
                </a:lnTo>
                <a:lnTo>
                  <a:pt x="1844" y="1590"/>
                </a:lnTo>
                <a:lnTo>
                  <a:pt x="1862" y="1561"/>
                </a:lnTo>
                <a:lnTo>
                  <a:pt x="1877" y="1527"/>
                </a:lnTo>
                <a:lnTo>
                  <a:pt x="1885" y="1493"/>
                </a:lnTo>
                <a:lnTo>
                  <a:pt x="1888" y="1456"/>
                </a:lnTo>
                <a:lnTo>
                  <a:pt x="1885" y="1419"/>
                </a:lnTo>
                <a:lnTo>
                  <a:pt x="1877" y="1384"/>
                </a:lnTo>
                <a:lnTo>
                  <a:pt x="1862" y="1351"/>
                </a:lnTo>
                <a:lnTo>
                  <a:pt x="1844" y="1321"/>
                </a:lnTo>
                <a:lnTo>
                  <a:pt x="1820" y="1295"/>
                </a:lnTo>
                <a:lnTo>
                  <a:pt x="1794" y="1272"/>
                </a:lnTo>
                <a:lnTo>
                  <a:pt x="1763" y="1254"/>
                </a:lnTo>
                <a:lnTo>
                  <a:pt x="1730" y="1240"/>
                </a:lnTo>
                <a:lnTo>
                  <a:pt x="1694" y="1232"/>
                </a:lnTo>
                <a:lnTo>
                  <a:pt x="1656" y="1229"/>
                </a:lnTo>
                <a:close/>
                <a:moveTo>
                  <a:pt x="1698" y="0"/>
                </a:moveTo>
                <a:lnTo>
                  <a:pt x="1698" y="0"/>
                </a:lnTo>
                <a:lnTo>
                  <a:pt x="1723" y="2"/>
                </a:lnTo>
                <a:lnTo>
                  <a:pt x="1744" y="9"/>
                </a:lnTo>
                <a:lnTo>
                  <a:pt x="1765" y="19"/>
                </a:lnTo>
                <a:lnTo>
                  <a:pt x="1783" y="33"/>
                </a:lnTo>
                <a:lnTo>
                  <a:pt x="1798" y="51"/>
                </a:lnTo>
                <a:lnTo>
                  <a:pt x="1809" y="71"/>
                </a:lnTo>
                <a:lnTo>
                  <a:pt x="1816" y="93"/>
                </a:lnTo>
                <a:lnTo>
                  <a:pt x="1818" y="116"/>
                </a:lnTo>
                <a:lnTo>
                  <a:pt x="1818" y="117"/>
                </a:lnTo>
                <a:lnTo>
                  <a:pt x="2183" y="117"/>
                </a:lnTo>
                <a:lnTo>
                  <a:pt x="2183" y="235"/>
                </a:lnTo>
                <a:lnTo>
                  <a:pt x="2421" y="235"/>
                </a:lnTo>
                <a:lnTo>
                  <a:pt x="2421" y="640"/>
                </a:lnTo>
                <a:lnTo>
                  <a:pt x="1951" y="640"/>
                </a:lnTo>
                <a:lnTo>
                  <a:pt x="1951" y="523"/>
                </a:lnTo>
                <a:lnTo>
                  <a:pt x="1818" y="523"/>
                </a:lnTo>
                <a:lnTo>
                  <a:pt x="1818" y="780"/>
                </a:lnTo>
                <a:lnTo>
                  <a:pt x="3193" y="1347"/>
                </a:lnTo>
                <a:lnTo>
                  <a:pt x="3193" y="2665"/>
                </a:lnTo>
                <a:lnTo>
                  <a:pt x="3313" y="2665"/>
                </a:lnTo>
                <a:lnTo>
                  <a:pt x="3313" y="3016"/>
                </a:lnTo>
                <a:lnTo>
                  <a:pt x="1992" y="3016"/>
                </a:lnTo>
                <a:lnTo>
                  <a:pt x="1992" y="2148"/>
                </a:lnTo>
                <a:lnTo>
                  <a:pt x="1404" y="2148"/>
                </a:lnTo>
                <a:lnTo>
                  <a:pt x="1404" y="3016"/>
                </a:lnTo>
                <a:lnTo>
                  <a:pt x="0" y="3016"/>
                </a:lnTo>
                <a:lnTo>
                  <a:pt x="0" y="2665"/>
                </a:lnTo>
                <a:lnTo>
                  <a:pt x="120" y="2665"/>
                </a:lnTo>
                <a:lnTo>
                  <a:pt x="120" y="1347"/>
                </a:lnTo>
                <a:lnTo>
                  <a:pt x="1579" y="768"/>
                </a:lnTo>
                <a:lnTo>
                  <a:pt x="1579" y="116"/>
                </a:lnTo>
                <a:lnTo>
                  <a:pt x="1582" y="90"/>
                </a:lnTo>
                <a:lnTo>
                  <a:pt x="1592" y="65"/>
                </a:lnTo>
                <a:lnTo>
                  <a:pt x="1606" y="44"/>
                </a:lnTo>
                <a:lnTo>
                  <a:pt x="1624" y="25"/>
                </a:lnTo>
                <a:lnTo>
                  <a:pt x="1646" y="11"/>
                </a:lnTo>
                <a:lnTo>
                  <a:pt x="1671" y="3"/>
                </a:lnTo>
                <a:lnTo>
                  <a:pt x="169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17692" y="1765010"/>
            <a:ext cx="1051560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18260" y="1765010"/>
            <a:ext cx="2279458" cy="29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200900" y="1767743"/>
            <a:ext cx="941832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140820" y="1767743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198239" y="1767743"/>
            <a:ext cx="8412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67279" y="1765010"/>
            <a:ext cx="848610" cy="29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115889" y="1765010"/>
            <a:ext cx="805319" cy="29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College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038930" y="1767743"/>
            <a:ext cx="16677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Freeform 7"/>
          <p:cNvSpPr/>
          <p:nvPr/>
        </p:nvSpPr>
        <p:spPr bwMode="auto">
          <a:xfrm rot="5400000">
            <a:off x="6175611" y="1272024"/>
            <a:ext cx="76191" cy="138677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47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3" y="354322"/>
            <a:ext cx="1215871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136309" y="67017"/>
            <a:ext cx="221849" cy="2218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5" name="Picture 6" descr="Image result for aicte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" y="31323"/>
            <a:ext cx="308983" cy="3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11609" y="0"/>
            <a:ext cx="11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AICTE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80189" y="93061"/>
            <a:ext cx="10486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Anil D </a:t>
            </a:r>
            <a:r>
              <a:rPr lang="en-IN" sz="800" dirty="0" err="1">
                <a:solidFill>
                  <a:schemeClr val="bg1">
                    <a:lumMod val="50000"/>
                  </a:schemeClr>
                </a:solidFill>
              </a:rPr>
              <a:t>Sahasrabudhe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899"/>
            <a:ext cx="12192000" cy="198921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8193" y="105292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4" name="Freeform 69"/>
          <p:cNvSpPr>
            <a:spLocks noEditPoints="1"/>
          </p:cNvSpPr>
          <p:nvPr/>
        </p:nvSpPr>
        <p:spPr bwMode="auto">
          <a:xfrm>
            <a:off x="161695" y="546087"/>
            <a:ext cx="220423" cy="125956"/>
          </a:xfrm>
          <a:custGeom>
            <a:avLst/>
            <a:gdLst>
              <a:gd name="T0" fmla="*/ 146 w 362"/>
              <a:gd name="T1" fmla="*/ 204 h 206"/>
              <a:gd name="T2" fmla="*/ 151 w 362"/>
              <a:gd name="T3" fmla="*/ 206 h 206"/>
              <a:gd name="T4" fmla="*/ 355 w 362"/>
              <a:gd name="T5" fmla="*/ 206 h 206"/>
              <a:gd name="T6" fmla="*/ 360 w 362"/>
              <a:gd name="T7" fmla="*/ 203 h 206"/>
              <a:gd name="T8" fmla="*/ 362 w 362"/>
              <a:gd name="T9" fmla="*/ 198 h 206"/>
              <a:gd name="T10" fmla="*/ 290 w 362"/>
              <a:gd name="T11" fmla="*/ 57 h 206"/>
              <a:gd name="T12" fmla="*/ 141 w 362"/>
              <a:gd name="T13" fmla="*/ 0 h 206"/>
              <a:gd name="T14" fmla="*/ 2 w 362"/>
              <a:gd name="T15" fmla="*/ 49 h 206"/>
              <a:gd name="T16" fmla="*/ 0 w 362"/>
              <a:gd name="T17" fmla="*/ 54 h 206"/>
              <a:gd name="T18" fmla="*/ 2 w 362"/>
              <a:gd name="T19" fmla="*/ 59 h 206"/>
              <a:gd name="T20" fmla="*/ 146 w 362"/>
              <a:gd name="T21" fmla="*/ 204 h 206"/>
              <a:gd name="T22" fmla="*/ 119 w 362"/>
              <a:gd name="T23" fmla="*/ 126 h 206"/>
              <a:gd name="T24" fmla="*/ 177 w 362"/>
              <a:gd name="T25" fmla="*/ 39 h 206"/>
              <a:gd name="T26" fmla="*/ 197 w 362"/>
              <a:gd name="T27" fmla="*/ 44 h 206"/>
              <a:gd name="T28" fmla="*/ 133 w 362"/>
              <a:gd name="T29" fmla="*/ 141 h 206"/>
              <a:gd name="T30" fmla="*/ 119 w 362"/>
              <a:gd name="T31" fmla="*/ 126 h 206"/>
              <a:gd name="T32" fmla="*/ 141 w 362"/>
              <a:gd name="T33" fmla="*/ 35 h 206"/>
              <a:gd name="T34" fmla="*/ 147 w 362"/>
              <a:gd name="T35" fmla="*/ 36 h 206"/>
              <a:gd name="T36" fmla="*/ 99 w 362"/>
              <a:gd name="T37" fmla="*/ 106 h 206"/>
              <a:gd name="T38" fmla="*/ 84 w 362"/>
              <a:gd name="T39" fmla="*/ 91 h 206"/>
              <a:gd name="T40" fmla="*/ 122 w 362"/>
              <a:gd name="T41" fmla="*/ 37 h 206"/>
              <a:gd name="T42" fmla="*/ 141 w 362"/>
              <a:gd name="T43" fmla="*/ 35 h 206"/>
              <a:gd name="T44" fmla="*/ 83 w 362"/>
              <a:gd name="T45" fmla="*/ 45 h 206"/>
              <a:gd name="T46" fmla="*/ 64 w 362"/>
              <a:gd name="T47" fmla="*/ 71 h 206"/>
              <a:gd name="T48" fmla="*/ 51 w 362"/>
              <a:gd name="T49" fmla="*/ 59 h 206"/>
              <a:gd name="T50" fmla="*/ 77 w 362"/>
              <a:gd name="T51" fmla="*/ 47 h 206"/>
              <a:gd name="T52" fmla="*/ 83 w 362"/>
              <a:gd name="T53" fmla="*/ 45 h 206"/>
              <a:gd name="T54" fmla="*/ 256 w 362"/>
              <a:gd name="T55" fmla="*/ 170 h 206"/>
              <a:gd name="T56" fmla="*/ 294 w 362"/>
              <a:gd name="T57" fmla="*/ 114 h 206"/>
              <a:gd name="T58" fmla="*/ 301 w 362"/>
              <a:gd name="T59" fmla="*/ 125 h 206"/>
              <a:gd name="T60" fmla="*/ 270 w 362"/>
              <a:gd name="T61" fmla="*/ 170 h 206"/>
              <a:gd name="T62" fmla="*/ 256 w 362"/>
              <a:gd name="T63" fmla="*/ 170 h 206"/>
              <a:gd name="T64" fmla="*/ 303 w 362"/>
              <a:gd name="T65" fmla="*/ 170 h 206"/>
              <a:gd name="T66" fmla="*/ 315 w 362"/>
              <a:gd name="T67" fmla="*/ 153 h 206"/>
              <a:gd name="T68" fmla="*/ 321 w 362"/>
              <a:gd name="T69" fmla="*/ 170 h 206"/>
              <a:gd name="T70" fmla="*/ 303 w 362"/>
              <a:gd name="T71" fmla="*/ 170 h 206"/>
              <a:gd name="T72" fmla="*/ 201 w 362"/>
              <a:gd name="T73" fmla="*/ 170 h 206"/>
              <a:gd name="T74" fmla="*/ 262 w 362"/>
              <a:gd name="T75" fmla="*/ 80 h 206"/>
              <a:gd name="T76" fmla="*/ 267 w 362"/>
              <a:gd name="T77" fmla="*/ 84 h 206"/>
              <a:gd name="T78" fmla="*/ 275 w 362"/>
              <a:gd name="T79" fmla="*/ 92 h 206"/>
              <a:gd name="T80" fmla="*/ 224 w 362"/>
              <a:gd name="T81" fmla="*/ 170 h 206"/>
              <a:gd name="T82" fmla="*/ 201 w 362"/>
              <a:gd name="T83" fmla="*/ 170 h 206"/>
              <a:gd name="T84" fmla="*/ 169 w 362"/>
              <a:gd name="T85" fmla="*/ 170 h 206"/>
              <a:gd name="T86" fmla="*/ 163 w 362"/>
              <a:gd name="T87" fmla="*/ 170 h 206"/>
              <a:gd name="T88" fmla="*/ 153 w 362"/>
              <a:gd name="T89" fmla="*/ 160 h 206"/>
              <a:gd name="T90" fmla="*/ 223 w 362"/>
              <a:gd name="T91" fmla="*/ 54 h 206"/>
              <a:gd name="T92" fmla="*/ 240 w 362"/>
              <a:gd name="T93" fmla="*/ 63 h 206"/>
              <a:gd name="T94" fmla="*/ 169 w 362"/>
              <a:gd name="T95" fmla="*/ 170 h 206"/>
              <a:gd name="T96" fmla="*/ 169 w 362"/>
              <a:gd name="T97" fmla="*/ 170 h 206"/>
              <a:gd name="T98" fmla="*/ 169 w 362"/>
              <a:gd name="T99" fmla="*/ 17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2" h="206">
                <a:moveTo>
                  <a:pt x="146" y="204"/>
                </a:moveTo>
                <a:cubicBezTo>
                  <a:pt x="147" y="205"/>
                  <a:pt x="149" y="206"/>
                  <a:pt x="151" y="206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7" y="206"/>
                  <a:pt x="359" y="205"/>
                  <a:pt x="360" y="203"/>
                </a:cubicBezTo>
                <a:cubicBezTo>
                  <a:pt x="362" y="202"/>
                  <a:pt x="362" y="200"/>
                  <a:pt x="362" y="198"/>
                </a:cubicBezTo>
                <a:cubicBezTo>
                  <a:pt x="356" y="143"/>
                  <a:pt x="331" y="93"/>
                  <a:pt x="290" y="57"/>
                </a:cubicBezTo>
                <a:cubicBezTo>
                  <a:pt x="249" y="20"/>
                  <a:pt x="197" y="0"/>
                  <a:pt x="141" y="0"/>
                </a:cubicBezTo>
                <a:cubicBezTo>
                  <a:pt x="91" y="0"/>
                  <a:pt x="42" y="17"/>
                  <a:pt x="2" y="49"/>
                </a:cubicBezTo>
                <a:cubicBezTo>
                  <a:pt x="1" y="50"/>
                  <a:pt x="0" y="52"/>
                  <a:pt x="0" y="54"/>
                </a:cubicBezTo>
                <a:cubicBezTo>
                  <a:pt x="0" y="56"/>
                  <a:pt x="0" y="58"/>
                  <a:pt x="2" y="59"/>
                </a:cubicBezTo>
                <a:lnTo>
                  <a:pt x="146" y="204"/>
                </a:lnTo>
                <a:close/>
                <a:moveTo>
                  <a:pt x="119" y="126"/>
                </a:moveTo>
                <a:cubicBezTo>
                  <a:pt x="177" y="39"/>
                  <a:pt x="177" y="39"/>
                  <a:pt x="177" y="39"/>
                </a:cubicBezTo>
                <a:cubicBezTo>
                  <a:pt x="184" y="40"/>
                  <a:pt x="191" y="42"/>
                  <a:pt x="197" y="44"/>
                </a:cubicBezTo>
                <a:cubicBezTo>
                  <a:pt x="133" y="141"/>
                  <a:pt x="133" y="141"/>
                  <a:pt x="133" y="141"/>
                </a:cubicBezTo>
                <a:lnTo>
                  <a:pt x="119" y="126"/>
                </a:lnTo>
                <a:close/>
                <a:moveTo>
                  <a:pt x="141" y="35"/>
                </a:moveTo>
                <a:cubicBezTo>
                  <a:pt x="143" y="35"/>
                  <a:pt x="145" y="36"/>
                  <a:pt x="147" y="36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8" y="36"/>
                  <a:pt x="135" y="35"/>
                  <a:pt x="141" y="35"/>
                </a:cubicBezTo>
                <a:close/>
                <a:moveTo>
                  <a:pt x="83" y="45"/>
                </a:moveTo>
                <a:cubicBezTo>
                  <a:pt x="64" y="71"/>
                  <a:pt x="64" y="71"/>
                  <a:pt x="64" y="71"/>
                </a:cubicBezTo>
                <a:cubicBezTo>
                  <a:pt x="51" y="59"/>
                  <a:pt x="51" y="59"/>
                  <a:pt x="51" y="59"/>
                </a:cubicBezTo>
                <a:cubicBezTo>
                  <a:pt x="60" y="54"/>
                  <a:pt x="68" y="50"/>
                  <a:pt x="77" y="47"/>
                </a:cubicBezTo>
                <a:cubicBezTo>
                  <a:pt x="79" y="46"/>
                  <a:pt x="81" y="46"/>
                  <a:pt x="83" y="45"/>
                </a:cubicBezTo>
                <a:close/>
                <a:moveTo>
                  <a:pt x="256" y="170"/>
                </a:moveTo>
                <a:cubicBezTo>
                  <a:pt x="294" y="114"/>
                  <a:pt x="294" y="114"/>
                  <a:pt x="294" y="114"/>
                </a:cubicBezTo>
                <a:cubicBezTo>
                  <a:pt x="296" y="118"/>
                  <a:pt x="299" y="122"/>
                  <a:pt x="301" y="125"/>
                </a:cubicBezTo>
                <a:cubicBezTo>
                  <a:pt x="270" y="170"/>
                  <a:pt x="270" y="170"/>
                  <a:pt x="270" y="170"/>
                </a:cubicBezTo>
                <a:lnTo>
                  <a:pt x="256" y="170"/>
                </a:lnTo>
                <a:close/>
                <a:moveTo>
                  <a:pt x="303" y="170"/>
                </a:moveTo>
                <a:cubicBezTo>
                  <a:pt x="315" y="153"/>
                  <a:pt x="315" y="153"/>
                  <a:pt x="315" y="153"/>
                </a:cubicBezTo>
                <a:cubicBezTo>
                  <a:pt x="317" y="159"/>
                  <a:pt x="319" y="165"/>
                  <a:pt x="321" y="170"/>
                </a:cubicBezTo>
                <a:lnTo>
                  <a:pt x="303" y="170"/>
                </a:lnTo>
                <a:close/>
                <a:moveTo>
                  <a:pt x="201" y="170"/>
                </a:moveTo>
                <a:cubicBezTo>
                  <a:pt x="262" y="80"/>
                  <a:pt x="262" y="80"/>
                  <a:pt x="262" y="80"/>
                </a:cubicBezTo>
                <a:cubicBezTo>
                  <a:pt x="264" y="81"/>
                  <a:pt x="266" y="83"/>
                  <a:pt x="267" y="84"/>
                </a:cubicBezTo>
                <a:cubicBezTo>
                  <a:pt x="270" y="87"/>
                  <a:pt x="273" y="90"/>
                  <a:pt x="275" y="92"/>
                </a:cubicBezTo>
                <a:cubicBezTo>
                  <a:pt x="224" y="170"/>
                  <a:pt x="224" y="170"/>
                  <a:pt x="224" y="170"/>
                </a:cubicBezTo>
                <a:lnTo>
                  <a:pt x="201" y="170"/>
                </a:lnTo>
                <a:close/>
                <a:moveTo>
                  <a:pt x="169" y="170"/>
                </a:moveTo>
                <a:cubicBezTo>
                  <a:pt x="163" y="170"/>
                  <a:pt x="163" y="170"/>
                  <a:pt x="163" y="17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9" y="57"/>
                  <a:pt x="234" y="60"/>
                  <a:pt x="240" y="63"/>
                </a:cubicBezTo>
                <a:lnTo>
                  <a:pt x="169" y="170"/>
                </a:lnTo>
                <a:close/>
                <a:moveTo>
                  <a:pt x="169" y="170"/>
                </a:moveTo>
                <a:cubicBezTo>
                  <a:pt x="169" y="170"/>
                  <a:pt x="169" y="170"/>
                  <a:pt x="169" y="17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5" name="Freeform 70"/>
          <p:cNvSpPr>
            <a:spLocks noEditPoints="1"/>
          </p:cNvSpPr>
          <p:nvPr/>
        </p:nvSpPr>
        <p:spPr bwMode="auto">
          <a:xfrm>
            <a:off x="112346" y="594965"/>
            <a:ext cx="122196" cy="195044"/>
          </a:xfrm>
          <a:custGeom>
            <a:avLst/>
            <a:gdLst>
              <a:gd name="T0" fmla="*/ 198 w 201"/>
              <a:gd name="T1" fmla="*/ 141 h 319"/>
              <a:gd name="T2" fmla="*/ 60 w 201"/>
              <a:gd name="T3" fmla="*/ 2 h 319"/>
              <a:gd name="T4" fmla="*/ 54 w 201"/>
              <a:gd name="T5" fmla="*/ 0 h 319"/>
              <a:gd name="T6" fmla="*/ 49 w 201"/>
              <a:gd name="T7" fmla="*/ 3 h 319"/>
              <a:gd name="T8" fmla="*/ 0 w 201"/>
              <a:gd name="T9" fmla="*/ 142 h 319"/>
              <a:gd name="T10" fmla="*/ 86 w 201"/>
              <a:gd name="T11" fmla="*/ 318 h 319"/>
              <a:gd name="T12" fmla="*/ 91 w 201"/>
              <a:gd name="T13" fmla="*/ 319 h 319"/>
              <a:gd name="T14" fmla="*/ 92 w 201"/>
              <a:gd name="T15" fmla="*/ 319 h 319"/>
              <a:gd name="T16" fmla="*/ 96 w 201"/>
              <a:gd name="T17" fmla="*/ 316 h 319"/>
              <a:gd name="T18" fmla="*/ 199 w 201"/>
              <a:gd name="T19" fmla="*/ 149 h 319"/>
              <a:gd name="T20" fmla="*/ 198 w 201"/>
              <a:gd name="T21" fmla="*/ 141 h 319"/>
              <a:gd name="T22" fmla="*/ 157 w 201"/>
              <a:gd name="T23" fmla="*/ 150 h 319"/>
              <a:gd name="T24" fmla="*/ 84 w 201"/>
              <a:gd name="T25" fmla="*/ 268 h 319"/>
              <a:gd name="T26" fmla="*/ 56 w 201"/>
              <a:gd name="T27" fmla="*/ 227 h 319"/>
              <a:gd name="T28" fmla="*/ 36 w 201"/>
              <a:gd name="T29" fmla="*/ 142 h 319"/>
              <a:gd name="T30" fmla="*/ 47 w 201"/>
              <a:gd name="T31" fmla="*/ 78 h 319"/>
              <a:gd name="T32" fmla="*/ 59 w 201"/>
              <a:gd name="T33" fmla="*/ 52 h 319"/>
              <a:gd name="T34" fmla="*/ 157 w 201"/>
              <a:gd name="T35" fmla="*/ 150 h 319"/>
              <a:gd name="T36" fmla="*/ 157 w 201"/>
              <a:gd name="T37" fmla="*/ 150 h 319"/>
              <a:gd name="T38" fmla="*/ 157 w 201"/>
              <a:gd name="T39" fmla="*/ 15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319">
                <a:moveTo>
                  <a:pt x="198" y="141"/>
                </a:moveTo>
                <a:cubicBezTo>
                  <a:pt x="60" y="2"/>
                  <a:pt x="60" y="2"/>
                  <a:pt x="60" y="2"/>
                </a:cubicBezTo>
                <a:cubicBezTo>
                  <a:pt x="58" y="1"/>
                  <a:pt x="56" y="0"/>
                  <a:pt x="54" y="0"/>
                </a:cubicBezTo>
                <a:cubicBezTo>
                  <a:pt x="53" y="0"/>
                  <a:pt x="51" y="1"/>
                  <a:pt x="49" y="3"/>
                </a:cubicBezTo>
                <a:cubicBezTo>
                  <a:pt x="18" y="42"/>
                  <a:pt x="0" y="92"/>
                  <a:pt x="0" y="142"/>
                </a:cubicBezTo>
                <a:cubicBezTo>
                  <a:pt x="0" y="211"/>
                  <a:pt x="32" y="275"/>
                  <a:pt x="86" y="318"/>
                </a:cubicBezTo>
                <a:cubicBezTo>
                  <a:pt x="88" y="318"/>
                  <a:pt x="89" y="319"/>
                  <a:pt x="91" y="319"/>
                </a:cubicBezTo>
                <a:cubicBezTo>
                  <a:pt x="91" y="319"/>
                  <a:pt x="91" y="319"/>
                  <a:pt x="92" y="319"/>
                </a:cubicBezTo>
                <a:cubicBezTo>
                  <a:pt x="94" y="318"/>
                  <a:pt x="95" y="317"/>
                  <a:pt x="96" y="316"/>
                </a:cubicBezTo>
                <a:cubicBezTo>
                  <a:pt x="199" y="149"/>
                  <a:pt x="199" y="149"/>
                  <a:pt x="199" y="149"/>
                </a:cubicBezTo>
                <a:cubicBezTo>
                  <a:pt x="201" y="146"/>
                  <a:pt x="200" y="143"/>
                  <a:pt x="198" y="141"/>
                </a:cubicBezTo>
                <a:close/>
                <a:moveTo>
                  <a:pt x="157" y="150"/>
                </a:moveTo>
                <a:cubicBezTo>
                  <a:pt x="84" y="268"/>
                  <a:pt x="84" y="268"/>
                  <a:pt x="84" y="268"/>
                </a:cubicBezTo>
                <a:cubicBezTo>
                  <a:pt x="73" y="255"/>
                  <a:pt x="64" y="241"/>
                  <a:pt x="56" y="227"/>
                </a:cubicBezTo>
                <a:cubicBezTo>
                  <a:pt x="43" y="200"/>
                  <a:pt x="36" y="172"/>
                  <a:pt x="36" y="142"/>
                </a:cubicBezTo>
                <a:cubicBezTo>
                  <a:pt x="36" y="120"/>
                  <a:pt x="40" y="98"/>
                  <a:pt x="47" y="78"/>
                </a:cubicBezTo>
                <a:cubicBezTo>
                  <a:pt x="51" y="69"/>
                  <a:pt x="54" y="60"/>
                  <a:pt x="59" y="52"/>
                </a:cubicBezTo>
                <a:lnTo>
                  <a:pt x="157" y="150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6" name="Freeform 71"/>
          <p:cNvSpPr>
            <a:spLocks noEditPoints="1"/>
          </p:cNvSpPr>
          <p:nvPr/>
        </p:nvSpPr>
        <p:spPr bwMode="auto">
          <a:xfrm>
            <a:off x="187074" y="691782"/>
            <a:ext cx="195044" cy="125486"/>
          </a:xfrm>
          <a:custGeom>
            <a:avLst/>
            <a:gdLst>
              <a:gd name="T0" fmla="*/ 313 w 320"/>
              <a:gd name="T1" fmla="*/ 0 h 206"/>
              <a:gd name="T2" fmla="*/ 112 w 320"/>
              <a:gd name="T3" fmla="*/ 0 h 206"/>
              <a:gd name="T4" fmla="*/ 107 w 320"/>
              <a:gd name="T5" fmla="*/ 4 h 206"/>
              <a:gd name="T6" fmla="*/ 1 w 320"/>
              <a:gd name="T7" fmla="*/ 175 h 206"/>
              <a:gd name="T8" fmla="*/ 1 w 320"/>
              <a:gd name="T9" fmla="*/ 180 h 206"/>
              <a:gd name="T10" fmla="*/ 4 w 320"/>
              <a:gd name="T11" fmla="*/ 185 h 206"/>
              <a:gd name="T12" fmla="*/ 99 w 320"/>
              <a:gd name="T13" fmla="*/ 206 h 206"/>
              <a:gd name="T14" fmla="*/ 248 w 320"/>
              <a:gd name="T15" fmla="*/ 149 h 206"/>
              <a:gd name="T16" fmla="*/ 320 w 320"/>
              <a:gd name="T17" fmla="*/ 8 h 206"/>
              <a:gd name="T18" fmla="*/ 318 w 320"/>
              <a:gd name="T19" fmla="*/ 3 h 206"/>
              <a:gd name="T20" fmla="*/ 313 w 320"/>
              <a:gd name="T21" fmla="*/ 0 h 206"/>
              <a:gd name="T22" fmla="*/ 313 w 320"/>
              <a:gd name="T23" fmla="*/ 0 h 206"/>
              <a:gd name="T24" fmla="*/ 313 w 320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206">
                <a:moveTo>
                  <a:pt x="313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0" y="0"/>
                  <a:pt x="108" y="2"/>
                  <a:pt x="107" y="4"/>
                </a:cubicBezTo>
                <a:cubicBezTo>
                  <a:pt x="1" y="175"/>
                  <a:pt x="1" y="175"/>
                  <a:pt x="1" y="175"/>
                </a:cubicBezTo>
                <a:cubicBezTo>
                  <a:pt x="0" y="177"/>
                  <a:pt x="0" y="179"/>
                  <a:pt x="1" y="180"/>
                </a:cubicBezTo>
                <a:cubicBezTo>
                  <a:pt x="1" y="182"/>
                  <a:pt x="2" y="184"/>
                  <a:pt x="4" y="185"/>
                </a:cubicBezTo>
                <a:cubicBezTo>
                  <a:pt x="34" y="199"/>
                  <a:pt x="66" y="206"/>
                  <a:pt x="99" y="206"/>
                </a:cubicBezTo>
                <a:cubicBezTo>
                  <a:pt x="155" y="206"/>
                  <a:pt x="207" y="186"/>
                  <a:pt x="248" y="149"/>
                </a:cubicBezTo>
                <a:cubicBezTo>
                  <a:pt x="289" y="113"/>
                  <a:pt x="314" y="63"/>
                  <a:pt x="320" y="8"/>
                </a:cubicBezTo>
                <a:cubicBezTo>
                  <a:pt x="320" y="6"/>
                  <a:pt x="320" y="4"/>
                  <a:pt x="318" y="3"/>
                </a:cubicBezTo>
                <a:cubicBezTo>
                  <a:pt x="317" y="1"/>
                  <a:pt x="315" y="0"/>
                  <a:pt x="313" y="0"/>
                </a:cubicBezTo>
                <a:close/>
                <a:moveTo>
                  <a:pt x="313" y="0"/>
                </a:moveTo>
                <a:cubicBezTo>
                  <a:pt x="313" y="0"/>
                  <a:pt x="313" y="0"/>
                  <a:pt x="313" y="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2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809863" y="6924428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4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29" y="6982652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721" y="6879730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Freeform 30"/>
          <p:cNvSpPr>
            <a:spLocks noEditPoints="1"/>
          </p:cNvSpPr>
          <p:nvPr/>
        </p:nvSpPr>
        <p:spPr bwMode="auto">
          <a:xfrm>
            <a:off x="111100" y="142251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1617" y="145485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004281" y="541881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Search Grievance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030305" y="897862"/>
            <a:ext cx="9925077" cy="1580038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5" name="TextBox 264"/>
          <p:cNvSpPr txBox="1"/>
          <p:nvPr/>
        </p:nvSpPr>
        <p:spPr>
          <a:xfrm>
            <a:off x="2150500" y="1163265"/>
            <a:ext cx="21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8408" y="1351806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5104" y="2376379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2493" y="1845910"/>
            <a:ext cx="1360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Important Information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90" name="Freeform 15"/>
          <p:cNvSpPr>
            <a:spLocks noEditPoints="1"/>
          </p:cNvSpPr>
          <p:nvPr/>
        </p:nvSpPr>
        <p:spPr bwMode="auto">
          <a:xfrm>
            <a:off x="79952" y="2331989"/>
            <a:ext cx="285126" cy="323219"/>
          </a:xfrm>
          <a:custGeom>
            <a:avLst/>
            <a:gdLst>
              <a:gd name="T0" fmla="*/ 200 w 1235"/>
              <a:gd name="T1" fmla="*/ 599 h 1400"/>
              <a:gd name="T2" fmla="*/ 215 w 1235"/>
              <a:gd name="T3" fmla="*/ 1152 h 1400"/>
              <a:gd name="T4" fmla="*/ 896 w 1235"/>
              <a:gd name="T5" fmla="*/ 1062 h 1400"/>
              <a:gd name="T6" fmla="*/ 1047 w 1235"/>
              <a:gd name="T7" fmla="*/ 915 h 1400"/>
              <a:gd name="T8" fmla="*/ 1140 w 1235"/>
              <a:gd name="T9" fmla="*/ 669 h 1400"/>
              <a:gd name="T10" fmla="*/ 200 w 1235"/>
              <a:gd name="T11" fmla="*/ 452 h 1400"/>
              <a:gd name="T12" fmla="*/ 774 w 1235"/>
              <a:gd name="T13" fmla="*/ 317 h 1400"/>
              <a:gd name="T14" fmla="*/ 591 w 1235"/>
              <a:gd name="T15" fmla="*/ 329 h 1400"/>
              <a:gd name="T16" fmla="*/ 679 w 1235"/>
              <a:gd name="T17" fmla="*/ 406 h 1400"/>
              <a:gd name="T18" fmla="*/ 529 w 1235"/>
              <a:gd name="T19" fmla="*/ 242 h 1400"/>
              <a:gd name="T20" fmla="*/ 442 w 1235"/>
              <a:gd name="T21" fmla="*/ 373 h 1400"/>
              <a:gd name="T22" fmla="*/ 537 w 1235"/>
              <a:gd name="T23" fmla="*/ 334 h 1400"/>
              <a:gd name="T24" fmla="*/ 619 w 1235"/>
              <a:gd name="T25" fmla="*/ 273 h 1400"/>
              <a:gd name="T26" fmla="*/ 316 w 1235"/>
              <a:gd name="T27" fmla="*/ 186 h 1400"/>
              <a:gd name="T28" fmla="*/ 308 w 1235"/>
              <a:gd name="T29" fmla="*/ 211 h 1400"/>
              <a:gd name="T30" fmla="*/ 330 w 1235"/>
              <a:gd name="T31" fmla="*/ 226 h 1400"/>
              <a:gd name="T32" fmla="*/ 351 w 1235"/>
              <a:gd name="T33" fmla="*/ 211 h 1400"/>
              <a:gd name="T34" fmla="*/ 343 w 1235"/>
              <a:gd name="T35" fmla="*/ 186 h 1400"/>
              <a:gd name="T36" fmla="*/ 1020 w 1235"/>
              <a:gd name="T37" fmla="*/ 406 h 1400"/>
              <a:gd name="T38" fmla="*/ 1191 w 1235"/>
              <a:gd name="T39" fmla="*/ 91 h 1400"/>
              <a:gd name="T40" fmla="*/ 617 w 1235"/>
              <a:gd name="T41" fmla="*/ 75 h 1400"/>
              <a:gd name="T42" fmla="*/ 752 w 1235"/>
              <a:gd name="T43" fmla="*/ 271 h 1400"/>
              <a:gd name="T44" fmla="*/ 896 w 1235"/>
              <a:gd name="T45" fmla="*/ 44 h 1400"/>
              <a:gd name="T46" fmla="*/ 896 w 1235"/>
              <a:gd name="T47" fmla="*/ 44 h 1400"/>
              <a:gd name="T48" fmla="*/ 217 w 1235"/>
              <a:gd name="T49" fmla="*/ 91 h 1400"/>
              <a:gd name="T50" fmla="*/ 175 w 1235"/>
              <a:gd name="T51" fmla="*/ 236 h 1400"/>
              <a:gd name="T52" fmla="*/ 250 w 1235"/>
              <a:gd name="T53" fmla="*/ 340 h 1400"/>
              <a:gd name="T54" fmla="*/ 306 w 1235"/>
              <a:gd name="T55" fmla="*/ 267 h 1400"/>
              <a:gd name="T56" fmla="*/ 262 w 1235"/>
              <a:gd name="T57" fmla="*/ 203 h 1400"/>
              <a:gd name="T58" fmla="*/ 330 w 1235"/>
              <a:gd name="T59" fmla="*/ 135 h 1400"/>
              <a:gd name="T60" fmla="*/ 398 w 1235"/>
              <a:gd name="T61" fmla="*/ 203 h 1400"/>
              <a:gd name="T62" fmla="*/ 351 w 1235"/>
              <a:gd name="T63" fmla="*/ 267 h 1400"/>
              <a:gd name="T64" fmla="*/ 409 w 1235"/>
              <a:gd name="T65" fmla="*/ 340 h 1400"/>
              <a:gd name="T66" fmla="*/ 485 w 1235"/>
              <a:gd name="T67" fmla="*/ 236 h 1400"/>
              <a:gd name="T68" fmla="*/ 442 w 1235"/>
              <a:gd name="T69" fmla="*/ 91 h 1400"/>
              <a:gd name="T70" fmla="*/ 851 w 1235"/>
              <a:gd name="T71" fmla="*/ 0 h 1400"/>
              <a:gd name="T72" fmla="*/ 940 w 1235"/>
              <a:gd name="T73" fmla="*/ 226 h 1400"/>
              <a:gd name="T74" fmla="*/ 878 w 1235"/>
              <a:gd name="T75" fmla="*/ 311 h 1400"/>
              <a:gd name="T76" fmla="*/ 971 w 1235"/>
              <a:gd name="T77" fmla="*/ 406 h 1400"/>
              <a:gd name="T78" fmla="*/ 1134 w 1235"/>
              <a:gd name="T79" fmla="*/ 406 h 1400"/>
              <a:gd name="T80" fmla="*/ 1191 w 1235"/>
              <a:gd name="T81" fmla="*/ 520 h 1400"/>
              <a:gd name="T82" fmla="*/ 1154 w 1235"/>
              <a:gd name="T83" fmla="*/ 810 h 1400"/>
              <a:gd name="T84" fmla="*/ 997 w 1235"/>
              <a:gd name="T85" fmla="*/ 1040 h 1400"/>
              <a:gd name="T86" fmla="*/ 398 w 1235"/>
              <a:gd name="T87" fmla="*/ 1197 h 1400"/>
              <a:gd name="T88" fmla="*/ 155 w 1235"/>
              <a:gd name="T89" fmla="*/ 599 h 1400"/>
              <a:gd name="T90" fmla="*/ 161 w 1235"/>
              <a:gd name="T91" fmla="*/ 406 h 1400"/>
              <a:gd name="T92" fmla="*/ 159 w 1235"/>
              <a:gd name="T93" fmla="*/ 317 h 1400"/>
              <a:gd name="T94" fmla="*/ 130 w 1235"/>
              <a:gd name="T95" fmla="*/ 157 h 1400"/>
              <a:gd name="T96" fmla="*/ 241 w 1235"/>
              <a:gd name="T97" fmla="*/ 21 h 1400"/>
              <a:gd name="T98" fmla="*/ 419 w 1235"/>
              <a:gd name="T99" fmla="*/ 21 h 1400"/>
              <a:gd name="T100" fmla="*/ 528 w 1235"/>
              <a:gd name="T101" fmla="*/ 155 h 1400"/>
              <a:gd name="T102" fmla="*/ 745 w 1235"/>
              <a:gd name="T103" fmla="*/ 147 h 1400"/>
              <a:gd name="T104" fmla="*/ 882 w 1235"/>
              <a:gd name="T105" fmla="*/ 257 h 1400"/>
              <a:gd name="T106" fmla="*/ 851 w 1235"/>
              <a:gd name="T107" fmla="*/ 135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5" h="1400">
                <a:moveTo>
                  <a:pt x="200" y="452"/>
                </a:moveTo>
                <a:lnTo>
                  <a:pt x="194" y="499"/>
                </a:lnTo>
                <a:lnTo>
                  <a:pt x="194" y="549"/>
                </a:lnTo>
                <a:lnTo>
                  <a:pt x="200" y="599"/>
                </a:lnTo>
                <a:lnTo>
                  <a:pt x="202" y="607"/>
                </a:lnTo>
                <a:lnTo>
                  <a:pt x="70" y="843"/>
                </a:lnTo>
                <a:lnTo>
                  <a:pt x="215" y="876"/>
                </a:lnTo>
                <a:lnTo>
                  <a:pt x="215" y="1152"/>
                </a:lnTo>
                <a:lnTo>
                  <a:pt x="442" y="1152"/>
                </a:lnTo>
                <a:lnTo>
                  <a:pt x="442" y="1356"/>
                </a:lnTo>
                <a:lnTo>
                  <a:pt x="896" y="1356"/>
                </a:lnTo>
                <a:lnTo>
                  <a:pt x="896" y="1062"/>
                </a:lnTo>
                <a:lnTo>
                  <a:pt x="906" y="1056"/>
                </a:lnTo>
                <a:lnTo>
                  <a:pt x="960" y="1013"/>
                </a:lnTo>
                <a:lnTo>
                  <a:pt x="1006" y="967"/>
                </a:lnTo>
                <a:lnTo>
                  <a:pt x="1047" y="915"/>
                </a:lnTo>
                <a:lnTo>
                  <a:pt x="1082" y="859"/>
                </a:lnTo>
                <a:lnTo>
                  <a:pt x="1109" y="799"/>
                </a:lnTo>
                <a:lnTo>
                  <a:pt x="1129" y="735"/>
                </a:lnTo>
                <a:lnTo>
                  <a:pt x="1140" y="669"/>
                </a:lnTo>
                <a:lnTo>
                  <a:pt x="1146" y="601"/>
                </a:lnTo>
                <a:lnTo>
                  <a:pt x="1146" y="520"/>
                </a:lnTo>
                <a:lnTo>
                  <a:pt x="1140" y="452"/>
                </a:lnTo>
                <a:lnTo>
                  <a:pt x="200" y="452"/>
                </a:lnTo>
                <a:close/>
                <a:moveTo>
                  <a:pt x="688" y="317"/>
                </a:moveTo>
                <a:lnTo>
                  <a:pt x="729" y="406"/>
                </a:lnTo>
                <a:lnTo>
                  <a:pt x="814" y="406"/>
                </a:lnTo>
                <a:lnTo>
                  <a:pt x="774" y="317"/>
                </a:lnTo>
                <a:lnTo>
                  <a:pt x="688" y="317"/>
                </a:lnTo>
                <a:close/>
                <a:moveTo>
                  <a:pt x="624" y="317"/>
                </a:moveTo>
                <a:lnTo>
                  <a:pt x="607" y="319"/>
                </a:lnTo>
                <a:lnTo>
                  <a:pt x="591" y="329"/>
                </a:lnTo>
                <a:lnTo>
                  <a:pt x="582" y="344"/>
                </a:lnTo>
                <a:lnTo>
                  <a:pt x="578" y="362"/>
                </a:lnTo>
                <a:lnTo>
                  <a:pt x="578" y="406"/>
                </a:lnTo>
                <a:lnTo>
                  <a:pt x="679" y="406"/>
                </a:lnTo>
                <a:lnTo>
                  <a:pt x="638" y="317"/>
                </a:lnTo>
                <a:lnTo>
                  <a:pt x="624" y="317"/>
                </a:lnTo>
                <a:close/>
                <a:moveTo>
                  <a:pt x="590" y="211"/>
                </a:moveTo>
                <a:lnTo>
                  <a:pt x="529" y="242"/>
                </a:lnTo>
                <a:lnTo>
                  <a:pt x="518" y="280"/>
                </a:lnTo>
                <a:lnTo>
                  <a:pt x="498" y="315"/>
                </a:lnTo>
                <a:lnTo>
                  <a:pt x="473" y="346"/>
                </a:lnTo>
                <a:lnTo>
                  <a:pt x="442" y="373"/>
                </a:lnTo>
                <a:lnTo>
                  <a:pt x="442" y="406"/>
                </a:lnTo>
                <a:lnTo>
                  <a:pt x="533" y="406"/>
                </a:lnTo>
                <a:lnTo>
                  <a:pt x="533" y="362"/>
                </a:lnTo>
                <a:lnTo>
                  <a:pt x="537" y="334"/>
                </a:lnTo>
                <a:lnTo>
                  <a:pt x="549" y="311"/>
                </a:lnTo>
                <a:lnTo>
                  <a:pt x="568" y="292"/>
                </a:lnTo>
                <a:lnTo>
                  <a:pt x="591" y="278"/>
                </a:lnTo>
                <a:lnTo>
                  <a:pt x="619" y="273"/>
                </a:lnTo>
                <a:lnTo>
                  <a:pt x="590" y="211"/>
                </a:lnTo>
                <a:close/>
                <a:moveTo>
                  <a:pt x="330" y="182"/>
                </a:moveTo>
                <a:lnTo>
                  <a:pt x="322" y="182"/>
                </a:lnTo>
                <a:lnTo>
                  <a:pt x="316" y="186"/>
                </a:lnTo>
                <a:lnTo>
                  <a:pt x="310" y="189"/>
                </a:lnTo>
                <a:lnTo>
                  <a:pt x="308" y="197"/>
                </a:lnTo>
                <a:lnTo>
                  <a:pt x="306" y="203"/>
                </a:lnTo>
                <a:lnTo>
                  <a:pt x="308" y="211"/>
                </a:lnTo>
                <a:lnTo>
                  <a:pt x="310" y="216"/>
                </a:lnTo>
                <a:lnTo>
                  <a:pt x="316" y="222"/>
                </a:lnTo>
                <a:lnTo>
                  <a:pt x="322" y="224"/>
                </a:lnTo>
                <a:lnTo>
                  <a:pt x="330" y="226"/>
                </a:lnTo>
                <a:lnTo>
                  <a:pt x="338" y="224"/>
                </a:lnTo>
                <a:lnTo>
                  <a:pt x="343" y="222"/>
                </a:lnTo>
                <a:lnTo>
                  <a:pt x="347" y="216"/>
                </a:lnTo>
                <a:lnTo>
                  <a:pt x="351" y="211"/>
                </a:lnTo>
                <a:lnTo>
                  <a:pt x="351" y="203"/>
                </a:lnTo>
                <a:lnTo>
                  <a:pt x="351" y="197"/>
                </a:lnTo>
                <a:lnTo>
                  <a:pt x="347" y="189"/>
                </a:lnTo>
                <a:lnTo>
                  <a:pt x="343" y="186"/>
                </a:lnTo>
                <a:lnTo>
                  <a:pt x="338" y="182"/>
                </a:lnTo>
                <a:lnTo>
                  <a:pt x="330" y="182"/>
                </a:lnTo>
                <a:close/>
                <a:moveTo>
                  <a:pt x="1134" y="143"/>
                </a:moveTo>
                <a:lnTo>
                  <a:pt x="1020" y="406"/>
                </a:lnTo>
                <a:lnTo>
                  <a:pt x="1084" y="406"/>
                </a:lnTo>
                <a:lnTo>
                  <a:pt x="1185" y="168"/>
                </a:lnTo>
                <a:lnTo>
                  <a:pt x="1134" y="143"/>
                </a:lnTo>
                <a:close/>
                <a:moveTo>
                  <a:pt x="1191" y="91"/>
                </a:moveTo>
                <a:lnTo>
                  <a:pt x="1165" y="110"/>
                </a:lnTo>
                <a:lnTo>
                  <a:pt x="1191" y="122"/>
                </a:lnTo>
                <a:lnTo>
                  <a:pt x="1191" y="91"/>
                </a:lnTo>
                <a:close/>
                <a:moveTo>
                  <a:pt x="617" y="75"/>
                </a:moveTo>
                <a:lnTo>
                  <a:pt x="591" y="160"/>
                </a:lnTo>
                <a:lnTo>
                  <a:pt x="613" y="151"/>
                </a:lnTo>
                <a:lnTo>
                  <a:pt x="667" y="271"/>
                </a:lnTo>
                <a:lnTo>
                  <a:pt x="752" y="271"/>
                </a:lnTo>
                <a:lnTo>
                  <a:pt x="685" y="126"/>
                </a:lnTo>
                <a:lnTo>
                  <a:pt x="706" y="114"/>
                </a:lnTo>
                <a:lnTo>
                  <a:pt x="617" y="75"/>
                </a:lnTo>
                <a:close/>
                <a:moveTo>
                  <a:pt x="896" y="44"/>
                </a:moveTo>
                <a:lnTo>
                  <a:pt x="896" y="91"/>
                </a:lnTo>
                <a:lnTo>
                  <a:pt x="940" y="91"/>
                </a:lnTo>
                <a:lnTo>
                  <a:pt x="940" y="44"/>
                </a:lnTo>
                <a:lnTo>
                  <a:pt x="896" y="44"/>
                </a:lnTo>
                <a:close/>
                <a:moveTo>
                  <a:pt x="330" y="44"/>
                </a:moveTo>
                <a:lnTo>
                  <a:pt x="287" y="50"/>
                </a:lnTo>
                <a:lnTo>
                  <a:pt x="250" y="68"/>
                </a:lnTo>
                <a:lnTo>
                  <a:pt x="217" y="91"/>
                </a:lnTo>
                <a:lnTo>
                  <a:pt x="192" y="124"/>
                </a:lnTo>
                <a:lnTo>
                  <a:pt x="177" y="162"/>
                </a:lnTo>
                <a:lnTo>
                  <a:pt x="171" y="203"/>
                </a:lnTo>
                <a:lnTo>
                  <a:pt x="175" y="236"/>
                </a:lnTo>
                <a:lnTo>
                  <a:pt x="184" y="269"/>
                </a:lnTo>
                <a:lnTo>
                  <a:pt x="202" y="296"/>
                </a:lnTo>
                <a:lnTo>
                  <a:pt x="223" y="321"/>
                </a:lnTo>
                <a:lnTo>
                  <a:pt x="250" y="340"/>
                </a:lnTo>
                <a:lnTo>
                  <a:pt x="262" y="346"/>
                </a:lnTo>
                <a:lnTo>
                  <a:pt x="262" y="406"/>
                </a:lnTo>
                <a:lnTo>
                  <a:pt x="306" y="406"/>
                </a:lnTo>
                <a:lnTo>
                  <a:pt x="306" y="267"/>
                </a:lnTo>
                <a:lnTo>
                  <a:pt x="289" y="257"/>
                </a:lnTo>
                <a:lnTo>
                  <a:pt x="274" y="244"/>
                </a:lnTo>
                <a:lnTo>
                  <a:pt x="264" y="224"/>
                </a:lnTo>
                <a:lnTo>
                  <a:pt x="262" y="203"/>
                </a:lnTo>
                <a:lnTo>
                  <a:pt x="268" y="178"/>
                </a:lnTo>
                <a:lnTo>
                  <a:pt x="281" y="157"/>
                </a:lnTo>
                <a:lnTo>
                  <a:pt x="303" y="141"/>
                </a:lnTo>
                <a:lnTo>
                  <a:pt x="330" y="135"/>
                </a:lnTo>
                <a:lnTo>
                  <a:pt x="355" y="141"/>
                </a:lnTo>
                <a:lnTo>
                  <a:pt x="378" y="157"/>
                </a:lnTo>
                <a:lnTo>
                  <a:pt x="392" y="178"/>
                </a:lnTo>
                <a:lnTo>
                  <a:pt x="398" y="203"/>
                </a:lnTo>
                <a:lnTo>
                  <a:pt x="394" y="224"/>
                </a:lnTo>
                <a:lnTo>
                  <a:pt x="384" y="244"/>
                </a:lnTo>
                <a:lnTo>
                  <a:pt x="370" y="257"/>
                </a:lnTo>
                <a:lnTo>
                  <a:pt x="351" y="267"/>
                </a:lnTo>
                <a:lnTo>
                  <a:pt x="351" y="406"/>
                </a:lnTo>
                <a:lnTo>
                  <a:pt x="398" y="406"/>
                </a:lnTo>
                <a:lnTo>
                  <a:pt x="398" y="346"/>
                </a:lnTo>
                <a:lnTo>
                  <a:pt x="409" y="340"/>
                </a:lnTo>
                <a:lnTo>
                  <a:pt x="436" y="321"/>
                </a:lnTo>
                <a:lnTo>
                  <a:pt x="458" y="296"/>
                </a:lnTo>
                <a:lnTo>
                  <a:pt x="473" y="269"/>
                </a:lnTo>
                <a:lnTo>
                  <a:pt x="485" y="236"/>
                </a:lnTo>
                <a:lnTo>
                  <a:pt x="489" y="203"/>
                </a:lnTo>
                <a:lnTo>
                  <a:pt x="483" y="162"/>
                </a:lnTo>
                <a:lnTo>
                  <a:pt x="465" y="124"/>
                </a:lnTo>
                <a:lnTo>
                  <a:pt x="442" y="91"/>
                </a:lnTo>
                <a:lnTo>
                  <a:pt x="409" y="68"/>
                </a:lnTo>
                <a:lnTo>
                  <a:pt x="372" y="50"/>
                </a:lnTo>
                <a:lnTo>
                  <a:pt x="330" y="44"/>
                </a:lnTo>
                <a:close/>
                <a:moveTo>
                  <a:pt x="851" y="0"/>
                </a:moveTo>
                <a:lnTo>
                  <a:pt x="987" y="0"/>
                </a:lnTo>
                <a:lnTo>
                  <a:pt x="987" y="135"/>
                </a:lnTo>
                <a:lnTo>
                  <a:pt x="940" y="135"/>
                </a:lnTo>
                <a:lnTo>
                  <a:pt x="940" y="226"/>
                </a:lnTo>
                <a:lnTo>
                  <a:pt x="937" y="255"/>
                </a:lnTo>
                <a:lnTo>
                  <a:pt x="923" y="278"/>
                </a:lnTo>
                <a:lnTo>
                  <a:pt x="904" y="300"/>
                </a:lnTo>
                <a:lnTo>
                  <a:pt x="878" y="311"/>
                </a:lnTo>
                <a:lnTo>
                  <a:pt x="851" y="317"/>
                </a:lnTo>
                <a:lnTo>
                  <a:pt x="824" y="317"/>
                </a:lnTo>
                <a:lnTo>
                  <a:pt x="865" y="406"/>
                </a:lnTo>
                <a:lnTo>
                  <a:pt x="971" y="406"/>
                </a:lnTo>
                <a:lnTo>
                  <a:pt x="1103" y="99"/>
                </a:lnTo>
                <a:lnTo>
                  <a:pt x="1235" y="0"/>
                </a:lnTo>
                <a:lnTo>
                  <a:pt x="1235" y="162"/>
                </a:lnTo>
                <a:lnTo>
                  <a:pt x="1134" y="406"/>
                </a:lnTo>
                <a:lnTo>
                  <a:pt x="1179" y="406"/>
                </a:lnTo>
                <a:lnTo>
                  <a:pt x="1181" y="425"/>
                </a:lnTo>
                <a:lnTo>
                  <a:pt x="1189" y="472"/>
                </a:lnTo>
                <a:lnTo>
                  <a:pt x="1191" y="520"/>
                </a:lnTo>
                <a:lnTo>
                  <a:pt x="1191" y="601"/>
                </a:lnTo>
                <a:lnTo>
                  <a:pt x="1187" y="673"/>
                </a:lnTo>
                <a:lnTo>
                  <a:pt x="1173" y="742"/>
                </a:lnTo>
                <a:lnTo>
                  <a:pt x="1154" y="810"/>
                </a:lnTo>
                <a:lnTo>
                  <a:pt x="1125" y="874"/>
                </a:lnTo>
                <a:lnTo>
                  <a:pt x="1090" y="934"/>
                </a:lnTo>
                <a:lnTo>
                  <a:pt x="1047" y="990"/>
                </a:lnTo>
                <a:lnTo>
                  <a:pt x="997" y="1040"/>
                </a:lnTo>
                <a:lnTo>
                  <a:pt x="940" y="1087"/>
                </a:lnTo>
                <a:lnTo>
                  <a:pt x="940" y="1400"/>
                </a:lnTo>
                <a:lnTo>
                  <a:pt x="398" y="1400"/>
                </a:lnTo>
                <a:lnTo>
                  <a:pt x="398" y="1197"/>
                </a:lnTo>
                <a:lnTo>
                  <a:pt x="171" y="1197"/>
                </a:lnTo>
                <a:lnTo>
                  <a:pt x="171" y="913"/>
                </a:lnTo>
                <a:lnTo>
                  <a:pt x="0" y="874"/>
                </a:lnTo>
                <a:lnTo>
                  <a:pt x="155" y="599"/>
                </a:lnTo>
                <a:lnTo>
                  <a:pt x="149" y="541"/>
                </a:lnTo>
                <a:lnTo>
                  <a:pt x="149" y="483"/>
                </a:lnTo>
                <a:lnTo>
                  <a:pt x="157" y="425"/>
                </a:lnTo>
                <a:lnTo>
                  <a:pt x="161" y="406"/>
                </a:lnTo>
                <a:lnTo>
                  <a:pt x="215" y="406"/>
                </a:lnTo>
                <a:lnTo>
                  <a:pt x="215" y="373"/>
                </a:lnTo>
                <a:lnTo>
                  <a:pt x="184" y="346"/>
                </a:lnTo>
                <a:lnTo>
                  <a:pt x="159" y="317"/>
                </a:lnTo>
                <a:lnTo>
                  <a:pt x="142" y="282"/>
                </a:lnTo>
                <a:lnTo>
                  <a:pt x="130" y="244"/>
                </a:lnTo>
                <a:lnTo>
                  <a:pt x="126" y="203"/>
                </a:lnTo>
                <a:lnTo>
                  <a:pt x="130" y="157"/>
                </a:lnTo>
                <a:lnTo>
                  <a:pt x="146" y="114"/>
                </a:lnTo>
                <a:lnTo>
                  <a:pt x="171" y="77"/>
                </a:lnTo>
                <a:lnTo>
                  <a:pt x="202" y="44"/>
                </a:lnTo>
                <a:lnTo>
                  <a:pt x="241" y="21"/>
                </a:lnTo>
                <a:lnTo>
                  <a:pt x="283" y="6"/>
                </a:lnTo>
                <a:lnTo>
                  <a:pt x="330" y="0"/>
                </a:lnTo>
                <a:lnTo>
                  <a:pt x="376" y="6"/>
                </a:lnTo>
                <a:lnTo>
                  <a:pt x="419" y="21"/>
                </a:lnTo>
                <a:lnTo>
                  <a:pt x="456" y="44"/>
                </a:lnTo>
                <a:lnTo>
                  <a:pt x="487" y="75"/>
                </a:lnTo>
                <a:lnTo>
                  <a:pt x="512" y="112"/>
                </a:lnTo>
                <a:lnTo>
                  <a:pt x="528" y="155"/>
                </a:lnTo>
                <a:lnTo>
                  <a:pt x="533" y="201"/>
                </a:lnTo>
                <a:lnTo>
                  <a:pt x="586" y="13"/>
                </a:lnTo>
                <a:lnTo>
                  <a:pt x="814" y="112"/>
                </a:lnTo>
                <a:lnTo>
                  <a:pt x="745" y="147"/>
                </a:lnTo>
                <a:lnTo>
                  <a:pt x="803" y="271"/>
                </a:lnTo>
                <a:lnTo>
                  <a:pt x="851" y="271"/>
                </a:lnTo>
                <a:lnTo>
                  <a:pt x="869" y="267"/>
                </a:lnTo>
                <a:lnTo>
                  <a:pt x="882" y="257"/>
                </a:lnTo>
                <a:lnTo>
                  <a:pt x="892" y="244"/>
                </a:lnTo>
                <a:lnTo>
                  <a:pt x="896" y="226"/>
                </a:lnTo>
                <a:lnTo>
                  <a:pt x="896" y="135"/>
                </a:lnTo>
                <a:lnTo>
                  <a:pt x="851" y="135"/>
                </a:lnTo>
                <a:lnTo>
                  <a:pt x="85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91" name="Freeform 16"/>
          <p:cNvSpPr/>
          <p:nvPr/>
        </p:nvSpPr>
        <p:spPr bwMode="auto">
          <a:xfrm>
            <a:off x="140440" y="2452042"/>
            <a:ext cx="52408" cy="25858"/>
          </a:xfrm>
          <a:custGeom>
            <a:avLst/>
            <a:gdLst>
              <a:gd name="T0" fmla="*/ 0 w 227"/>
              <a:gd name="T1" fmla="*/ 0 h 112"/>
              <a:gd name="T2" fmla="*/ 44 w 227"/>
              <a:gd name="T3" fmla="*/ 0 h 112"/>
              <a:gd name="T4" fmla="*/ 48 w 227"/>
              <a:gd name="T5" fmla="*/ 23 h 112"/>
              <a:gd name="T6" fmla="*/ 58 w 227"/>
              <a:gd name="T7" fmla="*/ 43 h 112"/>
              <a:gd name="T8" fmla="*/ 72 w 227"/>
              <a:gd name="T9" fmla="*/ 56 h 112"/>
              <a:gd name="T10" fmla="*/ 91 w 227"/>
              <a:gd name="T11" fmla="*/ 64 h 112"/>
              <a:gd name="T12" fmla="*/ 112 w 227"/>
              <a:gd name="T13" fmla="*/ 68 h 112"/>
              <a:gd name="T14" fmla="*/ 134 w 227"/>
              <a:gd name="T15" fmla="*/ 64 h 112"/>
              <a:gd name="T16" fmla="*/ 153 w 227"/>
              <a:gd name="T17" fmla="*/ 56 h 112"/>
              <a:gd name="T18" fmla="*/ 167 w 227"/>
              <a:gd name="T19" fmla="*/ 43 h 112"/>
              <a:gd name="T20" fmla="*/ 176 w 227"/>
              <a:gd name="T21" fmla="*/ 23 h 112"/>
              <a:gd name="T22" fmla="*/ 180 w 227"/>
              <a:gd name="T23" fmla="*/ 0 h 112"/>
              <a:gd name="T24" fmla="*/ 227 w 227"/>
              <a:gd name="T25" fmla="*/ 0 h 112"/>
              <a:gd name="T26" fmla="*/ 223 w 227"/>
              <a:gd name="T27" fmla="*/ 31 h 112"/>
              <a:gd name="T28" fmla="*/ 211 w 227"/>
              <a:gd name="T29" fmla="*/ 58 h 112"/>
              <a:gd name="T30" fmla="*/ 192 w 227"/>
              <a:gd name="T31" fmla="*/ 81 h 112"/>
              <a:gd name="T32" fmla="*/ 171 w 227"/>
              <a:gd name="T33" fmla="*/ 99 h 112"/>
              <a:gd name="T34" fmla="*/ 143 w 227"/>
              <a:gd name="T35" fmla="*/ 108 h 112"/>
              <a:gd name="T36" fmla="*/ 112 w 227"/>
              <a:gd name="T37" fmla="*/ 112 h 112"/>
              <a:gd name="T38" fmla="*/ 83 w 227"/>
              <a:gd name="T39" fmla="*/ 108 h 112"/>
              <a:gd name="T40" fmla="*/ 56 w 227"/>
              <a:gd name="T41" fmla="*/ 99 h 112"/>
              <a:gd name="T42" fmla="*/ 33 w 227"/>
              <a:gd name="T43" fmla="*/ 81 h 112"/>
              <a:gd name="T44" fmla="*/ 15 w 227"/>
              <a:gd name="T45" fmla="*/ 58 h 112"/>
              <a:gd name="T46" fmla="*/ 4 w 227"/>
              <a:gd name="T47" fmla="*/ 31 h 112"/>
              <a:gd name="T48" fmla="*/ 0 w 227"/>
              <a:gd name="T4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7" h="112">
                <a:moveTo>
                  <a:pt x="0" y="0"/>
                </a:moveTo>
                <a:lnTo>
                  <a:pt x="44" y="0"/>
                </a:lnTo>
                <a:lnTo>
                  <a:pt x="48" y="23"/>
                </a:lnTo>
                <a:lnTo>
                  <a:pt x="58" y="43"/>
                </a:lnTo>
                <a:lnTo>
                  <a:pt x="72" y="56"/>
                </a:lnTo>
                <a:lnTo>
                  <a:pt x="91" y="64"/>
                </a:lnTo>
                <a:lnTo>
                  <a:pt x="112" y="68"/>
                </a:lnTo>
                <a:lnTo>
                  <a:pt x="134" y="64"/>
                </a:lnTo>
                <a:lnTo>
                  <a:pt x="153" y="56"/>
                </a:lnTo>
                <a:lnTo>
                  <a:pt x="167" y="43"/>
                </a:lnTo>
                <a:lnTo>
                  <a:pt x="176" y="23"/>
                </a:lnTo>
                <a:lnTo>
                  <a:pt x="180" y="0"/>
                </a:lnTo>
                <a:lnTo>
                  <a:pt x="227" y="0"/>
                </a:lnTo>
                <a:lnTo>
                  <a:pt x="223" y="31"/>
                </a:lnTo>
                <a:lnTo>
                  <a:pt x="211" y="58"/>
                </a:lnTo>
                <a:lnTo>
                  <a:pt x="192" y="81"/>
                </a:lnTo>
                <a:lnTo>
                  <a:pt x="171" y="99"/>
                </a:lnTo>
                <a:lnTo>
                  <a:pt x="143" y="108"/>
                </a:lnTo>
                <a:lnTo>
                  <a:pt x="112" y="112"/>
                </a:lnTo>
                <a:lnTo>
                  <a:pt x="83" y="108"/>
                </a:lnTo>
                <a:lnTo>
                  <a:pt x="56" y="99"/>
                </a:lnTo>
                <a:lnTo>
                  <a:pt x="33" y="81"/>
                </a:lnTo>
                <a:lnTo>
                  <a:pt x="15" y="58"/>
                </a:lnTo>
                <a:lnTo>
                  <a:pt x="4" y="3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2" name="Freeform 12"/>
          <p:cNvSpPr>
            <a:spLocks noEditPoints="1"/>
          </p:cNvSpPr>
          <p:nvPr/>
        </p:nvSpPr>
        <p:spPr bwMode="auto">
          <a:xfrm>
            <a:off x="97002" y="1767743"/>
            <a:ext cx="320908" cy="346618"/>
          </a:xfrm>
          <a:custGeom>
            <a:avLst/>
            <a:gdLst>
              <a:gd name="T0" fmla="*/ 2724 w 3313"/>
              <a:gd name="T1" fmla="*/ 2458 h 3016"/>
              <a:gd name="T2" fmla="*/ 3053 w 3313"/>
              <a:gd name="T3" fmla="*/ 2148 h 3016"/>
              <a:gd name="T4" fmla="*/ 2211 w 3313"/>
              <a:gd name="T5" fmla="*/ 2148 h 3016"/>
              <a:gd name="T6" fmla="*/ 2541 w 3313"/>
              <a:gd name="T7" fmla="*/ 2458 h 3016"/>
              <a:gd name="T8" fmla="*/ 2211 w 3313"/>
              <a:gd name="T9" fmla="*/ 2148 h 3016"/>
              <a:gd name="T10" fmla="*/ 800 w 3313"/>
              <a:gd name="T11" fmla="*/ 2458 h 3016"/>
              <a:gd name="T12" fmla="*/ 1123 w 3313"/>
              <a:gd name="T13" fmla="*/ 2148 h 3016"/>
              <a:gd name="T14" fmla="*/ 288 w 3313"/>
              <a:gd name="T15" fmla="*/ 2148 h 3016"/>
              <a:gd name="T16" fmla="*/ 617 w 3313"/>
              <a:gd name="T17" fmla="*/ 2458 h 3016"/>
              <a:gd name="T18" fmla="*/ 288 w 3313"/>
              <a:gd name="T19" fmla="*/ 2148 h 3016"/>
              <a:gd name="T20" fmla="*/ 1619 w 3313"/>
              <a:gd name="T21" fmla="*/ 1232 h 3016"/>
              <a:gd name="T22" fmla="*/ 1549 w 3313"/>
              <a:gd name="T23" fmla="*/ 1254 h 3016"/>
              <a:gd name="T24" fmla="*/ 1492 w 3313"/>
              <a:gd name="T25" fmla="*/ 1295 h 3016"/>
              <a:gd name="T26" fmla="*/ 1450 w 3313"/>
              <a:gd name="T27" fmla="*/ 1351 h 3016"/>
              <a:gd name="T28" fmla="*/ 1427 w 3313"/>
              <a:gd name="T29" fmla="*/ 1419 h 3016"/>
              <a:gd name="T30" fmla="*/ 1427 w 3313"/>
              <a:gd name="T31" fmla="*/ 1493 h 3016"/>
              <a:gd name="T32" fmla="*/ 1450 w 3313"/>
              <a:gd name="T33" fmla="*/ 1561 h 3016"/>
              <a:gd name="T34" fmla="*/ 1492 w 3313"/>
              <a:gd name="T35" fmla="*/ 1617 h 3016"/>
              <a:gd name="T36" fmla="*/ 1549 w 3313"/>
              <a:gd name="T37" fmla="*/ 1658 h 3016"/>
              <a:gd name="T38" fmla="*/ 1619 w 3313"/>
              <a:gd name="T39" fmla="*/ 1680 h 3016"/>
              <a:gd name="T40" fmla="*/ 1694 w 3313"/>
              <a:gd name="T41" fmla="*/ 1680 h 3016"/>
              <a:gd name="T42" fmla="*/ 1763 w 3313"/>
              <a:gd name="T43" fmla="*/ 1658 h 3016"/>
              <a:gd name="T44" fmla="*/ 1820 w 3313"/>
              <a:gd name="T45" fmla="*/ 1617 h 3016"/>
              <a:gd name="T46" fmla="*/ 1862 w 3313"/>
              <a:gd name="T47" fmla="*/ 1561 h 3016"/>
              <a:gd name="T48" fmla="*/ 1885 w 3313"/>
              <a:gd name="T49" fmla="*/ 1493 h 3016"/>
              <a:gd name="T50" fmla="*/ 1885 w 3313"/>
              <a:gd name="T51" fmla="*/ 1419 h 3016"/>
              <a:gd name="T52" fmla="*/ 1862 w 3313"/>
              <a:gd name="T53" fmla="*/ 1351 h 3016"/>
              <a:gd name="T54" fmla="*/ 1820 w 3313"/>
              <a:gd name="T55" fmla="*/ 1295 h 3016"/>
              <a:gd name="T56" fmla="*/ 1763 w 3313"/>
              <a:gd name="T57" fmla="*/ 1254 h 3016"/>
              <a:gd name="T58" fmla="*/ 1694 w 3313"/>
              <a:gd name="T59" fmla="*/ 1232 h 3016"/>
              <a:gd name="T60" fmla="*/ 1698 w 3313"/>
              <a:gd name="T61" fmla="*/ 0 h 3016"/>
              <a:gd name="T62" fmla="*/ 1723 w 3313"/>
              <a:gd name="T63" fmla="*/ 2 h 3016"/>
              <a:gd name="T64" fmla="*/ 1765 w 3313"/>
              <a:gd name="T65" fmla="*/ 19 h 3016"/>
              <a:gd name="T66" fmla="*/ 1798 w 3313"/>
              <a:gd name="T67" fmla="*/ 51 h 3016"/>
              <a:gd name="T68" fmla="*/ 1816 w 3313"/>
              <a:gd name="T69" fmla="*/ 93 h 3016"/>
              <a:gd name="T70" fmla="*/ 1818 w 3313"/>
              <a:gd name="T71" fmla="*/ 117 h 3016"/>
              <a:gd name="T72" fmla="*/ 2183 w 3313"/>
              <a:gd name="T73" fmla="*/ 235 h 3016"/>
              <a:gd name="T74" fmla="*/ 2421 w 3313"/>
              <a:gd name="T75" fmla="*/ 640 h 3016"/>
              <a:gd name="T76" fmla="*/ 1951 w 3313"/>
              <a:gd name="T77" fmla="*/ 523 h 3016"/>
              <a:gd name="T78" fmla="*/ 1818 w 3313"/>
              <a:gd name="T79" fmla="*/ 780 h 3016"/>
              <a:gd name="T80" fmla="*/ 3193 w 3313"/>
              <a:gd name="T81" fmla="*/ 2665 h 3016"/>
              <a:gd name="T82" fmla="*/ 3313 w 3313"/>
              <a:gd name="T83" fmla="*/ 3016 h 3016"/>
              <a:gd name="T84" fmla="*/ 1992 w 3313"/>
              <a:gd name="T85" fmla="*/ 2148 h 3016"/>
              <a:gd name="T86" fmla="*/ 1404 w 3313"/>
              <a:gd name="T87" fmla="*/ 3016 h 3016"/>
              <a:gd name="T88" fmla="*/ 0 w 3313"/>
              <a:gd name="T89" fmla="*/ 2665 h 3016"/>
              <a:gd name="T90" fmla="*/ 120 w 3313"/>
              <a:gd name="T91" fmla="*/ 1347 h 3016"/>
              <a:gd name="T92" fmla="*/ 1579 w 3313"/>
              <a:gd name="T93" fmla="*/ 116 h 3016"/>
              <a:gd name="T94" fmla="*/ 1592 w 3313"/>
              <a:gd name="T95" fmla="*/ 65 h 3016"/>
              <a:gd name="T96" fmla="*/ 1624 w 3313"/>
              <a:gd name="T97" fmla="*/ 25 h 3016"/>
              <a:gd name="T98" fmla="*/ 1671 w 3313"/>
              <a:gd name="T99" fmla="*/ 3 h 3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13" h="3016">
                <a:moveTo>
                  <a:pt x="2724" y="2148"/>
                </a:moveTo>
                <a:lnTo>
                  <a:pt x="2724" y="2458"/>
                </a:lnTo>
                <a:lnTo>
                  <a:pt x="3053" y="2458"/>
                </a:lnTo>
                <a:lnTo>
                  <a:pt x="3053" y="2148"/>
                </a:lnTo>
                <a:lnTo>
                  <a:pt x="2724" y="2148"/>
                </a:lnTo>
                <a:close/>
                <a:moveTo>
                  <a:pt x="2211" y="2148"/>
                </a:moveTo>
                <a:lnTo>
                  <a:pt x="2211" y="2458"/>
                </a:lnTo>
                <a:lnTo>
                  <a:pt x="2541" y="2458"/>
                </a:lnTo>
                <a:lnTo>
                  <a:pt x="2541" y="2148"/>
                </a:lnTo>
                <a:lnTo>
                  <a:pt x="2211" y="2148"/>
                </a:lnTo>
                <a:close/>
                <a:moveTo>
                  <a:pt x="800" y="2148"/>
                </a:moveTo>
                <a:lnTo>
                  <a:pt x="800" y="2458"/>
                </a:lnTo>
                <a:lnTo>
                  <a:pt x="1123" y="2458"/>
                </a:lnTo>
                <a:lnTo>
                  <a:pt x="1123" y="2148"/>
                </a:lnTo>
                <a:lnTo>
                  <a:pt x="800" y="2148"/>
                </a:lnTo>
                <a:close/>
                <a:moveTo>
                  <a:pt x="288" y="2148"/>
                </a:moveTo>
                <a:lnTo>
                  <a:pt x="288" y="2458"/>
                </a:lnTo>
                <a:lnTo>
                  <a:pt x="617" y="2458"/>
                </a:lnTo>
                <a:lnTo>
                  <a:pt x="617" y="2148"/>
                </a:lnTo>
                <a:lnTo>
                  <a:pt x="288" y="2148"/>
                </a:lnTo>
                <a:close/>
                <a:moveTo>
                  <a:pt x="1656" y="1229"/>
                </a:moveTo>
                <a:lnTo>
                  <a:pt x="1619" y="1232"/>
                </a:lnTo>
                <a:lnTo>
                  <a:pt x="1583" y="1240"/>
                </a:lnTo>
                <a:lnTo>
                  <a:pt x="1549" y="1254"/>
                </a:lnTo>
                <a:lnTo>
                  <a:pt x="1520" y="1272"/>
                </a:lnTo>
                <a:lnTo>
                  <a:pt x="1492" y="1295"/>
                </a:lnTo>
                <a:lnTo>
                  <a:pt x="1469" y="1321"/>
                </a:lnTo>
                <a:lnTo>
                  <a:pt x="1450" y="1351"/>
                </a:lnTo>
                <a:lnTo>
                  <a:pt x="1437" y="1384"/>
                </a:lnTo>
                <a:lnTo>
                  <a:pt x="1427" y="1419"/>
                </a:lnTo>
                <a:lnTo>
                  <a:pt x="1424" y="1456"/>
                </a:lnTo>
                <a:lnTo>
                  <a:pt x="1427" y="1493"/>
                </a:lnTo>
                <a:lnTo>
                  <a:pt x="1437" y="1527"/>
                </a:lnTo>
                <a:lnTo>
                  <a:pt x="1450" y="1561"/>
                </a:lnTo>
                <a:lnTo>
                  <a:pt x="1469" y="1590"/>
                </a:lnTo>
                <a:lnTo>
                  <a:pt x="1492" y="1617"/>
                </a:lnTo>
                <a:lnTo>
                  <a:pt x="1520" y="1639"/>
                </a:lnTo>
                <a:lnTo>
                  <a:pt x="1549" y="1658"/>
                </a:lnTo>
                <a:lnTo>
                  <a:pt x="1583" y="1671"/>
                </a:lnTo>
                <a:lnTo>
                  <a:pt x="1619" y="1680"/>
                </a:lnTo>
                <a:lnTo>
                  <a:pt x="1656" y="1683"/>
                </a:lnTo>
                <a:lnTo>
                  <a:pt x="1694" y="1680"/>
                </a:lnTo>
                <a:lnTo>
                  <a:pt x="1730" y="1671"/>
                </a:lnTo>
                <a:lnTo>
                  <a:pt x="1763" y="1658"/>
                </a:lnTo>
                <a:lnTo>
                  <a:pt x="1794" y="1639"/>
                </a:lnTo>
                <a:lnTo>
                  <a:pt x="1820" y="1617"/>
                </a:lnTo>
                <a:lnTo>
                  <a:pt x="1844" y="1590"/>
                </a:lnTo>
                <a:lnTo>
                  <a:pt x="1862" y="1561"/>
                </a:lnTo>
                <a:lnTo>
                  <a:pt x="1877" y="1527"/>
                </a:lnTo>
                <a:lnTo>
                  <a:pt x="1885" y="1493"/>
                </a:lnTo>
                <a:lnTo>
                  <a:pt x="1888" y="1456"/>
                </a:lnTo>
                <a:lnTo>
                  <a:pt x="1885" y="1419"/>
                </a:lnTo>
                <a:lnTo>
                  <a:pt x="1877" y="1384"/>
                </a:lnTo>
                <a:lnTo>
                  <a:pt x="1862" y="1351"/>
                </a:lnTo>
                <a:lnTo>
                  <a:pt x="1844" y="1321"/>
                </a:lnTo>
                <a:lnTo>
                  <a:pt x="1820" y="1295"/>
                </a:lnTo>
                <a:lnTo>
                  <a:pt x="1794" y="1272"/>
                </a:lnTo>
                <a:lnTo>
                  <a:pt x="1763" y="1254"/>
                </a:lnTo>
                <a:lnTo>
                  <a:pt x="1730" y="1240"/>
                </a:lnTo>
                <a:lnTo>
                  <a:pt x="1694" y="1232"/>
                </a:lnTo>
                <a:lnTo>
                  <a:pt x="1656" y="1229"/>
                </a:lnTo>
                <a:close/>
                <a:moveTo>
                  <a:pt x="1698" y="0"/>
                </a:moveTo>
                <a:lnTo>
                  <a:pt x="1698" y="0"/>
                </a:lnTo>
                <a:lnTo>
                  <a:pt x="1723" y="2"/>
                </a:lnTo>
                <a:lnTo>
                  <a:pt x="1744" y="9"/>
                </a:lnTo>
                <a:lnTo>
                  <a:pt x="1765" y="19"/>
                </a:lnTo>
                <a:lnTo>
                  <a:pt x="1783" y="33"/>
                </a:lnTo>
                <a:lnTo>
                  <a:pt x="1798" y="51"/>
                </a:lnTo>
                <a:lnTo>
                  <a:pt x="1809" y="71"/>
                </a:lnTo>
                <a:lnTo>
                  <a:pt x="1816" y="93"/>
                </a:lnTo>
                <a:lnTo>
                  <a:pt x="1818" y="116"/>
                </a:lnTo>
                <a:lnTo>
                  <a:pt x="1818" y="117"/>
                </a:lnTo>
                <a:lnTo>
                  <a:pt x="2183" y="117"/>
                </a:lnTo>
                <a:lnTo>
                  <a:pt x="2183" y="235"/>
                </a:lnTo>
                <a:lnTo>
                  <a:pt x="2421" y="235"/>
                </a:lnTo>
                <a:lnTo>
                  <a:pt x="2421" y="640"/>
                </a:lnTo>
                <a:lnTo>
                  <a:pt x="1951" y="640"/>
                </a:lnTo>
                <a:lnTo>
                  <a:pt x="1951" y="523"/>
                </a:lnTo>
                <a:lnTo>
                  <a:pt x="1818" y="523"/>
                </a:lnTo>
                <a:lnTo>
                  <a:pt x="1818" y="780"/>
                </a:lnTo>
                <a:lnTo>
                  <a:pt x="3193" y="1347"/>
                </a:lnTo>
                <a:lnTo>
                  <a:pt x="3193" y="2665"/>
                </a:lnTo>
                <a:lnTo>
                  <a:pt x="3313" y="2665"/>
                </a:lnTo>
                <a:lnTo>
                  <a:pt x="3313" y="3016"/>
                </a:lnTo>
                <a:lnTo>
                  <a:pt x="1992" y="3016"/>
                </a:lnTo>
                <a:lnTo>
                  <a:pt x="1992" y="2148"/>
                </a:lnTo>
                <a:lnTo>
                  <a:pt x="1404" y="2148"/>
                </a:lnTo>
                <a:lnTo>
                  <a:pt x="1404" y="3016"/>
                </a:lnTo>
                <a:lnTo>
                  <a:pt x="0" y="3016"/>
                </a:lnTo>
                <a:lnTo>
                  <a:pt x="0" y="2665"/>
                </a:lnTo>
                <a:lnTo>
                  <a:pt x="120" y="2665"/>
                </a:lnTo>
                <a:lnTo>
                  <a:pt x="120" y="1347"/>
                </a:lnTo>
                <a:lnTo>
                  <a:pt x="1579" y="768"/>
                </a:lnTo>
                <a:lnTo>
                  <a:pt x="1579" y="116"/>
                </a:lnTo>
                <a:lnTo>
                  <a:pt x="1582" y="90"/>
                </a:lnTo>
                <a:lnTo>
                  <a:pt x="1592" y="65"/>
                </a:lnTo>
                <a:lnTo>
                  <a:pt x="1606" y="44"/>
                </a:lnTo>
                <a:lnTo>
                  <a:pt x="1624" y="25"/>
                </a:lnTo>
                <a:lnTo>
                  <a:pt x="1646" y="11"/>
                </a:lnTo>
                <a:lnTo>
                  <a:pt x="1671" y="3"/>
                </a:lnTo>
                <a:lnTo>
                  <a:pt x="169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17692" y="1765010"/>
            <a:ext cx="1051560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152110" y="1765010"/>
            <a:ext cx="2048790" cy="286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200900" y="1767743"/>
            <a:ext cx="941832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140820" y="1767743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198239" y="1767743"/>
            <a:ext cx="8412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092279" y="1765010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College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038930" y="1767743"/>
            <a:ext cx="1667748" cy="28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17692" y="2057618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52110" y="2057618"/>
            <a:ext cx="204369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92279" y="205761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98988" y="2058087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037018" y="2058087"/>
            <a:ext cx="1669660" cy="2921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38908" y="2058087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196327" y="2058087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67279" y="2057618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373" y="2096436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6454520" y="1158803"/>
            <a:ext cx="2164430" cy="30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Enter Grievance Id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45149" y="1158803"/>
            <a:ext cx="1028011" cy="303117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66" name="Freeform 30"/>
          <p:cNvSpPr>
            <a:spLocks noEditPoints="1"/>
          </p:cNvSpPr>
          <p:nvPr/>
        </p:nvSpPr>
        <p:spPr bwMode="auto">
          <a:xfrm>
            <a:off x="9508673" y="1209667"/>
            <a:ext cx="201387" cy="20138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69252" y="1762107"/>
            <a:ext cx="804606" cy="295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67279" y="1158803"/>
            <a:ext cx="3097329" cy="1293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Grievance Id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College Id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Grievance Type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2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3" y="354322"/>
            <a:ext cx="1215871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136309" y="67017"/>
            <a:ext cx="221849" cy="2218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5" name="Picture 6" descr="Image result for aicte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" y="31323"/>
            <a:ext cx="308983" cy="3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11609" y="0"/>
            <a:ext cx="11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AICTE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80189" y="93061"/>
            <a:ext cx="10486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Anil D </a:t>
            </a:r>
            <a:r>
              <a:rPr lang="en-IN" sz="800" dirty="0" err="1">
                <a:solidFill>
                  <a:schemeClr val="bg1">
                    <a:lumMod val="50000"/>
                  </a:schemeClr>
                </a:solidFill>
              </a:rPr>
              <a:t>Sahasrabudhe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899"/>
            <a:ext cx="12192000" cy="198921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8193" y="105292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4" name="Freeform 69"/>
          <p:cNvSpPr>
            <a:spLocks noEditPoints="1"/>
          </p:cNvSpPr>
          <p:nvPr/>
        </p:nvSpPr>
        <p:spPr bwMode="auto">
          <a:xfrm>
            <a:off x="161695" y="546087"/>
            <a:ext cx="220423" cy="125956"/>
          </a:xfrm>
          <a:custGeom>
            <a:avLst/>
            <a:gdLst>
              <a:gd name="T0" fmla="*/ 146 w 362"/>
              <a:gd name="T1" fmla="*/ 204 h 206"/>
              <a:gd name="T2" fmla="*/ 151 w 362"/>
              <a:gd name="T3" fmla="*/ 206 h 206"/>
              <a:gd name="T4" fmla="*/ 355 w 362"/>
              <a:gd name="T5" fmla="*/ 206 h 206"/>
              <a:gd name="T6" fmla="*/ 360 w 362"/>
              <a:gd name="T7" fmla="*/ 203 h 206"/>
              <a:gd name="T8" fmla="*/ 362 w 362"/>
              <a:gd name="T9" fmla="*/ 198 h 206"/>
              <a:gd name="T10" fmla="*/ 290 w 362"/>
              <a:gd name="T11" fmla="*/ 57 h 206"/>
              <a:gd name="T12" fmla="*/ 141 w 362"/>
              <a:gd name="T13" fmla="*/ 0 h 206"/>
              <a:gd name="T14" fmla="*/ 2 w 362"/>
              <a:gd name="T15" fmla="*/ 49 h 206"/>
              <a:gd name="T16" fmla="*/ 0 w 362"/>
              <a:gd name="T17" fmla="*/ 54 h 206"/>
              <a:gd name="T18" fmla="*/ 2 w 362"/>
              <a:gd name="T19" fmla="*/ 59 h 206"/>
              <a:gd name="T20" fmla="*/ 146 w 362"/>
              <a:gd name="T21" fmla="*/ 204 h 206"/>
              <a:gd name="T22" fmla="*/ 119 w 362"/>
              <a:gd name="T23" fmla="*/ 126 h 206"/>
              <a:gd name="T24" fmla="*/ 177 w 362"/>
              <a:gd name="T25" fmla="*/ 39 h 206"/>
              <a:gd name="T26" fmla="*/ 197 w 362"/>
              <a:gd name="T27" fmla="*/ 44 h 206"/>
              <a:gd name="T28" fmla="*/ 133 w 362"/>
              <a:gd name="T29" fmla="*/ 141 h 206"/>
              <a:gd name="T30" fmla="*/ 119 w 362"/>
              <a:gd name="T31" fmla="*/ 126 h 206"/>
              <a:gd name="T32" fmla="*/ 141 w 362"/>
              <a:gd name="T33" fmla="*/ 35 h 206"/>
              <a:gd name="T34" fmla="*/ 147 w 362"/>
              <a:gd name="T35" fmla="*/ 36 h 206"/>
              <a:gd name="T36" fmla="*/ 99 w 362"/>
              <a:gd name="T37" fmla="*/ 106 h 206"/>
              <a:gd name="T38" fmla="*/ 84 w 362"/>
              <a:gd name="T39" fmla="*/ 91 h 206"/>
              <a:gd name="T40" fmla="*/ 122 w 362"/>
              <a:gd name="T41" fmla="*/ 37 h 206"/>
              <a:gd name="T42" fmla="*/ 141 w 362"/>
              <a:gd name="T43" fmla="*/ 35 h 206"/>
              <a:gd name="T44" fmla="*/ 83 w 362"/>
              <a:gd name="T45" fmla="*/ 45 h 206"/>
              <a:gd name="T46" fmla="*/ 64 w 362"/>
              <a:gd name="T47" fmla="*/ 71 h 206"/>
              <a:gd name="T48" fmla="*/ 51 w 362"/>
              <a:gd name="T49" fmla="*/ 59 h 206"/>
              <a:gd name="T50" fmla="*/ 77 w 362"/>
              <a:gd name="T51" fmla="*/ 47 h 206"/>
              <a:gd name="T52" fmla="*/ 83 w 362"/>
              <a:gd name="T53" fmla="*/ 45 h 206"/>
              <a:gd name="T54" fmla="*/ 256 w 362"/>
              <a:gd name="T55" fmla="*/ 170 h 206"/>
              <a:gd name="T56" fmla="*/ 294 w 362"/>
              <a:gd name="T57" fmla="*/ 114 h 206"/>
              <a:gd name="T58" fmla="*/ 301 w 362"/>
              <a:gd name="T59" fmla="*/ 125 h 206"/>
              <a:gd name="T60" fmla="*/ 270 w 362"/>
              <a:gd name="T61" fmla="*/ 170 h 206"/>
              <a:gd name="T62" fmla="*/ 256 w 362"/>
              <a:gd name="T63" fmla="*/ 170 h 206"/>
              <a:gd name="T64" fmla="*/ 303 w 362"/>
              <a:gd name="T65" fmla="*/ 170 h 206"/>
              <a:gd name="T66" fmla="*/ 315 w 362"/>
              <a:gd name="T67" fmla="*/ 153 h 206"/>
              <a:gd name="T68" fmla="*/ 321 w 362"/>
              <a:gd name="T69" fmla="*/ 170 h 206"/>
              <a:gd name="T70" fmla="*/ 303 w 362"/>
              <a:gd name="T71" fmla="*/ 170 h 206"/>
              <a:gd name="T72" fmla="*/ 201 w 362"/>
              <a:gd name="T73" fmla="*/ 170 h 206"/>
              <a:gd name="T74" fmla="*/ 262 w 362"/>
              <a:gd name="T75" fmla="*/ 80 h 206"/>
              <a:gd name="T76" fmla="*/ 267 w 362"/>
              <a:gd name="T77" fmla="*/ 84 h 206"/>
              <a:gd name="T78" fmla="*/ 275 w 362"/>
              <a:gd name="T79" fmla="*/ 92 h 206"/>
              <a:gd name="T80" fmla="*/ 224 w 362"/>
              <a:gd name="T81" fmla="*/ 170 h 206"/>
              <a:gd name="T82" fmla="*/ 201 w 362"/>
              <a:gd name="T83" fmla="*/ 170 h 206"/>
              <a:gd name="T84" fmla="*/ 169 w 362"/>
              <a:gd name="T85" fmla="*/ 170 h 206"/>
              <a:gd name="T86" fmla="*/ 163 w 362"/>
              <a:gd name="T87" fmla="*/ 170 h 206"/>
              <a:gd name="T88" fmla="*/ 153 w 362"/>
              <a:gd name="T89" fmla="*/ 160 h 206"/>
              <a:gd name="T90" fmla="*/ 223 w 362"/>
              <a:gd name="T91" fmla="*/ 54 h 206"/>
              <a:gd name="T92" fmla="*/ 240 w 362"/>
              <a:gd name="T93" fmla="*/ 63 h 206"/>
              <a:gd name="T94" fmla="*/ 169 w 362"/>
              <a:gd name="T95" fmla="*/ 170 h 206"/>
              <a:gd name="T96" fmla="*/ 169 w 362"/>
              <a:gd name="T97" fmla="*/ 170 h 206"/>
              <a:gd name="T98" fmla="*/ 169 w 362"/>
              <a:gd name="T99" fmla="*/ 17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2" h="206">
                <a:moveTo>
                  <a:pt x="146" y="204"/>
                </a:moveTo>
                <a:cubicBezTo>
                  <a:pt x="147" y="205"/>
                  <a:pt x="149" y="206"/>
                  <a:pt x="151" y="206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7" y="206"/>
                  <a:pt x="359" y="205"/>
                  <a:pt x="360" y="203"/>
                </a:cubicBezTo>
                <a:cubicBezTo>
                  <a:pt x="362" y="202"/>
                  <a:pt x="362" y="200"/>
                  <a:pt x="362" y="198"/>
                </a:cubicBezTo>
                <a:cubicBezTo>
                  <a:pt x="356" y="143"/>
                  <a:pt x="331" y="93"/>
                  <a:pt x="290" y="57"/>
                </a:cubicBezTo>
                <a:cubicBezTo>
                  <a:pt x="249" y="20"/>
                  <a:pt x="197" y="0"/>
                  <a:pt x="141" y="0"/>
                </a:cubicBezTo>
                <a:cubicBezTo>
                  <a:pt x="91" y="0"/>
                  <a:pt x="42" y="17"/>
                  <a:pt x="2" y="49"/>
                </a:cubicBezTo>
                <a:cubicBezTo>
                  <a:pt x="1" y="50"/>
                  <a:pt x="0" y="52"/>
                  <a:pt x="0" y="54"/>
                </a:cubicBezTo>
                <a:cubicBezTo>
                  <a:pt x="0" y="56"/>
                  <a:pt x="0" y="58"/>
                  <a:pt x="2" y="59"/>
                </a:cubicBezTo>
                <a:lnTo>
                  <a:pt x="146" y="204"/>
                </a:lnTo>
                <a:close/>
                <a:moveTo>
                  <a:pt x="119" y="126"/>
                </a:moveTo>
                <a:cubicBezTo>
                  <a:pt x="177" y="39"/>
                  <a:pt x="177" y="39"/>
                  <a:pt x="177" y="39"/>
                </a:cubicBezTo>
                <a:cubicBezTo>
                  <a:pt x="184" y="40"/>
                  <a:pt x="191" y="42"/>
                  <a:pt x="197" y="44"/>
                </a:cubicBezTo>
                <a:cubicBezTo>
                  <a:pt x="133" y="141"/>
                  <a:pt x="133" y="141"/>
                  <a:pt x="133" y="141"/>
                </a:cubicBezTo>
                <a:lnTo>
                  <a:pt x="119" y="126"/>
                </a:lnTo>
                <a:close/>
                <a:moveTo>
                  <a:pt x="141" y="35"/>
                </a:moveTo>
                <a:cubicBezTo>
                  <a:pt x="143" y="35"/>
                  <a:pt x="145" y="36"/>
                  <a:pt x="147" y="36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8" y="36"/>
                  <a:pt x="135" y="35"/>
                  <a:pt x="141" y="35"/>
                </a:cubicBezTo>
                <a:close/>
                <a:moveTo>
                  <a:pt x="83" y="45"/>
                </a:moveTo>
                <a:cubicBezTo>
                  <a:pt x="64" y="71"/>
                  <a:pt x="64" y="71"/>
                  <a:pt x="64" y="71"/>
                </a:cubicBezTo>
                <a:cubicBezTo>
                  <a:pt x="51" y="59"/>
                  <a:pt x="51" y="59"/>
                  <a:pt x="51" y="59"/>
                </a:cubicBezTo>
                <a:cubicBezTo>
                  <a:pt x="60" y="54"/>
                  <a:pt x="68" y="50"/>
                  <a:pt x="77" y="47"/>
                </a:cubicBezTo>
                <a:cubicBezTo>
                  <a:pt x="79" y="46"/>
                  <a:pt x="81" y="46"/>
                  <a:pt x="83" y="45"/>
                </a:cubicBezTo>
                <a:close/>
                <a:moveTo>
                  <a:pt x="256" y="170"/>
                </a:moveTo>
                <a:cubicBezTo>
                  <a:pt x="294" y="114"/>
                  <a:pt x="294" y="114"/>
                  <a:pt x="294" y="114"/>
                </a:cubicBezTo>
                <a:cubicBezTo>
                  <a:pt x="296" y="118"/>
                  <a:pt x="299" y="122"/>
                  <a:pt x="301" y="125"/>
                </a:cubicBezTo>
                <a:cubicBezTo>
                  <a:pt x="270" y="170"/>
                  <a:pt x="270" y="170"/>
                  <a:pt x="270" y="170"/>
                </a:cubicBezTo>
                <a:lnTo>
                  <a:pt x="256" y="170"/>
                </a:lnTo>
                <a:close/>
                <a:moveTo>
                  <a:pt x="303" y="170"/>
                </a:moveTo>
                <a:cubicBezTo>
                  <a:pt x="315" y="153"/>
                  <a:pt x="315" y="153"/>
                  <a:pt x="315" y="153"/>
                </a:cubicBezTo>
                <a:cubicBezTo>
                  <a:pt x="317" y="159"/>
                  <a:pt x="319" y="165"/>
                  <a:pt x="321" y="170"/>
                </a:cubicBezTo>
                <a:lnTo>
                  <a:pt x="303" y="170"/>
                </a:lnTo>
                <a:close/>
                <a:moveTo>
                  <a:pt x="201" y="170"/>
                </a:moveTo>
                <a:cubicBezTo>
                  <a:pt x="262" y="80"/>
                  <a:pt x="262" y="80"/>
                  <a:pt x="262" y="80"/>
                </a:cubicBezTo>
                <a:cubicBezTo>
                  <a:pt x="264" y="81"/>
                  <a:pt x="266" y="83"/>
                  <a:pt x="267" y="84"/>
                </a:cubicBezTo>
                <a:cubicBezTo>
                  <a:pt x="270" y="87"/>
                  <a:pt x="273" y="90"/>
                  <a:pt x="275" y="92"/>
                </a:cubicBezTo>
                <a:cubicBezTo>
                  <a:pt x="224" y="170"/>
                  <a:pt x="224" y="170"/>
                  <a:pt x="224" y="170"/>
                </a:cubicBezTo>
                <a:lnTo>
                  <a:pt x="201" y="170"/>
                </a:lnTo>
                <a:close/>
                <a:moveTo>
                  <a:pt x="169" y="170"/>
                </a:moveTo>
                <a:cubicBezTo>
                  <a:pt x="163" y="170"/>
                  <a:pt x="163" y="170"/>
                  <a:pt x="163" y="17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9" y="57"/>
                  <a:pt x="234" y="60"/>
                  <a:pt x="240" y="63"/>
                </a:cubicBezTo>
                <a:lnTo>
                  <a:pt x="169" y="170"/>
                </a:lnTo>
                <a:close/>
                <a:moveTo>
                  <a:pt x="169" y="170"/>
                </a:moveTo>
                <a:cubicBezTo>
                  <a:pt x="169" y="170"/>
                  <a:pt x="169" y="170"/>
                  <a:pt x="169" y="17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5" name="Freeform 70"/>
          <p:cNvSpPr>
            <a:spLocks noEditPoints="1"/>
          </p:cNvSpPr>
          <p:nvPr/>
        </p:nvSpPr>
        <p:spPr bwMode="auto">
          <a:xfrm>
            <a:off x="112346" y="594965"/>
            <a:ext cx="122196" cy="195044"/>
          </a:xfrm>
          <a:custGeom>
            <a:avLst/>
            <a:gdLst>
              <a:gd name="T0" fmla="*/ 198 w 201"/>
              <a:gd name="T1" fmla="*/ 141 h 319"/>
              <a:gd name="T2" fmla="*/ 60 w 201"/>
              <a:gd name="T3" fmla="*/ 2 h 319"/>
              <a:gd name="T4" fmla="*/ 54 w 201"/>
              <a:gd name="T5" fmla="*/ 0 h 319"/>
              <a:gd name="T6" fmla="*/ 49 w 201"/>
              <a:gd name="T7" fmla="*/ 3 h 319"/>
              <a:gd name="T8" fmla="*/ 0 w 201"/>
              <a:gd name="T9" fmla="*/ 142 h 319"/>
              <a:gd name="T10" fmla="*/ 86 w 201"/>
              <a:gd name="T11" fmla="*/ 318 h 319"/>
              <a:gd name="T12" fmla="*/ 91 w 201"/>
              <a:gd name="T13" fmla="*/ 319 h 319"/>
              <a:gd name="T14" fmla="*/ 92 w 201"/>
              <a:gd name="T15" fmla="*/ 319 h 319"/>
              <a:gd name="T16" fmla="*/ 96 w 201"/>
              <a:gd name="T17" fmla="*/ 316 h 319"/>
              <a:gd name="T18" fmla="*/ 199 w 201"/>
              <a:gd name="T19" fmla="*/ 149 h 319"/>
              <a:gd name="T20" fmla="*/ 198 w 201"/>
              <a:gd name="T21" fmla="*/ 141 h 319"/>
              <a:gd name="T22" fmla="*/ 157 w 201"/>
              <a:gd name="T23" fmla="*/ 150 h 319"/>
              <a:gd name="T24" fmla="*/ 84 w 201"/>
              <a:gd name="T25" fmla="*/ 268 h 319"/>
              <a:gd name="T26" fmla="*/ 56 w 201"/>
              <a:gd name="T27" fmla="*/ 227 h 319"/>
              <a:gd name="T28" fmla="*/ 36 w 201"/>
              <a:gd name="T29" fmla="*/ 142 h 319"/>
              <a:gd name="T30" fmla="*/ 47 w 201"/>
              <a:gd name="T31" fmla="*/ 78 h 319"/>
              <a:gd name="T32" fmla="*/ 59 w 201"/>
              <a:gd name="T33" fmla="*/ 52 h 319"/>
              <a:gd name="T34" fmla="*/ 157 w 201"/>
              <a:gd name="T35" fmla="*/ 150 h 319"/>
              <a:gd name="T36" fmla="*/ 157 w 201"/>
              <a:gd name="T37" fmla="*/ 150 h 319"/>
              <a:gd name="T38" fmla="*/ 157 w 201"/>
              <a:gd name="T39" fmla="*/ 15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319">
                <a:moveTo>
                  <a:pt x="198" y="141"/>
                </a:moveTo>
                <a:cubicBezTo>
                  <a:pt x="60" y="2"/>
                  <a:pt x="60" y="2"/>
                  <a:pt x="60" y="2"/>
                </a:cubicBezTo>
                <a:cubicBezTo>
                  <a:pt x="58" y="1"/>
                  <a:pt x="56" y="0"/>
                  <a:pt x="54" y="0"/>
                </a:cubicBezTo>
                <a:cubicBezTo>
                  <a:pt x="53" y="0"/>
                  <a:pt x="51" y="1"/>
                  <a:pt x="49" y="3"/>
                </a:cubicBezTo>
                <a:cubicBezTo>
                  <a:pt x="18" y="42"/>
                  <a:pt x="0" y="92"/>
                  <a:pt x="0" y="142"/>
                </a:cubicBezTo>
                <a:cubicBezTo>
                  <a:pt x="0" y="211"/>
                  <a:pt x="32" y="275"/>
                  <a:pt x="86" y="318"/>
                </a:cubicBezTo>
                <a:cubicBezTo>
                  <a:pt x="88" y="318"/>
                  <a:pt x="89" y="319"/>
                  <a:pt x="91" y="319"/>
                </a:cubicBezTo>
                <a:cubicBezTo>
                  <a:pt x="91" y="319"/>
                  <a:pt x="91" y="319"/>
                  <a:pt x="92" y="319"/>
                </a:cubicBezTo>
                <a:cubicBezTo>
                  <a:pt x="94" y="318"/>
                  <a:pt x="95" y="317"/>
                  <a:pt x="96" y="316"/>
                </a:cubicBezTo>
                <a:cubicBezTo>
                  <a:pt x="199" y="149"/>
                  <a:pt x="199" y="149"/>
                  <a:pt x="199" y="149"/>
                </a:cubicBezTo>
                <a:cubicBezTo>
                  <a:pt x="201" y="146"/>
                  <a:pt x="200" y="143"/>
                  <a:pt x="198" y="141"/>
                </a:cubicBezTo>
                <a:close/>
                <a:moveTo>
                  <a:pt x="157" y="150"/>
                </a:moveTo>
                <a:cubicBezTo>
                  <a:pt x="84" y="268"/>
                  <a:pt x="84" y="268"/>
                  <a:pt x="84" y="268"/>
                </a:cubicBezTo>
                <a:cubicBezTo>
                  <a:pt x="73" y="255"/>
                  <a:pt x="64" y="241"/>
                  <a:pt x="56" y="227"/>
                </a:cubicBezTo>
                <a:cubicBezTo>
                  <a:pt x="43" y="200"/>
                  <a:pt x="36" y="172"/>
                  <a:pt x="36" y="142"/>
                </a:cubicBezTo>
                <a:cubicBezTo>
                  <a:pt x="36" y="120"/>
                  <a:pt x="40" y="98"/>
                  <a:pt x="47" y="78"/>
                </a:cubicBezTo>
                <a:cubicBezTo>
                  <a:pt x="51" y="69"/>
                  <a:pt x="54" y="60"/>
                  <a:pt x="59" y="52"/>
                </a:cubicBezTo>
                <a:lnTo>
                  <a:pt x="157" y="150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6" name="Freeform 71"/>
          <p:cNvSpPr>
            <a:spLocks noEditPoints="1"/>
          </p:cNvSpPr>
          <p:nvPr/>
        </p:nvSpPr>
        <p:spPr bwMode="auto">
          <a:xfrm>
            <a:off x="187074" y="691782"/>
            <a:ext cx="195044" cy="125486"/>
          </a:xfrm>
          <a:custGeom>
            <a:avLst/>
            <a:gdLst>
              <a:gd name="T0" fmla="*/ 313 w 320"/>
              <a:gd name="T1" fmla="*/ 0 h 206"/>
              <a:gd name="T2" fmla="*/ 112 w 320"/>
              <a:gd name="T3" fmla="*/ 0 h 206"/>
              <a:gd name="T4" fmla="*/ 107 w 320"/>
              <a:gd name="T5" fmla="*/ 4 h 206"/>
              <a:gd name="T6" fmla="*/ 1 w 320"/>
              <a:gd name="T7" fmla="*/ 175 h 206"/>
              <a:gd name="T8" fmla="*/ 1 w 320"/>
              <a:gd name="T9" fmla="*/ 180 h 206"/>
              <a:gd name="T10" fmla="*/ 4 w 320"/>
              <a:gd name="T11" fmla="*/ 185 h 206"/>
              <a:gd name="T12" fmla="*/ 99 w 320"/>
              <a:gd name="T13" fmla="*/ 206 h 206"/>
              <a:gd name="T14" fmla="*/ 248 w 320"/>
              <a:gd name="T15" fmla="*/ 149 h 206"/>
              <a:gd name="T16" fmla="*/ 320 w 320"/>
              <a:gd name="T17" fmla="*/ 8 h 206"/>
              <a:gd name="T18" fmla="*/ 318 w 320"/>
              <a:gd name="T19" fmla="*/ 3 h 206"/>
              <a:gd name="T20" fmla="*/ 313 w 320"/>
              <a:gd name="T21" fmla="*/ 0 h 206"/>
              <a:gd name="T22" fmla="*/ 313 w 320"/>
              <a:gd name="T23" fmla="*/ 0 h 206"/>
              <a:gd name="T24" fmla="*/ 313 w 320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206">
                <a:moveTo>
                  <a:pt x="313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0" y="0"/>
                  <a:pt x="108" y="2"/>
                  <a:pt x="107" y="4"/>
                </a:cubicBezTo>
                <a:cubicBezTo>
                  <a:pt x="1" y="175"/>
                  <a:pt x="1" y="175"/>
                  <a:pt x="1" y="175"/>
                </a:cubicBezTo>
                <a:cubicBezTo>
                  <a:pt x="0" y="177"/>
                  <a:pt x="0" y="179"/>
                  <a:pt x="1" y="180"/>
                </a:cubicBezTo>
                <a:cubicBezTo>
                  <a:pt x="1" y="182"/>
                  <a:pt x="2" y="184"/>
                  <a:pt x="4" y="185"/>
                </a:cubicBezTo>
                <a:cubicBezTo>
                  <a:pt x="34" y="199"/>
                  <a:pt x="66" y="206"/>
                  <a:pt x="99" y="206"/>
                </a:cubicBezTo>
                <a:cubicBezTo>
                  <a:pt x="155" y="206"/>
                  <a:pt x="207" y="186"/>
                  <a:pt x="248" y="149"/>
                </a:cubicBezTo>
                <a:cubicBezTo>
                  <a:pt x="289" y="113"/>
                  <a:pt x="314" y="63"/>
                  <a:pt x="320" y="8"/>
                </a:cubicBezTo>
                <a:cubicBezTo>
                  <a:pt x="320" y="6"/>
                  <a:pt x="320" y="4"/>
                  <a:pt x="318" y="3"/>
                </a:cubicBezTo>
                <a:cubicBezTo>
                  <a:pt x="317" y="1"/>
                  <a:pt x="315" y="0"/>
                  <a:pt x="313" y="0"/>
                </a:cubicBezTo>
                <a:close/>
                <a:moveTo>
                  <a:pt x="313" y="0"/>
                </a:moveTo>
                <a:cubicBezTo>
                  <a:pt x="313" y="0"/>
                  <a:pt x="313" y="0"/>
                  <a:pt x="313" y="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2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809863" y="6924428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4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29" y="6982652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721" y="6879730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le 112"/>
          <p:cNvSpPr/>
          <p:nvPr/>
        </p:nvSpPr>
        <p:spPr>
          <a:xfrm>
            <a:off x="2030305" y="897863"/>
            <a:ext cx="9925077" cy="1674716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0" name="Freeform 30"/>
          <p:cNvSpPr>
            <a:spLocks noEditPoints="1"/>
          </p:cNvSpPr>
          <p:nvPr/>
        </p:nvSpPr>
        <p:spPr bwMode="auto">
          <a:xfrm>
            <a:off x="111100" y="142251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1617" y="145485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5104" y="2376379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12493" y="1845910"/>
            <a:ext cx="1360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Important Information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61" name="Freeform 15"/>
          <p:cNvSpPr>
            <a:spLocks noEditPoints="1"/>
          </p:cNvSpPr>
          <p:nvPr/>
        </p:nvSpPr>
        <p:spPr bwMode="auto">
          <a:xfrm>
            <a:off x="79952" y="2331989"/>
            <a:ext cx="285126" cy="323219"/>
          </a:xfrm>
          <a:custGeom>
            <a:avLst/>
            <a:gdLst>
              <a:gd name="T0" fmla="*/ 200 w 1235"/>
              <a:gd name="T1" fmla="*/ 599 h 1400"/>
              <a:gd name="T2" fmla="*/ 215 w 1235"/>
              <a:gd name="T3" fmla="*/ 1152 h 1400"/>
              <a:gd name="T4" fmla="*/ 896 w 1235"/>
              <a:gd name="T5" fmla="*/ 1062 h 1400"/>
              <a:gd name="T6" fmla="*/ 1047 w 1235"/>
              <a:gd name="T7" fmla="*/ 915 h 1400"/>
              <a:gd name="T8" fmla="*/ 1140 w 1235"/>
              <a:gd name="T9" fmla="*/ 669 h 1400"/>
              <a:gd name="T10" fmla="*/ 200 w 1235"/>
              <a:gd name="T11" fmla="*/ 452 h 1400"/>
              <a:gd name="T12" fmla="*/ 774 w 1235"/>
              <a:gd name="T13" fmla="*/ 317 h 1400"/>
              <a:gd name="T14" fmla="*/ 591 w 1235"/>
              <a:gd name="T15" fmla="*/ 329 h 1400"/>
              <a:gd name="T16" fmla="*/ 679 w 1235"/>
              <a:gd name="T17" fmla="*/ 406 h 1400"/>
              <a:gd name="T18" fmla="*/ 529 w 1235"/>
              <a:gd name="T19" fmla="*/ 242 h 1400"/>
              <a:gd name="T20" fmla="*/ 442 w 1235"/>
              <a:gd name="T21" fmla="*/ 373 h 1400"/>
              <a:gd name="T22" fmla="*/ 537 w 1235"/>
              <a:gd name="T23" fmla="*/ 334 h 1400"/>
              <a:gd name="T24" fmla="*/ 619 w 1235"/>
              <a:gd name="T25" fmla="*/ 273 h 1400"/>
              <a:gd name="T26" fmla="*/ 316 w 1235"/>
              <a:gd name="T27" fmla="*/ 186 h 1400"/>
              <a:gd name="T28" fmla="*/ 308 w 1235"/>
              <a:gd name="T29" fmla="*/ 211 h 1400"/>
              <a:gd name="T30" fmla="*/ 330 w 1235"/>
              <a:gd name="T31" fmla="*/ 226 h 1400"/>
              <a:gd name="T32" fmla="*/ 351 w 1235"/>
              <a:gd name="T33" fmla="*/ 211 h 1400"/>
              <a:gd name="T34" fmla="*/ 343 w 1235"/>
              <a:gd name="T35" fmla="*/ 186 h 1400"/>
              <a:gd name="T36" fmla="*/ 1020 w 1235"/>
              <a:gd name="T37" fmla="*/ 406 h 1400"/>
              <a:gd name="T38" fmla="*/ 1191 w 1235"/>
              <a:gd name="T39" fmla="*/ 91 h 1400"/>
              <a:gd name="T40" fmla="*/ 617 w 1235"/>
              <a:gd name="T41" fmla="*/ 75 h 1400"/>
              <a:gd name="T42" fmla="*/ 752 w 1235"/>
              <a:gd name="T43" fmla="*/ 271 h 1400"/>
              <a:gd name="T44" fmla="*/ 896 w 1235"/>
              <a:gd name="T45" fmla="*/ 44 h 1400"/>
              <a:gd name="T46" fmla="*/ 896 w 1235"/>
              <a:gd name="T47" fmla="*/ 44 h 1400"/>
              <a:gd name="T48" fmla="*/ 217 w 1235"/>
              <a:gd name="T49" fmla="*/ 91 h 1400"/>
              <a:gd name="T50" fmla="*/ 175 w 1235"/>
              <a:gd name="T51" fmla="*/ 236 h 1400"/>
              <a:gd name="T52" fmla="*/ 250 w 1235"/>
              <a:gd name="T53" fmla="*/ 340 h 1400"/>
              <a:gd name="T54" fmla="*/ 306 w 1235"/>
              <a:gd name="T55" fmla="*/ 267 h 1400"/>
              <a:gd name="T56" fmla="*/ 262 w 1235"/>
              <a:gd name="T57" fmla="*/ 203 h 1400"/>
              <a:gd name="T58" fmla="*/ 330 w 1235"/>
              <a:gd name="T59" fmla="*/ 135 h 1400"/>
              <a:gd name="T60" fmla="*/ 398 w 1235"/>
              <a:gd name="T61" fmla="*/ 203 h 1400"/>
              <a:gd name="T62" fmla="*/ 351 w 1235"/>
              <a:gd name="T63" fmla="*/ 267 h 1400"/>
              <a:gd name="T64" fmla="*/ 409 w 1235"/>
              <a:gd name="T65" fmla="*/ 340 h 1400"/>
              <a:gd name="T66" fmla="*/ 485 w 1235"/>
              <a:gd name="T67" fmla="*/ 236 h 1400"/>
              <a:gd name="T68" fmla="*/ 442 w 1235"/>
              <a:gd name="T69" fmla="*/ 91 h 1400"/>
              <a:gd name="T70" fmla="*/ 851 w 1235"/>
              <a:gd name="T71" fmla="*/ 0 h 1400"/>
              <a:gd name="T72" fmla="*/ 940 w 1235"/>
              <a:gd name="T73" fmla="*/ 226 h 1400"/>
              <a:gd name="T74" fmla="*/ 878 w 1235"/>
              <a:gd name="T75" fmla="*/ 311 h 1400"/>
              <a:gd name="T76" fmla="*/ 971 w 1235"/>
              <a:gd name="T77" fmla="*/ 406 h 1400"/>
              <a:gd name="T78" fmla="*/ 1134 w 1235"/>
              <a:gd name="T79" fmla="*/ 406 h 1400"/>
              <a:gd name="T80" fmla="*/ 1191 w 1235"/>
              <a:gd name="T81" fmla="*/ 520 h 1400"/>
              <a:gd name="T82" fmla="*/ 1154 w 1235"/>
              <a:gd name="T83" fmla="*/ 810 h 1400"/>
              <a:gd name="T84" fmla="*/ 997 w 1235"/>
              <a:gd name="T85" fmla="*/ 1040 h 1400"/>
              <a:gd name="T86" fmla="*/ 398 w 1235"/>
              <a:gd name="T87" fmla="*/ 1197 h 1400"/>
              <a:gd name="T88" fmla="*/ 155 w 1235"/>
              <a:gd name="T89" fmla="*/ 599 h 1400"/>
              <a:gd name="T90" fmla="*/ 161 w 1235"/>
              <a:gd name="T91" fmla="*/ 406 h 1400"/>
              <a:gd name="T92" fmla="*/ 159 w 1235"/>
              <a:gd name="T93" fmla="*/ 317 h 1400"/>
              <a:gd name="T94" fmla="*/ 130 w 1235"/>
              <a:gd name="T95" fmla="*/ 157 h 1400"/>
              <a:gd name="T96" fmla="*/ 241 w 1235"/>
              <a:gd name="T97" fmla="*/ 21 h 1400"/>
              <a:gd name="T98" fmla="*/ 419 w 1235"/>
              <a:gd name="T99" fmla="*/ 21 h 1400"/>
              <a:gd name="T100" fmla="*/ 528 w 1235"/>
              <a:gd name="T101" fmla="*/ 155 h 1400"/>
              <a:gd name="T102" fmla="*/ 745 w 1235"/>
              <a:gd name="T103" fmla="*/ 147 h 1400"/>
              <a:gd name="T104" fmla="*/ 882 w 1235"/>
              <a:gd name="T105" fmla="*/ 257 h 1400"/>
              <a:gd name="T106" fmla="*/ 851 w 1235"/>
              <a:gd name="T107" fmla="*/ 135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5" h="1400">
                <a:moveTo>
                  <a:pt x="200" y="452"/>
                </a:moveTo>
                <a:lnTo>
                  <a:pt x="194" y="499"/>
                </a:lnTo>
                <a:lnTo>
                  <a:pt x="194" y="549"/>
                </a:lnTo>
                <a:lnTo>
                  <a:pt x="200" y="599"/>
                </a:lnTo>
                <a:lnTo>
                  <a:pt x="202" y="607"/>
                </a:lnTo>
                <a:lnTo>
                  <a:pt x="70" y="843"/>
                </a:lnTo>
                <a:lnTo>
                  <a:pt x="215" y="876"/>
                </a:lnTo>
                <a:lnTo>
                  <a:pt x="215" y="1152"/>
                </a:lnTo>
                <a:lnTo>
                  <a:pt x="442" y="1152"/>
                </a:lnTo>
                <a:lnTo>
                  <a:pt x="442" y="1356"/>
                </a:lnTo>
                <a:lnTo>
                  <a:pt x="896" y="1356"/>
                </a:lnTo>
                <a:lnTo>
                  <a:pt x="896" y="1062"/>
                </a:lnTo>
                <a:lnTo>
                  <a:pt x="906" y="1056"/>
                </a:lnTo>
                <a:lnTo>
                  <a:pt x="960" y="1013"/>
                </a:lnTo>
                <a:lnTo>
                  <a:pt x="1006" y="967"/>
                </a:lnTo>
                <a:lnTo>
                  <a:pt x="1047" y="915"/>
                </a:lnTo>
                <a:lnTo>
                  <a:pt x="1082" y="859"/>
                </a:lnTo>
                <a:lnTo>
                  <a:pt x="1109" y="799"/>
                </a:lnTo>
                <a:lnTo>
                  <a:pt x="1129" y="735"/>
                </a:lnTo>
                <a:lnTo>
                  <a:pt x="1140" y="669"/>
                </a:lnTo>
                <a:lnTo>
                  <a:pt x="1146" y="601"/>
                </a:lnTo>
                <a:lnTo>
                  <a:pt x="1146" y="520"/>
                </a:lnTo>
                <a:lnTo>
                  <a:pt x="1140" y="452"/>
                </a:lnTo>
                <a:lnTo>
                  <a:pt x="200" y="452"/>
                </a:lnTo>
                <a:close/>
                <a:moveTo>
                  <a:pt x="688" y="317"/>
                </a:moveTo>
                <a:lnTo>
                  <a:pt x="729" y="406"/>
                </a:lnTo>
                <a:lnTo>
                  <a:pt x="814" y="406"/>
                </a:lnTo>
                <a:lnTo>
                  <a:pt x="774" y="317"/>
                </a:lnTo>
                <a:lnTo>
                  <a:pt x="688" y="317"/>
                </a:lnTo>
                <a:close/>
                <a:moveTo>
                  <a:pt x="624" y="317"/>
                </a:moveTo>
                <a:lnTo>
                  <a:pt x="607" y="319"/>
                </a:lnTo>
                <a:lnTo>
                  <a:pt x="591" y="329"/>
                </a:lnTo>
                <a:lnTo>
                  <a:pt x="582" y="344"/>
                </a:lnTo>
                <a:lnTo>
                  <a:pt x="578" y="362"/>
                </a:lnTo>
                <a:lnTo>
                  <a:pt x="578" y="406"/>
                </a:lnTo>
                <a:lnTo>
                  <a:pt x="679" y="406"/>
                </a:lnTo>
                <a:lnTo>
                  <a:pt x="638" y="317"/>
                </a:lnTo>
                <a:lnTo>
                  <a:pt x="624" y="317"/>
                </a:lnTo>
                <a:close/>
                <a:moveTo>
                  <a:pt x="590" y="211"/>
                </a:moveTo>
                <a:lnTo>
                  <a:pt x="529" y="242"/>
                </a:lnTo>
                <a:lnTo>
                  <a:pt x="518" y="280"/>
                </a:lnTo>
                <a:lnTo>
                  <a:pt x="498" y="315"/>
                </a:lnTo>
                <a:lnTo>
                  <a:pt x="473" y="346"/>
                </a:lnTo>
                <a:lnTo>
                  <a:pt x="442" y="373"/>
                </a:lnTo>
                <a:lnTo>
                  <a:pt x="442" y="406"/>
                </a:lnTo>
                <a:lnTo>
                  <a:pt x="533" y="406"/>
                </a:lnTo>
                <a:lnTo>
                  <a:pt x="533" y="362"/>
                </a:lnTo>
                <a:lnTo>
                  <a:pt x="537" y="334"/>
                </a:lnTo>
                <a:lnTo>
                  <a:pt x="549" y="311"/>
                </a:lnTo>
                <a:lnTo>
                  <a:pt x="568" y="292"/>
                </a:lnTo>
                <a:lnTo>
                  <a:pt x="591" y="278"/>
                </a:lnTo>
                <a:lnTo>
                  <a:pt x="619" y="273"/>
                </a:lnTo>
                <a:lnTo>
                  <a:pt x="590" y="211"/>
                </a:lnTo>
                <a:close/>
                <a:moveTo>
                  <a:pt x="330" y="182"/>
                </a:moveTo>
                <a:lnTo>
                  <a:pt x="322" y="182"/>
                </a:lnTo>
                <a:lnTo>
                  <a:pt x="316" y="186"/>
                </a:lnTo>
                <a:lnTo>
                  <a:pt x="310" y="189"/>
                </a:lnTo>
                <a:lnTo>
                  <a:pt x="308" y="197"/>
                </a:lnTo>
                <a:lnTo>
                  <a:pt x="306" y="203"/>
                </a:lnTo>
                <a:lnTo>
                  <a:pt x="308" y="211"/>
                </a:lnTo>
                <a:lnTo>
                  <a:pt x="310" y="216"/>
                </a:lnTo>
                <a:lnTo>
                  <a:pt x="316" y="222"/>
                </a:lnTo>
                <a:lnTo>
                  <a:pt x="322" y="224"/>
                </a:lnTo>
                <a:lnTo>
                  <a:pt x="330" y="226"/>
                </a:lnTo>
                <a:lnTo>
                  <a:pt x="338" y="224"/>
                </a:lnTo>
                <a:lnTo>
                  <a:pt x="343" y="222"/>
                </a:lnTo>
                <a:lnTo>
                  <a:pt x="347" y="216"/>
                </a:lnTo>
                <a:lnTo>
                  <a:pt x="351" y="211"/>
                </a:lnTo>
                <a:lnTo>
                  <a:pt x="351" y="203"/>
                </a:lnTo>
                <a:lnTo>
                  <a:pt x="351" y="197"/>
                </a:lnTo>
                <a:lnTo>
                  <a:pt x="347" y="189"/>
                </a:lnTo>
                <a:lnTo>
                  <a:pt x="343" y="186"/>
                </a:lnTo>
                <a:lnTo>
                  <a:pt x="338" y="182"/>
                </a:lnTo>
                <a:lnTo>
                  <a:pt x="330" y="182"/>
                </a:lnTo>
                <a:close/>
                <a:moveTo>
                  <a:pt x="1134" y="143"/>
                </a:moveTo>
                <a:lnTo>
                  <a:pt x="1020" y="406"/>
                </a:lnTo>
                <a:lnTo>
                  <a:pt x="1084" y="406"/>
                </a:lnTo>
                <a:lnTo>
                  <a:pt x="1185" y="168"/>
                </a:lnTo>
                <a:lnTo>
                  <a:pt x="1134" y="143"/>
                </a:lnTo>
                <a:close/>
                <a:moveTo>
                  <a:pt x="1191" y="91"/>
                </a:moveTo>
                <a:lnTo>
                  <a:pt x="1165" y="110"/>
                </a:lnTo>
                <a:lnTo>
                  <a:pt x="1191" y="122"/>
                </a:lnTo>
                <a:lnTo>
                  <a:pt x="1191" y="91"/>
                </a:lnTo>
                <a:close/>
                <a:moveTo>
                  <a:pt x="617" y="75"/>
                </a:moveTo>
                <a:lnTo>
                  <a:pt x="591" y="160"/>
                </a:lnTo>
                <a:lnTo>
                  <a:pt x="613" y="151"/>
                </a:lnTo>
                <a:lnTo>
                  <a:pt x="667" y="271"/>
                </a:lnTo>
                <a:lnTo>
                  <a:pt x="752" y="271"/>
                </a:lnTo>
                <a:lnTo>
                  <a:pt x="685" y="126"/>
                </a:lnTo>
                <a:lnTo>
                  <a:pt x="706" y="114"/>
                </a:lnTo>
                <a:lnTo>
                  <a:pt x="617" y="75"/>
                </a:lnTo>
                <a:close/>
                <a:moveTo>
                  <a:pt x="896" y="44"/>
                </a:moveTo>
                <a:lnTo>
                  <a:pt x="896" y="91"/>
                </a:lnTo>
                <a:lnTo>
                  <a:pt x="940" y="91"/>
                </a:lnTo>
                <a:lnTo>
                  <a:pt x="940" y="44"/>
                </a:lnTo>
                <a:lnTo>
                  <a:pt x="896" y="44"/>
                </a:lnTo>
                <a:close/>
                <a:moveTo>
                  <a:pt x="330" y="44"/>
                </a:moveTo>
                <a:lnTo>
                  <a:pt x="287" y="50"/>
                </a:lnTo>
                <a:lnTo>
                  <a:pt x="250" y="68"/>
                </a:lnTo>
                <a:lnTo>
                  <a:pt x="217" y="91"/>
                </a:lnTo>
                <a:lnTo>
                  <a:pt x="192" y="124"/>
                </a:lnTo>
                <a:lnTo>
                  <a:pt x="177" y="162"/>
                </a:lnTo>
                <a:lnTo>
                  <a:pt x="171" y="203"/>
                </a:lnTo>
                <a:lnTo>
                  <a:pt x="175" y="236"/>
                </a:lnTo>
                <a:lnTo>
                  <a:pt x="184" y="269"/>
                </a:lnTo>
                <a:lnTo>
                  <a:pt x="202" y="296"/>
                </a:lnTo>
                <a:lnTo>
                  <a:pt x="223" y="321"/>
                </a:lnTo>
                <a:lnTo>
                  <a:pt x="250" y="340"/>
                </a:lnTo>
                <a:lnTo>
                  <a:pt x="262" y="346"/>
                </a:lnTo>
                <a:lnTo>
                  <a:pt x="262" y="406"/>
                </a:lnTo>
                <a:lnTo>
                  <a:pt x="306" y="406"/>
                </a:lnTo>
                <a:lnTo>
                  <a:pt x="306" y="267"/>
                </a:lnTo>
                <a:lnTo>
                  <a:pt x="289" y="257"/>
                </a:lnTo>
                <a:lnTo>
                  <a:pt x="274" y="244"/>
                </a:lnTo>
                <a:lnTo>
                  <a:pt x="264" y="224"/>
                </a:lnTo>
                <a:lnTo>
                  <a:pt x="262" y="203"/>
                </a:lnTo>
                <a:lnTo>
                  <a:pt x="268" y="178"/>
                </a:lnTo>
                <a:lnTo>
                  <a:pt x="281" y="157"/>
                </a:lnTo>
                <a:lnTo>
                  <a:pt x="303" y="141"/>
                </a:lnTo>
                <a:lnTo>
                  <a:pt x="330" y="135"/>
                </a:lnTo>
                <a:lnTo>
                  <a:pt x="355" y="141"/>
                </a:lnTo>
                <a:lnTo>
                  <a:pt x="378" y="157"/>
                </a:lnTo>
                <a:lnTo>
                  <a:pt x="392" y="178"/>
                </a:lnTo>
                <a:lnTo>
                  <a:pt x="398" y="203"/>
                </a:lnTo>
                <a:lnTo>
                  <a:pt x="394" y="224"/>
                </a:lnTo>
                <a:lnTo>
                  <a:pt x="384" y="244"/>
                </a:lnTo>
                <a:lnTo>
                  <a:pt x="370" y="257"/>
                </a:lnTo>
                <a:lnTo>
                  <a:pt x="351" y="267"/>
                </a:lnTo>
                <a:lnTo>
                  <a:pt x="351" y="406"/>
                </a:lnTo>
                <a:lnTo>
                  <a:pt x="398" y="406"/>
                </a:lnTo>
                <a:lnTo>
                  <a:pt x="398" y="346"/>
                </a:lnTo>
                <a:lnTo>
                  <a:pt x="409" y="340"/>
                </a:lnTo>
                <a:lnTo>
                  <a:pt x="436" y="321"/>
                </a:lnTo>
                <a:lnTo>
                  <a:pt x="458" y="296"/>
                </a:lnTo>
                <a:lnTo>
                  <a:pt x="473" y="269"/>
                </a:lnTo>
                <a:lnTo>
                  <a:pt x="485" y="236"/>
                </a:lnTo>
                <a:lnTo>
                  <a:pt x="489" y="203"/>
                </a:lnTo>
                <a:lnTo>
                  <a:pt x="483" y="162"/>
                </a:lnTo>
                <a:lnTo>
                  <a:pt x="465" y="124"/>
                </a:lnTo>
                <a:lnTo>
                  <a:pt x="442" y="91"/>
                </a:lnTo>
                <a:lnTo>
                  <a:pt x="409" y="68"/>
                </a:lnTo>
                <a:lnTo>
                  <a:pt x="372" y="50"/>
                </a:lnTo>
                <a:lnTo>
                  <a:pt x="330" y="44"/>
                </a:lnTo>
                <a:close/>
                <a:moveTo>
                  <a:pt x="851" y="0"/>
                </a:moveTo>
                <a:lnTo>
                  <a:pt x="987" y="0"/>
                </a:lnTo>
                <a:lnTo>
                  <a:pt x="987" y="135"/>
                </a:lnTo>
                <a:lnTo>
                  <a:pt x="940" y="135"/>
                </a:lnTo>
                <a:lnTo>
                  <a:pt x="940" y="226"/>
                </a:lnTo>
                <a:lnTo>
                  <a:pt x="937" y="255"/>
                </a:lnTo>
                <a:lnTo>
                  <a:pt x="923" y="278"/>
                </a:lnTo>
                <a:lnTo>
                  <a:pt x="904" y="300"/>
                </a:lnTo>
                <a:lnTo>
                  <a:pt x="878" y="311"/>
                </a:lnTo>
                <a:lnTo>
                  <a:pt x="851" y="317"/>
                </a:lnTo>
                <a:lnTo>
                  <a:pt x="824" y="317"/>
                </a:lnTo>
                <a:lnTo>
                  <a:pt x="865" y="406"/>
                </a:lnTo>
                <a:lnTo>
                  <a:pt x="971" y="406"/>
                </a:lnTo>
                <a:lnTo>
                  <a:pt x="1103" y="99"/>
                </a:lnTo>
                <a:lnTo>
                  <a:pt x="1235" y="0"/>
                </a:lnTo>
                <a:lnTo>
                  <a:pt x="1235" y="162"/>
                </a:lnTo>
                <a:lnTo>
                  <a:pt x="1134" y="406"/>
                </a:lnTo>
                <a:lnTo>
                  <a:pt x="1179" y="406"/>
                </a:lnTo>
                <a:lnTo>
                  <a:pt x="1181" y="425"/>
                </a:lnTo>
                <a:lnTo>
                  <a:pt x="1189" y="472"/>
                </a:lnTo>
                <a:lnTo>
                  <a:pt x="1191" y="520"/>
                </a:lnTo>
                <a:lnTo>
                  <a:pt x="1191" y="601"/>
                </a:lnTo>
                <a:lnTo>
                  <a:pt x="1187" y="673"/>
                </a:lnTo>
                <a:lnTo>
                  <a:pt x="1173" y="742"/>
                </a:lnTo>
                <a:lnTo>
                  <a:pt x="1154" y="810"/>
                </a:lnTo>
                <a:lnTo>
                  <a:pt x="1125" y="874"/>
                </a:lnTo>
                <a:lnTo>
                  <a:pt x="1090" y="934"/>
                </a:lnTo>
                <a:lnTo>
                  <a:pt x="1047" y="990"/>
                </a:lnTo>
                <a:lnTo>
                  <a:pt x="997" y="1040"/>
                </a:lnTo>
                <a:lnTo>
                  <a:pt x="940" y="1087"/>
                </a:lnTo>
                <a:lnTo>
                  <a:pt x="940" y="1400"/>
                </a:lnTo>
                <a:lnTo>
                  <a:pt x="398" y="1400"/>
                </a:lnTo>
                <a:lnTo>
                  <a:pt x="398" y="1197"/>
                </a:lnTo>
                <a:lnTo>
                  <a:pt x="171" y="1197"/>
                </a:lnTo>
                <a:lnTo>
                  <a:pt x="171" y="913"/>
                </a:lnTo>
                <a:lnTo>
                  <a:pt x="0" y="874"/>
                </a:lnTo>
                <a:lnTo>
                  <a:pt x="155" y="599"/>
                </a:lnTo>
                <a:lnTo>
                  <a:pt x="149" y="541"/>
                </a:lnTo>
                <a:lnTo>
                  <a:pt x="149" y="483"/>
                </a:lnTo>
                <a:lnTo>
                  <a:pt x="157" y="425"/>
                </a:lnTo>
                <a:lnTo>
                  <a:pt x="161" y="406"/>
                </a:lnTo>
                <a:lnTo>
                  <a:pt x="215" y="406"/>
                </a:lnTo>
                <a:lnTo>
                  <a:pt x="215" y="373"/>
                </a:lnTo>
                <a:lnTo>
                  <a:pt x="184" y="346"/>
                </a:lnTo>
                <a:lnTo>
                  <a:pt x="159" y="317"/>
                </a:lnTo>
                <a:lnTo>
                  <a:pt x="142" y="282"/>
                </a:lnTo>
                <a:lnTo>
                  <a:pt x="130" y="244"/>
                </a:lnTo>
                <a:lnTo>
                  <a:pt x="126" y="203"/>
                </a:lnTo>
                <a:lnTo>
                  <a:pt x="130" y="157"/>
                </a:lnTo>
                <a:lnTo>
                  <a:pt x="146" y="114"/>
                </a:lnTo>
                <a:lnTo>
                  <a:pt x="171" y="77"/>
                </a:lnTo>
                <a:lnTo>
                  <a:pt x="202" y="44"/>
                </a:lnTo>
                <a:lnTo>
                  <a:pt x="241" y="21"/>
                </a:lnTo>
                <a:lnTo>
                  <a:pt x="283" y="6"/>
                </a:lnTo>
                <a:lnTo>
                  <a:pt x="330" y="0"/>
                </a:lnTo>
                <a:lnTo>
                  <a:pt x="376" y="6"/>
                </a:lnTo>
                <a:lnTo>
                  <a:pt x="419" y="21"/>
                </a:lnTo>
                <a:lnTo>
                  <a:pt x="456" y="44"/>
                </a:lnTo>
                <a:lnTo>
                  <a:pt x="487" y="75"/>
                </a:lnTo>
                <a:lnTo>
                  <a:pt x="512" y="112"/>
                </a:lnTo>
                <a:lnTo>
                  <a:pt x="528" y="155"/>
                </a:lnTo>
                <a:lnTo>
                  <a:pt x="533" y="201"/>
                </a:lnTo>
                <a:lnTo>
                  <a:pt x="586" y="13"/>
                </a:lnTo>
                <a:lnTo>
                  <a:pt x="814" y="112"/>
                </a:lnTo>
                <a:lnTo>
                  <a:pt x="745" y="147"/>
                </a:lnTo>
                <a:lnTo>
                  <a:pt x="803" y="271"/>
                </a:lnTo>
                <a:lnTo>
                  <a:pt x="851" y="271"/>
                </a:lnTo>
                <a:lnTo>
                  <a:pt x="869" y="267"/>
                </a:lnTo>
                <a:lnTo>
                  <a:pt x="882" y="257"/>
                </a:lnTo>
                <a:lnTo>
                  <a:pt x="892" y="244"/>
                </a:lnTo>
                <a:lnTo>
                  <a:pt x="896" y="226"/>
                </a:lnTo>
                <a:lnTo>
                  <a:pt x="896" y="135"/>
                </a:lnTo>
                <a:lnTo>
                  <a:pt x="851" y="135"/>
                </a:lnTo>
                <a:lnTo>
                  <a:pt x="85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164" name="Freeform 16"/>
          <p:cNvSpPr/>
          <p:nvPr/>
        </p:nvSpPr>
        <p:spPr bwMode="auto">
          <a:xfrm>
            <a:off x="140440" y="2452042"/>
            <a:ext cx="52408" cy="25858"/>
          </a:xfrm>
          <a:custGeom>
            <a:avLst/>
            <a:gdLst>
              <a:gd name="T0" fmla="*/ 0 w 227"/>
              <a:gd name="T1" fmla="*/ 0 h 112"/>
              <a:gd name="T2" fmla="*/ 44 w 227"/>
              <a:gd name="T3" fmla="*/ 0 h 112"/>
              <a:gd name="T4" fmla="*/ 48 w 227"/>
              <a:gd name="T5" fmla="*/ 23 h 112"/>
              <a:gd name="T6" fmla="*/ 58 w 227"/>
              <a:gd name="T7" fmla="*/ 43 h 112"/>
              <a:gd name="T8" fmla="*/ 72 w 227"/>
              <a:gd name="T9" fmla="*/ 56 h 112"/>
              <a:gd name="T10" fmla="*/ 91 w 227"/>
              <a:gd name="T11" fmla="*/ 64 h 112"/>
              <a:gd name="T12" fmla="*/ 112 w 227"/>
              <a:gd name="T13" fmla="*/ 68 h 112"/>
              <a:gd name="T14" fmla="*/ 134 w 227"/>
              <a:gd name="T15" fmla="*/ 64 h 112"/>
              <a:gd name="T16" fmla="*/ 153 w 227"/>
              <a:gd name="T17" fmla="*/ 56 h 112"/>
              <a:gd name="T18" fmla="*/ 167 w 227"/>
              <a:gd name="T19" fmla="*/ 43 h 112"/>
              <a:gd name="T20" fmla="*/ 176 w 227"/>
              <a:gd name="T21" fmla="*/ 23 h 112"/>
              <a:gd name="T22" fmla="*/ 180 w 227"/>
              <a:gd name="T23" fmla="*/ 0 h 112"/>
              <a:gd name="T24" fmla="*/ 227 w 227"/>
              <a:gd name="T25" fmla="*/ 0 h 112"/>
              <a:gd name="T26" fmla="*/ 223 w 227"/>
              <a:gd name="T27" fmla="*/ 31 h 112"/>
              <a:gd name="T28" fmla="*/ 211 w 227"/>
              <a:gd name="T29" fmla="*/ 58 h 112"/>
              <a:gd name="T30" fmla="*/ 192 w 227"/>
              <a:gd name="T31" fmla="*/ 81 h 112"/>
              <a:gd name="T32" fmla="*/ 171 w 227"/>
              <a:gd name="T33" fmla="*/ 99 h 112"/>
              <a:gd name="T34" fmla="*/ 143 w 227"/>
              <a:gd name="T35" fmla="*/ 108 h 112"/>
              <a:gd name="T36" fmla="*/ 112 w 227"/>
              <a:gd name="T37" fmla="*/ 112 h 112"/>
              <a:gd name="T38" fmla="*/ 83 w 227"/>
              <a:gd name="T39" fmla="*/ 108 h 112"/>
              <a:gd name="T40" fmla="*/ 56 w 227"/>
              <a:gd name="T41" fmla="*/ 99 h 112"/>
              <a:gd name="T42" fmla="*/ 33 w 227"/>
              <a:gd name="T43" fmla="*/ 81 h 112"/>
              <a:gd name="T44" fmla="*/ 15 w 227"/>
              <a:gd name="T45" fmla="*/ 58 h 112"/>
              <a:gd name="T46" fmla="*/ 4 w 227"/>
              <a:gd name="T47" fmla="*/ 31 h 112"/>
              <a:gd name="T48" fmla="*/ 0 w 227"/>
              <a:gd name="T4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7" h="112">
                <a:moveTo>
                  <a:pt x="0" y="0"/>
                </a:moveTo>
                <a:lnTo>
                  <a:pt x="44" y="0"/>
                </a:lnTo>
                <a:lnTo>
                  <a:pt x="48" y="23"/>
                </a:lnTo>
                <a:lnTo>
                  <a:pt x="58" y="43"/>
                </a:lnTo>
                <a:lnTo>
                  <a:pt x="72" y="56"/>
                </a:lnTo>
                <a:lnTo>
                  <a:pt x="91" y="64"/>
                </a:lnTo>
                <a:lnTo>
                  <a:pt x="112" y="68"/>
                </a:lnTo>
                <a:lnTo>
                  <a:pt x="134" y="64"/>
                </a:lnTo>
                <a:lnTo>
                  <a:pt x="153" y="56"/>
                </a:lnTo>
                <a:lnTo>
                  <a:pt x="167" y="43"/>
                </a:lnTo>
                <a:lnTo>
                  <a:pt x="176" y="23"/>
                </a:lnTo>
                <a:lnTo>
                  <a:pt x="180" y="0"/>
                </a:lnTo>
                <a:lnTo>
                  <a:pt x="227" y="0"/>
                </a:lnTo>
                <a:lnTo>
                  <a:pt x="223" y="31"/>
                </a:lnTo>
                <a:lnTo>
                  <a:pt x="211" y="58"/>
                </a:lnTo>
                <a:lnTo>
                  <a:pt x="192" y="81"/>
                </a:lnTo>
                <a:lnTo>
                  <a:pt x="171" y="99"/>
                </a:lnTo>
                <a:lnTo>
                  <a:pt x="143" y="108"/>
                </a:lnTo>
                <a:lnTo>
                  <a:pt x="112" y="112"/>
                </a:lnTo>
                <a:lnTo>
                  <a:pt x="83" y="108"/>
                </a:lnTo>
                <a:lnTo>
                  <a:pt x="56" y="99"/>
                </a:lnTo>
                <a:lnTo>
                  <a:pt x="33" y="81"/>
                </a:lnTo>
                <a:lnTo>
                  <a:pt x="15" y="58"/>
                </a:lnTo>
                <a:lnTo>
                  <a:pt x="4" y="3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71" name="Freeform 12"/>
          <p:cNvSpPr>
            <a:spLocks noEditPoints="1"/>
          </p:cNvSpPr>
          <p:nvPr/>
        </p:nvSpPr>
        <p:spPr bwMode="auto">
          <a:xfrm>
            <a:off x="97002" y="1767743"/>
            <a:ext cx="320908" cy="346618"/>
          </a:xfrm>
          <a:custGeom>
            <a:avLst/>
            <a:gdLst>
              <a:gd name="T0" fmla="*/ 2724 w 3313"/>
              <a:gd name="T1" fmla="*/ 2458 h 3016"/>
              <a:gd name="T2" fmla="*/ 3053 w 3313"/>
              <a:gd name="T3" fmla="*/ 2148 h 3016"/>
              <a:gd name="T4" fmla="*/ 2211 w 3313"/>
              <a:gd name="T5" fmla="*/ 2148 h 3016"/>
              <a:gd name="T6" fmla="*/ 2541 w 3313"/>
              <a:gd name="T7" fmla="*/ 2458 h 3016"/>
              <a:gd name="T8" fmla="*/ 2211 w 3313"/>
              <a:gd name="T9" fmla="*/ 2148 h 3016"/>
              <a:gd name="T10" fmla="*/ 800 w 3313"/>
              <a:gd name="T11" fmla="*/ 2458 h 3016"/>
              <a:gd name="T12" fmla="*/ 1123 w 3313"/>
              <a:gd name="T13" fmla="*/ 2148 h 3016"/>
              <a:gd name="T14" fmla="*/ 288 w 3313"/>
              <a:gd name="T15" fmla="*/ 2148 h 3016"/>
              <a:gd name="T16" fmla="*/ 617 w 3313"/>
              <a:gd name="T17" fmla="*/ 2458 h 3016"/>
              <a:gd name="T18" fmla="*/ 288 w 3313"/>
              <a:gd name="T19" fmla="*/ 2148 h 3016"/>
              <a:gd name="T20" fmla="*/ 1619 w 3313"/>
              <a:gd name="T21" fmla="*/ 1232 h 3016"/>
              <a:gd name="T22" fmla="*/ 1549 w 3313"/>
              <a:gd name="T23" fmla="*/ 1254 h 3016"/>
              <a:gd name="T24" fmla="*/ 1492 w 3313"/>
              <a:gd name="T25" fmla="*/ 1295 h 3016"/>
              <a:gd name="T26" fmla="*/ 1450 w 3313"/>
              <a:gd name="T27" fmla="*/ 1351 h 3016"/>
              <a:gd name="T28" fmla="*/ 1427 w 3313"/>
              <a:gd name="T29" fmla="*/ 1419 h 3016"/>
              <a:gd name="T30" fmla="*/ 1427 w 3313"/>
              <a:gd name="T31" fmla="*/ 1493 h 3016"/>
              <a:gd name="T32" fmla="*/ 1450 w 3313"/>
              <a:gd name="T33" fmla="*/ 1561 h 3016"/>
              <a:gd name="T34" fmla="*/ 1492 w 3313"/>
              <a:gd name="T35" fmla="*/ 1617 h 3016"/>
              <a:gd name="T36" fmla="*/ 1549 w 3313"/>
              <a:gd name="T37" fmla="*/ 1658 h 3016"/>
              <a:gd name="T38" fmla="*/ 1619 w 3313"/>
              <a:gd name="T39" fmla="*/ 1680 h 3016"/>
              <a:gd name="T40" fmla="*/ 1694 w 3313"/>
              <a:gd name="T41" fmla="*/ 1680 h 3016"/>
              <a:gd name="T42" fmla="*/ 1763 w 3313"/>
              <a:gd name="T43" fmla="*/ 1658 h 3016"/>
              <a:gd name="T44" fmla="*/ 1820 w 3313"/>
              <a:gd name="T45" fmla="*/ 1617 h 3016"/>
              <a:gd name="T46" fmla="*/ 1862 w 3313"/>
              <a:gd name="T47" fmla="*/ 1561 h 3016"/>
              <a:gd name="T48" fmla="*/ 1885 w 3313"/>
              <a:gd name="T49" fmla="*/ 1493 h 3016"/>
              <a:gd name="T50" fmla="*/ 1885 w 3313"/>
              <a:gd name="T51" fmla="*/ 1419 h 3016"/>
              <a:gd name="T52" fmla="*/ 1862 w 3313"/>
              <a:gd name="T53" fmla="*/ 1351 h 3016"/>
              <a:gd name="T54" fmla="*/ 1820 w 3313"/>
              <a:gd name="T55" fmla="*/ 1295 h 3016"/>
              <a:gd name="T56" fmla="*/ 1763 w 3313"/>
              <a:gd name="T57" fmla="*/ 1254 h 3016"/>
              <a:gd name="T58" fmla="*/ 1694 w 3313"/>
              <a:gd name="T59" fmla="*/ 1232 h 3016"/>
              <a:gd name="T60" fmla="*/ 1698 w 3313"/>
              <a:gd name="T61" fmla="*/ 0 h 3016"/>
              <a:gd name="T62" fmla="*/ 1723 w 3313"/>
              <a:gd name="T63" fmla="*/ 2 h 3016"/>
              <a:gd name="T64" fmla="*/ 1765 w 3313"/>
              <a:gd name="T65" fmla="*/ 19 h 3016"/>
              <a:gd name="T66" fmla="*/ 1798 w 3313"/>
              <a:gd name="T67" fmla="*/ 51 h 3016"/>
              <a:gd name="T68" fmla="*/ 1816 w 3313"/>
              <a:gd name="T69" fmla="*/ 93 h 3016"/>
              <a:gd name="T70" fmla="*/ 1818 w 3313"/>
              <a:gd name="T71" fmla="*/ 117 h 3016"/>
              <a:gd name="T72" fmla="*/ 2183 w 3313"/>
              <a:gd name="T73" fmla="*/ 235 h 3016"/>
              <a:gd name="T74" fmla="*/ 2421 w 3313"/>
              <a:gd name="T75" fmla="*/ 640 h 3016"/>
              <a:gd name="T76" fmla="*/ 1951 w 3313"/>
              <a:gd name="T77" fmla="*/ 523 h 3016"/>
              <a:gd name="T78" fmla="*/ 1818 w 3313"/>
              <a:gd name="T79" fmla="*/ 780 h 3016"/>
              <a:gd name="T80" fmla="*/ 3193 w 3313"/>
              <a:gd name="T81" fmla="*/ 2665 h 3016"/>
              <a:gd name="T82" fmla="*/ 3313 w 3313"/>
              <a:gd name="T83" fmla="*/ 3016 h 3016"/>
              <a:gd name="T84" fmla="*/ 1992 w 3313"/>
              <a:gd name="T85" fmla="*/ 2148 h 3016"/>
              <a:gd name="T86" fmla="*/ 1404 w 3313"/>
              <a:gd name="T87" fmla="*/ 3016 h 3016"/>
              <a:gd name="T88" fmla="*/ 0 w 3313"/>
              <a:gd name="T89" fmla="*/ 2665 h 3016"/>
              <a:gd name="T90" fmla="*/ 120 w 3313"/>
              <a:gd name="T91" fmla="*/ 1347 h 3016"/>
              <a:gd name="T92" fmla="*/ 1579 w 3313"/>
              <a:gd name="T93" fmla="*/ 116 h 3016"/>
              <a:gd name="T94" fmla="*/ 1592 w 3313"/>
              <a:gd name="T95" fmla="*/ 65 h 3016"/>
              <a:gd name="T96" fmla="*/ 1624 w 3313"/>
              <a:gd name="T97" fmla="*/ 25 h 3016"/>
              <a:gd name="T98" fmla="*/ 1671 w 3313"/>
              <a:gd name="T99" fmla="*/ 3 h 3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13" h="3016">
                <a:moveTo>
                  <a:pt x="2724" y="2148"/>
                </a:moveTo>
                <a:lnTo>
                  <a:pt x="2724" y="2458"/>
                </a:lnTo>
                <a:lnTo>
                  <a:pt x="3053" y="2458"/>
                </a:lnTo>
                <a:lnTo>
                  <a:pt x="3053" y="2148"/>
                </a:lnTo>
                <a:lnTo>
                  <a:pt x="2724" y="2148"/>
                </a:lnTo>
                <a:close/>
                <a:moveTo>
                  <a:pt x="2211" y="2148"/>
                </a:moveTo>
                <a:lnTo>
                  <a:pt x="2211" y="2458"/>
                </a:lnTo>
                <a:lnTo>
                  <a:pt x="2541" y="2458"/>
                </a:lnTo>
                <a:lnTo>
                  <a:pt x="2541" y="2148"/>
                </a:lnTo>
                <a:lnTo>
                  <a:pt x="2211" y="2148"/>
                </a:lnTo>
                <a:close/>
                <a:moveTo>
                  <a:pt x="800" y="2148"/>
                </a:moveTo>
                <a:lnTo>
                  <a:pt x="800" y="2458"/>
                </a:lnTo>
                <a:lnTo>
                  <a:pt x="1123" y="2458"/>
                </a:lnTo>
                <a:lnTo>
                  <a:pt x="1123" y="2148"/>
                </a:lnTo>
                <a:lnTo>
                  <a:pt x="800" y="2148"/>
                </a:lnTo>
                <a:close/>
                <a:moveTo>
                  <a:pt x="288" y="2148"/>
                </a:moveTo>
                <a:lnTo>
                  <a:pt x="288" y="2458"/>
                </a:lnTo>
                <a:lnTo>
                  <a:pt x="617" y="2458"/>
                </a:lnTo>
                <a:lnTo>
                  <a:pt x="617" y="2148"/>
                </a:lnTo>
                <a:lnTo>
                  <a:pt x="288" y="2148"/>
                </a:lnTo>
                <a:close/>
                <a:moveTo>
                  <a:pt x="1656" y="1229"/>
                </a:moveTo>
                <a:lnTo>
                  <a:pt x="1619" y="1232"/>
                </a:lnTo>
                <a:lnTo>
                  <a:pt x="1583" y="1240"/>
                </a:lnTo>
                <a:lnTo>
                  <a:pt x="1549" y="1254"/>
                </a:lnTo>
                <a:lnTo>
                  <a:pt x="1520" y="1272"/>
                </a:lnTo>
                <a:lnTo>
                  <a:pt x="1492" y="1295"/>
                </a:lnTo>
                <a:lnTo>
                  <a:pt x="1469" y="1321"/>
                </a:lnTo>
                <a:lnTo>
                  <a:pt x="1450" y="1351"/>
                </a:lnTo>
                <a:lnTo>
                  <a:pt x="1437" y="1384"/>
                </a:lnTo>
                <a:lnTo>
                  <a:pt x="1427" y="1419"/>
                </a:lnTo>
                <a:lnTo>
                  <a:pt x="1424" y="1456"/>
                </a:lnTo>
                <a:lnTo>
                  <a:pt x="1427" y="1493"/>
                </a:lnTo>
                <a:lnTo>
                  <a:pt x="1437" y="1527"/>
                </a:lnTo>
                <a:lnTo>
                  <a:pt x="1450" y="1561"/>
                </a:lnTo>
                <a:lnTo>
                  <a:pt x="1469" y="1590"/>
                </a:lnTo>
                <a:lnTo>
                  <a:pt x="1492" y="1617"/>
                </a:lnTo>
                <a:lnTo>
                  <a:pt x="1520" y="1639"/>
                </a:lnTo>
                <a:lnTo>
                  <a:pt x="1549" y="1658"/>
                </a:lnTo>
                <a:lnTo>
                  <a:pt x="1583" y="1671"/>
                </a:lnTo>
                <a:lnTo>
                  <a:pt x="1619" y="1680"/>
                </a:lnTo>
                <a:lnTo>
                  <a:pt x="1656" y="1683"/>
                </a:lnTo>
                <a:lnTo>
                  <a:pt x="1694" y="1680"/>
                </a:lnTo>
                <a:lnTo>
                  <a:pt x="1730" y="1671"/>
                </a:lnTo>
                <a:lnTo>
                  <a:pt x="1763" y="1658"/>
                </a:lnTo>
                <a:lnTo>
                  <a:pt x="1794" y="1639"/>
                </a:lnTo>
                <a:lnTo>
                  <a:pt x="1820" y="1617"/>
                </a:lnTo>
                <a:lnTo>
                  <a:pt x="1844" y="1590"/>
                </a:lnTo>
                <a:lnTo>
                  <a:pt x="1862" y="1561"/>
                </a:lnTo>
                <a:lnTo>
                  <a:pt x="1877" y="1527"/>
                </a:lnTo>
                <a:lnTo>
                  <a:pt x="1885" y="1493"/>
                </a:lnTo>
                <a:lnTo>
                  <a:pt x="1888" y="1456"/>
                </a:lnTo>
                <a:lnTo>
                  <a:pt x="1885" y="1419"/>
                </a:lnTo>
                <a:lnTo>
                  <a:pt x="1877" y="1384"/>
                </a:lnTo>
                <a:lnTo>
                  <a:pt x="1862" y="1351"/>
                </a:lnTo>
                <a:lnTo>
                  <a:pt x="1844" y="1321"/>
                </a:lnTo>
                <a:lnTo>
                  <a:pt x="1820" y="1295"/>
                </a:lnTo>
                <a:lnTo>
                  <a:pt x="1794" y="1272"/>
                </a:lnTo>
                <a:lnTo>
                  <a:pt x="1763" y="1254"/>
                </a:lnTo>
                <a:lnTo>
                  <a:pt x="1730" y="1240"/>
                </a:lnTo>
                <a:lnTo>
                  <a:pt x="1694" y="1232"/>
                </a:lnTo>
                <a:lnTo>
                  <a:pt x="1656" y="1229"/>
                </a:lnTo>
                <a:close/>
                <a:moveTo>
                  <a:pt x="1698" y="0"/>
                </a:moveTo>
                <a:lnTo>
                  <a:pt x="1698" y="0"/>
                </a:lnTo>
                <a:lnTo>
                  <a:pt x="1723" y="2"/>
                </a:lnTo>
                <a:lnTo>
                  <a:pt x="1744" y="9"/>
                </a:lnTo>
                <a:lnTo>
                  <a:pt x="1765" y="19"/>
                </a:lnTo>
                <a:lnTo>
                  <a:pt x="1783" y="33"/>
                </a:lnTo>
                <a:lnTo>
                  <a:pt x="1798" y="51"/>
                </a:lnTo>
                <a:lnTo>
                  <a:pt x="1809" y="71"/>
                </a:lnTo>
                <a:lnTo>
                  <a:pt x="1816" y="93"/>
                </a:lnTo>
                <a:lnTo>
                  <a:pt x="1818" y="116"/>
                </a:lnTo>
                <a:lnTo>
                  <a:pt x="1818" y="117"/>
                </a:lnTo>
                <a:lnTo>
                  <a:pt x="2183" y="117"/>
                </a:lnTo>
                <a:lnTo>
                  <a:pt x="2183" y="235"/>
                </a:lnTo>
                <a:lnTo>
                  <a:pt x="2421" y="235"/>
                </a:lnTo>
                <a:lnTo>
                  <a:pt x="2421" y="640"/>
                </a:lnTo>
                <a:lnTo>
                  <a:pt x="1951" y="640"/>
                </a:lnTo>
                <a:lnTo>
                  <a:pt x="1951" y="523"/>
                </a:lnTo>
                <a:lnTo>
                  <a:pt x="1818" y="523"/>
                </a:lnTo>
                <a:lnTo>
                  <a:pt x="1818" y="780"/>
                </a:lnTo>
                <a:lnTo>
                  <a:pt x="3193" y="1347"/>
                </a:lnTo>
                <a:lnTo>
                  <a:pt x="3193" y="2665"/>
                </a:lnTo>
                <a:lnTo>
                  <a:pt x="3313" y="2665"/>
                </a:lnTo>
                <a:lnTo>
                  <a:pt x="3313" y="3016"/>
                </a:lnTo>
                <a:lnTo>
                  <a:pt x="1992" y="3016"/>
                </a:lnTo>
                <a:lnTo>
                  <a:pt x="1992" y="2148"/>
                </a:lnTo>
                <a:lnTo>
                  <a:pt x="1404" y="2148"/>
                </a:lnTo>
                <a:lnTo>
                  <a:pt x="1404" y="3016"/>
                </a:lnTo>
                <a:lnTo>
                  <a:pt x="0" y="3016"/>
                </a:lnTo>
                <a:lnTo>
                  <a:pt x="0" y="2665"/>
                </a:lnTo>
                <a:lnTo>
                  <a:pt x="120" y="2665"/>
                </a:lnTo>
                <a:lnTo>
                  <a:pt x="120" y="1347"/>
                </a:lnTo>
                <a:lnTo>
                  <a:pt x="1579" y="768"/>
                </a:lnTo>
                <a:lnTo>
                  <a:pt x="1579" y="116"/>
                </a:lnTo>
                <a:lnTo>
                  <a:pt x="1582" y="90"/>
                </a:lnTo>
                <a:lnTo>
                  <a:pt x="1592" y="65"/>
                </a:lnTo>
                <a:lnTo>
                  <a:pt x="1606" y="44"/>
                </a:lnTo>
                <a:lnTo>
                  <a:pt x="1624" y="25"/>
                </a:lnTo>
                <a:lnTo>
                  <a:pt x="1646" y="11"/>
                </a:lnTo>
                <a:lnTo>
                  <a:pt x="1671" y="3"/>
                </a:lnTo>
                <a:lnTo>
                  <a:pt x="169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228018" y="1708178"/>
            <a:ext cx="1241768" cy="287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Code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551098" y="1708176"/>
            <a:ext cx="1718524" cy="28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Ombudsman Name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266439" y="1708179"/>
            <a:ext cx="2008901" cy="28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number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272887" y="1708887"/>
            <a:ext cx="1488535" cy="285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Grievances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228017" y="2049780"/>
            <a:ext cx="1238587" cy="2770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UN07858656899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551098" y="2045863"/>
            <a:ext cx="1718524" cy="2790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Pranjal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266440" y="2046852"/>
            <a:ext cx="2006148" cy="2713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9876543210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0271006" y="2046435"/>
            <a:ext cx="1490416" cy="2768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878568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466604" y="1708176"/>
            <a:ext cx="1078560" cy="291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3466604" y="2050940"/>
            <a:ext cx="1078560" cy="2810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AKTU, Lucknow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004281" y="541881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Important Information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186051" y="1163265"/>
            <a:ext cx="3106422" cy="344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UN07858656899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150500" y="1163265"/>
            <a:ext cx="21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 University Code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478135" y="1163937"/>
            <a:ext cx="1028011" cy="359406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189" name="Freeform 30"/>
          <p:cNvSpPr>
            <a:spLocks noEditPoints="1"/>
          </p:cNvSpPr>
          <p:nvPr/>
        </p:nvSpPr>
        <p:spPr bwMode="auto">
          <a:xfrm>
            <a:off x="8195401" y="1226257"/>
            <a:ext cx="242167" cy="2421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64" name="Straight Connector 263"/>
          <p:cNvCxnSpPr/>
          <p:nvPr/>
        </p:nvCxnSpPr>
        <p:spPr>
          <a:xfrm>
            <a:off x="18043" y="1743899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030305" y="2848135"/>
            <a:ext cx="9925077" cy="1674716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2228018" y="3658450"/>
            <a:ext cx="1241768" cy="287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 Code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49865" y="3658450"/>
            <a:ext cx="1253090" cy="290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95444" y="3660393"/>
            <a:ext cx="1488535" cy="285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number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28017" y="4000052"/>
            <a:ext cx="1238587" cy="2770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IN86959876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49865" y="3997123"/>
            <a:ext cx="1243698" cy="2780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Pranjal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693563" y="4001657"/>
            <a:ext cx="1490416" cy="2730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9876543210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185282" y="3658450"/>
            <a:ext cx="3068363" cy="28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83979" y="3997323"/>
            <a:ext cx="3073159" cy="2797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abc@gmail.com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257350" y="3659165"/>
            <a:ext cx="1488924" cy="28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Grievances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257349" y="3996358"/>
            <a:ext cx="1488924" cy="2783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97897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66604" y="3651349"/>
            <a:ext cx="968022" cy="29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66604" y="4001212"/>
            <a:ext cx="968022" cy="2739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ABES IT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86051" y="3113537"/>
            <a:ext cx="3106422" cy="344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IN86959876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50500" y="3113537"/>
            <a:ext cx="187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 Institute Code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478135" y="3114209"/>
            <a:ext cx="1028011" cy="359406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78" name="Freeform 30"/>
          <p:cNvSpPr>
            <a:spLocks noEditPoints="1"/>
          </p:cNvSpPr>
          <p:nvPr/>
        </p:nvSpPr>
        <p:spPr bwMode="auto">
          <a:xfrm>
            <a:off x="8195401" y="3176529"/>
            <a:ext cx="242167" cy="2421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78523" y="1709916"/>
            <a:ext cx="2001550" cy="286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78522" y="2048589"/>
            <a:ext cx="1995777" cy="2762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abc@gmail.com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83" y="354322"/>
            <a:ext cx="1215871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136309" y="67017"/>
            <a:ext cx="221849" cy="2218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5" name="Picture 6" descr="Image result for aicte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" y="31323"/>
            <a:ext cx="308983" cy="3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11609" y="0"/>
            <a:ext cx="11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AICTE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80189" y="93061"/>
            <a:ext cx="10486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Anil D </a:t>
            </a:r>
            <a:r>
              <a:rPr lang="en-IN" sz="800" dirty="0" err="1">
                <a:solidFill>
                  <a:schemeClr val="bg1">
                    <a:lumMod val="50000"/>
                  </a:schemeClr>
                </a:solidFill>
              </a:rPr>
              <a:t>Sahasrabudhe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55433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899"/>
            <a:ext cx="12192000" cy="198921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8193" y="105292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4" name="Freeform 69"/>
          <p:cNvSpPr>
            <a:spLocks noEditPoints="1"/>
          </p:cNvSpPr>
          <p:nvPr/>
        </p:nvSpPr>
        <p:spPr bwMode="auto">
          <a:xfrm>
            <a:off x="161695" y="546087"/>
            <a:ext cx="220423" cy="125956"/>
          </a:xfrm>
          <a:custGeom>
            <a:avLst/>
            <a:gdLst>
              <a:gd name="T0" fmla="*/ 146 w 362"/>
              <a:gd name="T1" fmla="*/ 204 h 206"/>
              <a:gd name="T2" fmla="*/ 151 w 362"/>
              <a:gd name="T3" fmla="*/ 206 h 206"/>
              <a:gd name="T4" fmla="*/ 355 w 362"/>
              <a:gd name="T5" fmla="*/ 206 h 206"/>
              <a:gd name="T6" fmla="*/ 360 w 362"/>
              <a:gd name="T7" fmla="*/ 203 h 206"/>
              <a:gd name="T8" fmla="*/ 362 w 362"/>
              <a:gd name="T9" fmla="*/ 198 h 206"/>
              <a:gd name="T10" fmla="*/ 290 w 362"/>
              <a:gd name="T11" fmla="*/ 57 h 206"/>
              <a:gd name="T12" fmla="*/ 141 w 362"/>
              <a:gd name="T13" fmla="*/ 0 h 206"/>
              <a:gd name="T14" fmla="*/ 2 w 362"/>
              <a:gd name="T15" fmla="*/ 49 h 206"/>
              <a:gd name="T16" fmla="*/ 0 w 362"/>
              <a:gd name="T17" fmla="*/ 54 h 206"/>
              <a:gd name="T18" fmla="*/ 2 w 362"/>
              <a:gd name="T19" fmla="*/ 59 h 206"/>
              <a:gd name="T20" fmla="*/ 146 w 362"/>
              <a:gd name="T21" fmla="*/ 204 h 206"/>
              <a:gd name="T22" fmla="*/ 119 w 362"/>
              <a:gd name="T23" fmla="*/ 126 h 206"/>
              <a:gd name="T24" fmla="*/ 177 w 362"/>
              <a:gd name="T25" fmla="*/ 39 h 206"/>
              <a:gd name="T26" fmla="*/ 197 w 362"/>
              <a:gd name="T27" fmla="*/ 44 h 206"/>
              <a:gd name="T28" fmla="*/ 133 w 362"/>
              <a:gd name="T29" fmla="*/ 141 h 206"/>
              <a:gd name="T30" fmla="*/ 119 w 362"/>
              <a:gd name="T31" fmla="*/ 126 h 206"/>
              <a:gd name="T32" fmla="*/ 141 w 362"/>
              <a:gd name="T33" fmla="*/ 35 h 206"/>
              <a:gd name="T34" fmla="*/ 147 w 362"/>
              <a:gd name="T35" fmla="*/ 36 h 206"/>
              <a:gd name="T36" fmla="*/ 99 w 362"/>
              <a:gd name="T37" fmla="*/ 106 h 206"/>
              <a:gd name="T38" fmla="*/ 84 w 362"/>
              <a:gd name="T39" fmla="*/ 91 h 206"/>
              <a:gd name="T40" fmla="*/ 122 w 362"/>
              <a:gd name="T41" fmla="*/ 37 h 206"/>
              <a:gd name="T42" fmla="*/ 141 w 362"/>
              <a:gd name="T43" fmla="*/ 35 h 206"/>
              <a:gd name="T44" fmla="*/ 83 w 362"/>
              <a:gd name="T45" fmla="*/ 45 h 206"/>
              <a:gd name="T46" fmla="*/ 64 w 362"/>
              <a:gd name="T47" fmla="*/ 71 h 206"/>
              <a:gd name="T48" fmla="*/ 51 w 362"/>
              <a:gd name="T49" fmla="*/ 59 h 206"/>
              <a:gd name="T50" fmla="*/ 77 w 362"/>
              <a:gd name="T51" fmla="*/ 47 h 206"/>
              <a:gd name="T52" fmla="*/ 83 w 362"/>
              <a:gd name="T53" fmla="*/ 45 h 206"/>
              <a:gd name="T54" fmla="*/ 256 w 362"/>
              <a:gd name="T55" fmla="*/ 170 h 206"/>
              <a:gd name="T56" fmla="*/ 294 w 362"/>
              <a:gd name="T57" fmla="*/ 114 h 206"/>
              <a:gd name="T58" fmla="*/ 301 w 362"/>
              <a:gd name="T59" fmla="*/ 125 h 206"/>
              <a:gd name="T60" fmla="*/ 270 w 362"/>
              <a:gd name="T61" fmla="*/ 170 h 206"/>
              <a:gd name="T62" fmla="*/ 256 w 362"/>
              <a:gd name="T63" fmla="*/ 170 h 206"/>
              <a:gd name="T64" fmla="*/ 303 w 362"/>
              <a:gd name="T65" fmla="*/ 170 h 206"/>
              <a:gd name="T66" fmla="*/ 315 w 362"/>
              <a:gd name="T67" fmla="*/ 153 h 206"/>
              <a:gd name="T68" fmla="*/ 321 w 362"/>
              <a:gd name="T69" fmla="*/ 170 h 206"/>
              <a:gd name="T70" fmla="*/ 303 w 362"/>
              <a:gd name="T71" fmla="*/ 170 h 206"/>
              <a:gd name="T72" fmla="*/ 201 w 362"/>
              <a:gd name="T73" fmla="*/ 170 h 206"/>
              <a:gd name="T74" fmla="*/ 262 w 362"/>
              <a:gd name="T75" fmla="*/ 80 h 206"/>
              <a:gd name="T76" fmla="*/ 267 w 362"/>
              <a:gd name="T77" fmla="*/ 84 h 206"/>
              <a:gd name="T78" fmla="*/ 275 w 362"/>
              <a:gd name="T79" fmla="*/ 92 h 206"/>
              <a:gd name="T80" fmla="*/ 224 w 362"/>
              <a:gd name="T81" fmla="*/ 170 h 206"/>
              <a:gd name="T82" fmla="*/ 201 w 362"/>
              <a:gd name="T83" fmla="*/ 170 h 206"/>
              <a:gd name="T84" fmla="*/ 169 w 362"/>
              <a:gd name="T85" fmla="*/ 170 h 206"/>
              <a:gd name="T86" fmla="*/ 163 w 362"/>
              <a:gd name="T87" fmla="*/ 170 h 206"/>
              <a:gd name="T88" fmla="*/ 153 w 362"/>
              <a:gd name="T89" fmla="*/ 160 h 206"/>
              <a:gd name="T90" fmla="*/ 223 w 362"/>
              <a:gd name="T91" fmla="*/ 54 h 206"/>
              <a:gd name="T92" fmla="*/ 240 w 362"/>
              <a:gd name="T93" fmla="*/ 63 h 206"/>
              <a:gd name="T94" fmla="*/ 169 w 362"/>
              <a:gd name="T95" fmla="*/ 170 h 206"/>
              <a:gd name="T96" fmla="*/ 169 w 362"/>
              <a:gd name="T97" fmla="*/ 170 h 206"/>
              <a:gd name="T98" fmla="*/ 169 w 362"/>
              <a:gd name="T99" fmla="*/ 17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2" h="206">
                <a:moveTo>
                  <a:pt x="146" y="204"/>
                </a:moveTo>
                <a:cubicBezTo>
                  <a:pt x="147" y="205"/>
                  <a:pt x="149" y="206"/>
                  <a:pt x="151" y="206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7" y="206"/>
                  <a:pt x="359" y="205"/>
                  <a:pt x="360" y="203"/>
                </a:cubicBezTo>
                <a:cubicBezTo>
                  <a:pt x="362" y="202"/>
                  <a:pt x="362" y="200"/>
                  <a:pt x="362" y="198"/>
                </a:cubicBezTo>
                <a:cubicBezTo>
                  <a:pt x="356" y="143"/>
                  <a:pt x="331" y="93"/>
                  <a:pt x="290" y="57"/>
                </a:cubicBezTo>
                <a:cubicBezTo>
                  <a:pt x="249" y="20"/>
                  <a:pt x="197" y="0"/>
                  <a:pt x="141" y="0"/>
                </a:cubicBezTo>
                <a:cubicBezTo>
                  <a:pt x="91" y="0"/>
                  <a:pt x="42" y="17"/>
                  <a:pt x="2" y="49"/>
                </a:cubicBezTo>
                <a:cubicBezTo>
                  <a:pt x="1" y="50"/>
                  <a:pt x="0" y="52"/>
                  <a:pt x="0" y="54"/>
                </a:cubicBezTo>
                <a:cubicBezTo>
                  <a:pt x="0" y="56"/>
                  <a:pt x="0" y="58"/>
                  <a:pt x="2" y="59"/>
                </a:cubicBezTo>
                <a:lnTo>
                  <a:pt x="146" y="204"/>
                </a:lnTo>
                <a:close/>
                <a:moveTo>
                  <a:pt x="119" y="126"/>
                </a:moveTo>
                <a:cubicBezTo>
                  <a:pt x="177" y="39"/>
                  <a:pt x="177" y="39"/>
                  <a:pt x="177" y="39"/>
                </a:cubicBezTo>
                <a:cubicBezTo>
                  <a:pt x="184" y="40"/>
                  <a:pt x="191" y="42"/>
                  <a:pt x="197" y="44"/>
                </a:cubicBezTo>
                <a:cubicBezTo>
                  <a:pt x="133" y="141"/>
                  <a:pt x="133" y="141"/>
                  <a:pt x="133" y="141"/>
                </a:cubicBezTo>
                <a:lnTo>
                  <a:pt x="119" y="126"/>
                </a:lnTo>
                <a:close/>
                <a:moveTo>
                  <a:pt x="141" y="35"/>
                </a:moveTo>
                <a:cubicBezTo>
                  <a:pt x="143" y="35"/>
                  <a:pt x="145" y="36"/>
                  <a:pt x="147" y="36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8" y="36"/>
                  <a:pt x="135" y="35"/>
                  <a:pt x="141" y="35"/>
                </a:cubicBezTo>
                <a:close/>
                <a:moveTo>
                  <a:pt x="83" y="45"/>
                </a:moveTo>
                <a:cubicBezTo>
                  <a:pt x="64" y="71"/>
                  <a:pt x="64" y="71"/>
                  <a:pt x="64" y="71"/>
                </a:cubicBezTo>
                <a:cubicBezTo>
                  <a:pt x="51" y="59"/>
                  <a:pt x="51" y="59"/>
                  <a:pt x="51" y="59"/>
                </a:cubicBezTo>
                <a:cubicBezTo>
                  <a:pt x="60" y="54"/>
                  <a:pt x="68" y="50"/>
                  <a:pt x="77" y="47"/>
                </a:cubicBezTo>
                <a:cubicBezTo>
                  <a:pt x="79" y="46"/>
                  <a:pt x="81" y="46"/>
                  <a:pt x="83" y="45"/>
                </a:cubicBezTo>
                <a:close/>
                <a:moveTo>
                  <a:pt x="256" y="170"/>
                </a:moveTo>
                <a:cubicBezTo>
                  <a:pt x="294" y="114"/>
                  <a:pt x="294" y="114"/>
                  <a:pt x="294" y="114"/>
                </a:cubicBezTo>
                <a:cubicBezTo>
                  <a:pt x="296" y="118"/>
                  <a:pt x="299" y="122"/>
                  <a:pt x="301" y="125"/>
                </a:cubicBezTo>
                <a:cubicBezTo>
                  <a:pt x="270" y="170"/>
                  <a:pt x="270" y="170"/>
                  <a:pt x="270" y="170"/>
                </a:cubicBezTo>
                <a:lnTo>
                  <a:pt x="256" y="170"/>
                </a:lnTo>
                <a:close/>
                <a:moveTo>
                  <a:pt x="303" y="170"/>
                </a:moveTo>
                <a:cubicBezTo>
                  <a:pt x="315" y="153"/>
                  <a:pt x="315" y="153"/>
                  <a:pt x="315" y="153"/>
                </a:cubicBezTo>
                <a:cubicBezTo>
                  <a:pt x="317" y="159"/>
                  <a:pt x="319" y="165"/>
                  <a:pt x="321" y="170"/>
                </a:cubicBezTo>
                <a:lnTo>
                  <a:pt x="303" y="170"/>
                </a:lnTo>
                <a:close/>
                <a:moveTo>
                  <a:pt x="201" y="170"/>
                </a:moveTo>
                <a:cubicBezTo>
                  <a:pt x="262" y="80"/>
                  <a:pt x="262" y="80"/>
                  <a:pt x="262" y="80"/>
                </a:cubicBezTo>
                <a:cubicBezTo>
                  <a:pt x="264" y="81"/>
                  <a:pt x="266" y="83"/>
                  <a:pt x="267" y="84"/>
                </a:cubicBezTo>
                <a:cubicBezTo>
                  <a:pt x="270" y="87"/>
                  <a:pt x="273" y="90"/>
                  <a:pt x="275" y="92"/>
                </a:cubicBezTo>
                <a:cubicBezTo>
                  <a:pt x="224" y="170"/>
                  <a:pt x="224" y="170"/>
                  <a:pt x="224" y="170"/>
                </a:cubicBezTo>
                <a:lnTo>
                  <a:pt x="201" y="170"/>
                </a:lnTo>
                <a:close/>
                <a:moveTo>
                  <a:pt x="169" y="170"/>
                </a:moveTo>
                <a:cubicBezTo>
                  <a:pt x="163" y="170"/>
                  <a:pt x="163" y="170"/>
                  <a:pt x="163" y="17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9" y="57"/>
                  <a:pt x="234" y="60"/>
                  <a:pt x="240" y="63"/>
                </a:cubicBezTo>
                <a:lnTo>
                  <a:pt x="169" y="170"/>
                </a:lnTo>
                <a:close/>
                <a:moveTo>
                  <a:pt x="169" y="170"/>
                </a:moveTo>
                <a:cubicBezTo>
                  <a:pt x="169" y="170"/>
                  <a:pt x="169" y="170"/>
                  <a:pt x="169" y="17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5" name="Freeform 70"/>
          <p:cNvSpPr>
            <a:spLocks noEditPoints="1"/>
          </p:cNvSpPr>
          <p:nvPr/>
        </p:nvSpPr>
        <p:spPr bwMode="auto">
          <a:xfrm>
            <a:off x="112346" y="594965"/>
            <a:ext cx="122196" cy="195044"/>
          </a:xfrm>
          <a:custGeom>
            <a:avLst/>
            <a:gdLst>
              <a:gd name="T0" fmla="*/ 198 w 201"/>
              <a:gd name="T1" fmla="*/ 141 h 319"/>
              <a:gd name="T2" fmla="*/ 60 w 201"/>
              <a:gd name="T3" fmla="*/ 2 h 319"/>
              <a:gd name="T4" fmla="*/ 54 w 201"/>
              <a:gd name="T5" fmla="*/ 0 h 319"/>
              <a:gd name="T6" fmla="*/ 49 w 201"/>
              <a:gd name="T7" fmla="*/ 3 h 319"/>
              <a:gd name="T8" fmla="*/ 0 w 201"/>
              <a:gd name="T9" fmla="*/ 142 h 319"/>
              <a:gd name="T10" fmla="*/ 86 w 201"/>
              <a:gd name="T11" fmla="*/ 318 h 319"/>
              <a:gd name="T12" fmla="*/ 91 w 201"/>
              <a:gd name="T13" fmla="*/ 319 h 319"/>
              <a:gd name="T14" fmla="*/ 92 w 201"/>
              <a:gd name="T15" fmla="*/ 319 h 319"/>
              <a:gd name="T16" fmla="*/ 96 w 201"/>
              <a:gd name="T17" fmla="*/ 316 h 319"/>
              <a:gd name="T18" fmla="*/ 199 w 201"/>
              <a:gd name="T19" fmla="*/ 149 h 319"/>
              <a:gd name="T20" fmla="*/ 198 w 201"/>
              <a:gd name="T21" fmla="*/ 141 h 319"/>
              <a:gd name="T22" fmla="*/ 157 w 201"/>
              <a:gd name="T23" fmla="*/ 150 h 319"/>
              <a:gd name="T24" fmla="*/ 84 w 201"/>
              <a:gd name="T25" fmla="*/ 268 h 319"/>
              <a:gd name="T26" fmla="*/ 56 w 201"/>
              <a:gd name="T27" fmla="*/ 227 h 319"/>
              <a:gd name="T28" fmla="*/ 36 w 201"/>
              <a:gd name="T29" fmla="*/ 142 h 319"/>
              <a:gd name="T30" fmla="*/ 47 w 201"/>
              <a:gd name="T31" fmla="*/ 78 h 319"/>
              <a:gd name="T32" fmla="*/ 59 w 201"/>
              <a:gd name="T33" fmla="*/ 52 h 319"/>
              <a:gd name="T34" fmla="*/ 157 w 201"/>
              <a:gd name="T35" fmla="*/ 150 h 319"/>
              <a:gd name="T36" fmla="*/ 157 w 201"/>
              <a:gd name="T37" fmla="*/ 150 h 319"/>
              <a:gd name="T38" fmla="*/ 157 w 201"/>
              <a:gd name="T39" fmla="*/ 15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319">
                <a:moveTo>
                  <a:pt x="198" y="141"/>
                </a:moveTo>
                <a:cubicBezTo>
                  <a:pt x="60" y="2"/>
                  <a:pt x="60" y="2"/>
                  <a:pt x="60" y="2"/>
                </a:cubicBezTo>
                <a:cubicBezTo>
                  <a:pt x="58" y="1"/>
                  <a:pt x="56" y="0"/>
                  <a:pt x="54" y="0"/>
                </a:cubicBezTo>
                <a:cubicBezTo>
                  <a:pt x="53" y="0"/>
                  <a:pt x="51" y="1"/>
                  <a:pt x="49" y="3"/>
                </a:cubicBezTo>
                <a:cubicBezTo>
                  <a:pt x="18" y="42"/>
                  <a:pt x="0" y="92"/>
                  <a:pt x="0" y="142"/>
                </a:cubicBezTo>
                <a:cubicBezTo>
                  <a:pt x="0" y="211"/>
                  <a:pt x="32" y="275"/>
                  <a:pt x="86" y="318"/>
                </a:cubicBezTo>
                <a:cubicBezTo>
                  <a:pt x="88" y="318"/>
                  <a:pt x="89" y="319"/>
                  <a:pt x="91" y="319"/>
                </a:cubicBezTo>
                <a:cubicBezTo>
                  <a:pt x="91" y="319"/>
                  <a:pt x="91" y="319"/>
                  <a:pt x="92" y="319"/>
                </a:cubicBezTo>
                <a:cubicBezTo>
                  <a:pt x="94" y="318"/>
                  <a:pt x="95" y="317"/>
                  <a:pt x="96" y="316"/>
                </a:cubicBezTo>
                <a:cubicBezTo>
                  <a:pt x="199" y="149"/>
                  <a:pt x="199" y="149"/>
                  <a:pt x="199" y="149"/>
                </a:cubicBezTo>
                <a:cubicBezTo>
                  <a:pt x="201" y="146"/>
                  <a:pt x="200" y="143"/>
                  <a:pt x="198" y="141"/>
                </a:cubicBezTo>
                <a:close/>
                <a:moveTo>
                  <a:pt x="157" y="150"/>
                </a:moveTo>
                <a:cubicBezTo>
                  <a:pt x="84" y="268"/>
                  <a:pt x="84" y="268"/>
                  <a:pt x="84" y="268"/>
                </a:cubicBezTo>
                <a:cubicBezTo>
                  <a:pt x="73" y="255"/>
                  <a:pt x="64" y="241"/>
                  <a:pt x="56" y="227"/>
                </a:cubicBezTo>
                <a:cubicBezTo>
                  <a:pt x="43" y="200"/>
                  <a:pt x="36" y="172"/>
                  <a:pt x="36" y="142"/>
                </a:cubicBezTo>
                <a:cubicBezTo>
                  <a:pt x="36" y="120"/>
                  <a:pt x="40" y="98"/>
                  <a:pt x="47" y="78"/>
                </a:cubicBezTo>
                <a:cubicBezTo>
                  <a:pt x="51" y="69"/>
                  <a:pt x="54" y="60"/>
                  <a:pt x="59" y="52"/>
                </a:cubicBezTo>
                <a:lnTo>
                  <a:pt x="157" y="150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6" name="Freeform 71"/>
          <p:cNvSpPr>
            <a:spLocks noEditPoints="1"/>
          </p:cNvSpPr>
          <p:nvPr/>
        </p:nvSpPr>
        <p:spPr bwMode="auto">
          <a:xfrm>
            <a:off x="187074" y="691782"/>
            <a:ext cx="195044" cy="125486"/>
          </a:xfrm>
          <a:custGeom>
            <a:avLst/>
            <a:gdLst>
              <a:gd name="T0" fmla="*/ 313 w 320"/>
              <a:gd name="T1" fmla="*/ 0 h 206"/>
              <a:gd name="T2" fmla="*/ 112 w 320"/>
              <a:gd name="T3" fmla="*/ 0 h 206"/>
              <a:gd name="T4" fmla="*/ 107 w 320"/>
              <a:gd name="T5" fmla="*/ 4 h 206"/>
              <a:gd name="T6" fmla="*/ 1 w 320"/>
              <a:gd name="T7" fmla="*/ 175 h 206"/>
              <a:gd name="T8" fmla="*/ 1 w 320"/>
              <a:gd name="T9" fmla="*/ 180 h 206"/>
              <a:gd name="T10" fmla="*/ 4 w 320"/>
              <a:gd name="T11" fmla="*/ 185 h 206"/>
              <a:gd name="T12" fmla="*/ 99 w 320"/>
              <a:gd name="T13" fmla="*/ 206 h 206"/>
              <a:gd name="T14" fmla="*/ 248 w 320"/>
              <a:gd name="T15" fmla="*/ 149 h 206"/>
              <a:gd name="T16" fmla="*/ 320 w 320"/>
              <a:gd name="T17" fmla="*/ 8 h 206"/>
              <a:gd name="T18" fmla="*/ 318 w 320"/>
              <a:gd name="T19" fmla="*/ 3 h 206"/>
              <a:gd name="T20" fmla="*/ 313 w 320"/>
              <a:gd name="T21" fmla="*/ 0 h 206"/>
              <a:gd name="T22" fmla="*/ 313 w 320"/>
              <a:gd name="T23" fmla="*/ 0 h 206"/>
              <a:gd name="T24" fmla="*/ 313 w 320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206">
                <a:moveTo>
                  <a:pt x="313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0" y="0"/>
                  <a:pt x="108" y="2"/>
                  <a:pt x="107" y="4"/>
                </a:cubicBezTo>
                <a:cubicBezTo>
                  <a:pt x="1" y="175"/>
                  <a:pt x="1" y="175"/>
                  <a:pt x="1" y="175"/>
                </a:cubicBezTo>
                <a:cubicBezTo>
                  <a:pt x="0" y="177"/>
                  <a:pt x="0" y="179"/>
                  <a:pt x="1" y="180"/>
                </a:cubicBezTo>
                <a:cubicBezTo>
                  <a:pt x="1" y="182"/>
                  <a:pt x="2" y="184"/>
                  <a:pt x="4" y="185"/>
                </a:cubicBezTo>
                <a:cubicBezTo>
                  <a:pt x="34" y="199"/>
                  <a:pt x="66" y="206"/>
                  <a:pt x="99" y="206"/>
                </a:cubicBezTo>
                <a:cubicBezTo>
                  <a:pt x="155" y="206"/>
                  <a:pt x="207" y="186"/>
                  <a:pt x="248" y="149"/>
                </a:cubicBezTo>
                <a:cubicBezTo>
                  <a:pt x="289" y="113"/>
                  <a:pt x="314" y="63"/>
                  <a:pt x="320" y="8"/>
                </a:cubicBezTo>
                <a:cubicBezTo>
                  <a:pt x="320" y="6"/>
                  <a:pt x="320" y="4"/>
                  <a:pt x="318" y="3"/>
                </a:cubicBezTo>
                <a:cubicBezTo>
                  <a:pt x="317" y="1"/>
                  <a:pt x="315" y="0"/>
                  <a:pt x="313" y="0"/>
                </a:cubicBezTo>
                <a:close/>
                <a:moveTo>
                  <a:pt x="313" y="0"/>
                </a:moveTo>
                <a:cubicBezTo>
                  <a:pt x="313" y="0"/>
                  <a:pt x="313" y="0"/>
                  <a:pt x="313" y="0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2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809863" y="6924428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4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29" y="6982652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721" y="6879730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Freeform 30"/>
          <p:cNvSpPr>
            <a:spLocks noEditPoints="1"/>
          </p:cNvSpPr>
          <p:nvPr/>
        </p:nvSpPr>
        <p:spPr bwMode="auto">
          <a:xfrm>
            <a:off x="111100" y="1422510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1617" y="1454857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cxnSp>
        <p:nvCxnSpPr>
          <p:cNvPr id="264" name="Straight Connector 263"/>
          <p:cNvCxnSpPr/>
          <p:nvPr/>
        </p:nvCxnSpPr>
        <p:spPr>
          <a:xfrm>
            <a:off x="16592" y="2242447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01955" y="545009"/>
            <a:ext cx="418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Frequently Asked Questions (FAQs)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1955" y="988419"/>
            <a:ext cx="9795423" cy="459216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65104" y="2376379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2493" y="1845910"/>
            <a:ext cx="1360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Important Information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46" name="Freeform 15"/>
          <p:cNvSpPr>
            <a:spLocks noEditPoints="1"/>
          </p:cNvSpPr>
          <p:nvPr/>
        </p:nvSpPr>
        <p:spPr bwMode="auto">
          <a:xfrm>
            <a:off x="79952" y="2331989"/>
            <a:ext cx="285126" cy="323219"/>
          </a:xfrm>
          <a:custGeom>
            <a:avLst/>
            <a:gdLst>
              <a:gd name="T0" fmla="*/ 200 w 1235"/>
              <a:gd name="T1" fmla="*/ 599 h 1400"/>
              <a:gd name="T2" fmla="*/ 215 w 1235"/>
              <a:gd name="T3" fmla="*/ 1152 h 1400"/>
              <a:gd name="T4" fmla="*/ 896 w 1235"/>
              <a:gd name="T5" fmla="*/ 1062 h 1400"/>
              <a:gd name="T6" fmla="*/ 1047 w 1235"/>
              <a:gd name="T7" fmla="*/ 915 h 1400"/>
              <a:gd name="T8" fmla="*/ 1140 w 1235"/>
              <a:gd name="T9" fmla="*/ 669 h 1400"/>
              <a:gd name="T10" fmla="*/ 200 w 1235"/>
              <a:gd name="T11" fmla="*/ 452 h 1400"/>
              <a:gd name="T12" fmla="*/ 774 w 1235"/>
              <a:gd name="T13" fmla="*/ 317 h 1400"/>
              <a:gd name="T14" fmla="*/ 591 w 1235"/>
              <a:gd name="T15" fmla="*/ 329 h 1400"/>
              <a:gd name="T16" fmla="*/ 679 w 1235"/>
              <a:gd name="T17" fmla="*/ 406 h 1400"/>
              <a:gd name="T18" fmla="*/ 529 w 1235"/>
              <a:gd name="T19" fmla="*/ 242 h 1400"/>
              <a:gd name="T20" fmla="*/ 442 w 1235"/>
              <a:gd name="T21" fmla="*/ 373 h 1400"/>
              <a:gd name="T22" fmla="*/ 537 w 1235"/>
              <a:gd name="T23" fmla="*/ 334 h 1400"/>
              <a:gd name="T24" fmla="*/ 619 w 1235"/>
              <a:gd name="T25" fmla="*/ 273 h 1400"/>
              <a:gd name="T26" fmla="*/ 316 w 1235"/>
              <a:gd name="T27" fmla="*/ 186 h 1400"/>
              <a:gd name="T28" fmla="*/ 308 w 1235"/>
              <a:gd name="T29" fmla="*/ 211 h 1400"/>
              <a:gd name="T30" fmla="*/ 330 w 1235"/>
              <a:gd name="T31" fmla="*/ 226 h 1400"/>
              <a:gd name="T32" fmla="*/ 351 w 1235"/>
              <a:gd name="T33" fmla="*/ 211 h 1400"/>
              <a:gd name="T34" fmla="*/ 343 w 1235"/>
              <a:gd name="T35" fmla="*/ 186 h 1400"/>
              <a:gd name="T36" fmla="*/ 1020 w 1235"/>
              <a:gd name="T37" fmla="*/ 406 h 1400"/>
              <a:gd name="T38" fmla="*/ 1191 w 1235"/>
              <a:gd name="T39" fmla="*/ 91 h 1400"/>
              <a:gd name="T40" fmla="*/ 617 w 1235"/>
              <a:gd name="T41" fmla="*/ 75 h 1400"/>
              <a:gd name="T42" fmla="*/ 752 w 1235"/>
              <a:gd name="T43" fmla="*/ 271 h 1400"/>
              <a:gd name="T44" fmla="*/ 896 w 1235"/>
              <a:gd name="T45" fmla="*/ 44 h 1400"/>
              <a:gd name="T46" fmla="*/ 896 w 1235"/>
              <a:gd name="T47" fmla="*/ 44 h 1400"/>
              <a:gd name="T48" fmla="*/ 217 w 1235"/>
              <a:gd name="T49" fmla="*/ 91 h 1400"/>
              <a:gd name="T50" fmla="*/ 175 w 1235"/>
              <a:gd name="T51" fmla="*/ 236 h 1400"/>
              <a:gd name="T52" fmla="*/ 250 w 1235"/>
              <a:gd name="T53" fmla="*/ 340 h 1400"/>
              <a:gd name="T54" fmla="*/ 306 w 1235"/>
              <a:gd name="T55" fmla="*/ 267 h 1400"/>
              <a:gd name="T56" fmla="*/ 262 w 1235"/>
              <a:gd name="T57" fmla="*/ 203 h 1400"/>
              <a:gd name="T58" fmla="*/ 330 w 1235"/>
              <a:gd name="T59" fmla="*/ 135 h 1400"/>
              <a:gd name="T60" fmla="*/ 398 w 1235"/>
              <a:gd name="T61" fmla="*/ 203 h 1400"/>
              <a:gd name="T62" fmla="*/ 351 w 1235"/>
              <a:gd name="T63" fmla="*/ 267 h 1400"/>
              <a:gd name="T64" fmla="*/ 409 w 1235"/>
              <a:gd name="T65" fmla="*/ 340 h 1400"/>
              <a:gd name="T66" fmla="*/ 485 w 1235"/>
              <a:gd name="T67" fmla="*/ 236 h 1400"/>
              <a:gd name="T68" fmla="*/ 442 w 1235"/>
              <a:gd name="T69" fmla="*/ 91 h 1400"/>
              <a:gd name="T70" fmla="*/ 851 w 1235"/>
              <a:gd name="T71" fmla="*/ 0 h 1400"/>
              <a:gd name="T72" fmla="*/ 940 w 1235"/>
              <a:gd name="T73" fmla="*/ 226 h 1400"/>
              <a:gd name="T74" fmla="*/ 878 w 1235"/>
              <a:gd name="T75" fmla="*/ 311 h 1400"/>
              <a:gd name="T76" fmla="*/ 971 w 1235"/>
              <a:gd name="T77" fmla="*/ 406 h 1400"/>
              <a:gd name="T78" fmla="*/ 1134 w 1235"/>
              <a:gd name="T79" fmla="*/ 406 h 1400"/>
              <a:gd name="T80" fmla="*/ 1191 w 1235"/>
              <a:gd name="T81" fmla="*/ 520 h 1400"/>
              <a:gd name="T82" fmla="*/ 1154 w 1235"/>
              <a:gd name="T83" fmla="*/ 810 h 1400"/>
              <a:gd name="T84" fmla="*/ 997 w 1235"/>
              <a:gd name="T85" fmla="*/ 1040 h 1400"/>
              <a:gd name="T86" fmla="*/ 398 w 1235"/>
              <a:gd name="T87" fmla="*/ 1197 h 1400"/>
              <a:gd name="T88" fmla="*/ 155 w 1235"/>
              <a:gd name="T89" fmla="*/ 599 h 1400"/>
              <a:gd name="T90" fmla="*/ 161 w 1235"/>
              <a:gd name="T91" fmla="*/ 406 h 1400"/>
              <a:gd name="T92" fmla="*/ 159 w 1235"/>
              <a:gd name="T93" fmla="*/ 317 h 1400"/>
              <a:gd name="T94" fmla="*/ 130 w 1235"/>
              <a:gd name="T95" fmla="*/ 157 h 1400"/>
              <a:gd name="T96" fmla="*/ 241 w 1235"/>
              <a:gd name="T97" fmla="*/ 21 h 1400"/>
              <a:gd name="T98" fmla="*/ 419 w 1235"/>
              <a:gd name="T99" fmla="*/ 21 h 1400"/>
              <a:gd name="T100" fmla="*/ 528 w 1235"/>
              <a:gd name="T101" fmla="*/ 155 h 1400"/>
              <a:gd name="T102" fmla="*/ 745 w 1235"/>
              <a:gd name="T103" fmla="*/ 147 h 1400"/>
              <a:gd name="T104" fmla="*/ 882 w 1235"/>
              <a:gd name="T105" fmla="*/ 257 h 1400"/>
              <a:gd name="T106" fmla="*/ 851 w 1235"/>
              <a:gd name="T107" fmla="*/ 135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5" h="1400">
                <a:moveTo>
                  <a:pt x="200" y="452"/>
                </a:moveTo>
                <a:lnTo>
                  <a:pt x="194" y="499"/>
                </a:lnTo>
                <a:lnTo>
                  <a:pt x="194" y="549"/>
                </a:lnTo>
                <a:lnTo>
                  <a:pt x="200" y="599"/>
                </a:lnTo>
                <a:lnTo>
                  <a:pt x="202" y="607"/>
                </a:lnTo>
                <a:lnTo>
                  <a:pt x="70" y="843"/>
                </a:lnTo>
                <a:lnTo>
                  <a:pt x="215" y="876"/>
                </a:lnTo>
                <a:lnTo>
                  <a:pt x="215" y="1152"/>
                </a:lnTo>
                <a:lnTo>
                  <a:pt x="442" y="1152"/>
                </a:lnTo>
                <a:lnTo>
                  <a:pt x="442" y="1356"/>
                </a:lnTo>
                <a:lnTo>
                  <a:pt x="896" y="1356"/>
                </a:lnTo>
                <a:lnTo>
                  <a:pt x="896" y="1062"/>
                </a:lnTo>
                <a:lnTo>
                  <a:pt x="906" y="1056"/>
                </a:lnTo>
                <a:lnTo>
                  <a:pt x="960" y="1013"/>
                </a:lnTo>
                <a:lnTo>
                  <a:pt x="1006" y="967"/>
                </a:lnTo>
                <a:lnTo>
                  <a:pt x="1047" y="915"/>
                </a:lnTo>
                <a:lnTo>
                  <a:pt x="1082" y="859"/>
                </a:lnTo>
                <a:lnTo>
                  <a:pt x="1109" y="799"/>
                </a:lnTo>
                <a:lnTo>
                  <a:pt x="1129" y="735"/>
                </a:lnTo>
                <a:lnTo>
                  <a:pt x="1140" y="669"/>
                </a:lnTo>
                <a:lnTo>
                  <a:pt x="1146" y="601"/>
                </a:lnTo>
                <a:lnTo>
                  <a:pt x="1146" y="520"/>
                </a:lnTo>
                <a:lnTo>
                  <a:pt x="1140" y="452"/>
                </a:lnTo>
                <a:lnTo>
                  <a:pt x="200" y="452"/>
                </a:lnTo>
                <a:close/>
                <a:moveTo>
                  <a:pt x="688" y="317"/>
                </a:moveTo>
                <a:lnTo>
                  <a:pt x="729" y="406"/>
                </a:lnTo>
                <a:lnTo>
                  <a:pt x="814" y="406"/>
                </a:lnTo>
                <a:lnTo>
                  <a:pt x="774" y="317"/>
                </a:lnTo>
                <a:lnTo>
                  <a:pt x="688" y="317"/>
                </a:lnTo>
                <a:close/>
                <a:moveTo>
                  <a:pt x="624" y="317"/>
                </a:moveTo>
                <a:lnTo>
                  <a:pt x="607" y="319"/>
                </a:lnTo>
                <a:lnTo>
                  <a:pt x="591" y="329"/>
                </a:lnTo>
                <a:lnTo>
                  <a:pt x="582" y="344"/>
                </a:lnTo>
                <a:lnTo>
                  <a:pt x="578" y="362"/>
                </a:lnTo>
                <a:lnTo>
                  <a:pt x="578" y="406"/>
                </a:lnTo>
                <a:lnTo>
                  <a:pt x="679" y="406"/>
                </a:lnTo>
                <a:lnTo>
                  <a:pt x="638" y="317"/>
                </a:lnTo>
                <a:lnTo>
                  <a:pt x="624" y="317"/>
                </a:lnTo>
                <a:close/>
                <a:moveTo>
                  <a:pt x="590" y="211"/>
                </a:moveTo>
                <a:lnTo>
                  <a:pt x="529" y="242"/>
                </a:lnTo>
                <a:lnTo>
                  <a:pt x="518" y="280"/>
                </a:lnTo>
                <a:lnTo>
                  <a:pt x="498" y="315"/>
                </a:lnTo>
                <a:lnTo>
                  <a:pt x="473" y="346"/>
                </a:lnTo>
                <a:lnTo>
                  <a:pt x="442" y="373"/>
                </a:lnTo>
                <a:lnTo>
                  <a:pt x="442" y="406"/>
                </a:lnTo>
                <a:lnTo>
                  <a:pt x="533" y="406"/>
                </a:lnTo>
                <a:lnTo>
                  <a:pt x="533" y="362"/>
                </a:lnTo>
                <a:lnTo>
                  <a:pt x="537" y="334"/>
                </a:lnTo>
                <a:lnTo>
                  <a:pt x="549" y="311"/>
                </a:lnTo>
                <a:lnTo>
                  <a:pt x="568" y="292"/>
                </a:lnTo>
                <a:lnTo>
                  <a:pt x="591" y="278"/>
                </a:lnTo>
                <a:lnTo>
                  <a:pt x="619" y="273"/>
                </a:lnTo>
                <a:lnTo>
                  <a:pt x="590" y="211"/>
                </a:lnTo>
                <a:close/>
                <a:moveTo>
                  <a:pt x="330" y="182"/>
                </a:moveTo>
                <a:lnTo>
                  <a:pt x="322" y="182"/>
                </a:lnTo>
                <a:lnTo>
                  <a:pt x="316" y="186"/>
                </a:lnTo>
                <a:lnTo>
                  <a:pt x="310" y="189"/>
                </a:lnTo>
                <a:lnTo>
                  <a:pt x="308" y="197"/>
                </a:lnTo>
                <a:lnTo>
                  <a:pt x="306" y="203"/>
                </a:lnTo>
                <a:lnTo>
                  <a:pt x="308" y="211"/>
                </a:lnTo>
                <a:lnTo>
                  <a:pt x="310" y="216"/>
                </a:lnTo>
                <a:lnTo>
                  <a:pt x="316" y="222"/>
                </a:lnTo>
                <a:lnTo>
                  <a:pt x="322" y="224"/>
                </a:lnTo>
                <a:lnTo>
                  <a:pt x="330" y="226"/>
                </a:lnTo>
                <a:lnTo>
                  <a:pt x="338" y="224"/>
                </a:lnTo>
                <a:lnTo>
                  <a:pt x="343" y="222"/>
                </a:lnTo>
                <a:lnTo>
                  <a:pt x="347" y="216"/>
                </a:lnTo>
                <a:lnTo>
                  <a:pt x="351" y="211"/>
                </a:lnTo>
                <a:lnTo>
                  <a:pt x="351" y="203"/>
                </a:lnTo>
                <a:lnTo>
                  <a:pt x="351" y="197"/>
                </a:lnTo>
                <a:lnTo>
                  <a:pt x="347" y="189"/>
                </a:lnTo>
                <a:lnTo>
                  <a:pt x="343" y="186"/>
                </a:lnTo>
                <a:lnTo>
                  <a:pt x="338" y="182"/>
                </a:lnTo>
                <a:lnTo>
                  <a:pt x="330" y="182"/>
                </a:lnTo>
                <a:close/>
                <a:moveTo>
                  <a:pt x="1134" y="143"/>
                </a:moveTo>
                <a:lnTo>
                  <a:pt x="1020" y="406"/>
                </a:lnTo>
                <a:lnTo>
                  <a:pt x="1084" y="406"/>
                </a:lnTo>
                <a:lnTo>
                  <a:pt x="1185" y="168"/>
                </a:lnTo>
                <a:lnTo>
                  <a:pt x="1134" y="143"/>
                </a:lnTo>
                <a:close/>
                <a:moveTo>
                  <a:pt x="1191" y="91"/>
                </a:moveTo>
                <a:lnTo>
                  <a:pt x="1165" y="110"/>
                </a:lnTo>
                <a:lnTo>
                  <a:pt x="1191" y="122"/>
                </a:lnTo>
                <a:lnTo>
                  <a:pt x="1191" y="91"/>
                </a:lnTo>
                <a:close/>
                <a:moveTo>
                  <a:pt x="617" y="75"/>
                </a:moveTo>
                <a:lnTo>
                  <a:pt x="591" y="160"/>
                </a:lnTo>
                <a:lnTo>
                  <a:pt x="613" y="151"/>
                </a:lnTo>
                <a:lnTo>
                  <a:pt x="667" y="271"/>
                </a:lnTo>
                <a:lnTo>
                  <a:pt x="752" y="271"/>
                </a:lnTo>
                <a:lnTo>
                  <a:pt x="685" y="126"/>
                </a:lnTo>
                <a:lnTo>
                  <a:pt x="706" y="114"/>
                </a:lnTo>
                <a:lnTo>
                  <a:pt x="617" y="75"/>
                </a:lnTo>
                <a:close/>
                <a:moveTo>
                  <a:pt x="896" y="44"/>
                </a:moveTo>
                <a:lnTo>
                  <a:pt x="896" y="91"/>
                </a:lnTo>
                <a:lnTo>
                  <a:pt x="940" y="91"/>
                </a:lnTo>
                <a:lnTo>
                  <a:pt x="940" y="44"/>
                </a:lnTo>
                <a:lnTo>
                  <a:pt x="896" y="44"/>
                </a:lnTo>
                <a:close/>
                <a:moveTo>
                  <a:pt x="330" y="44"/>
                </a:moveTo>
                <a:lnTo>
                  <a:pt x="287" y="50"/>
                </a:lnTo>
                <a:lnTo>
                  <a:pt x="250" y="68"/>
                </a:lnTo>
                <a:lnTo>
                  <a:pt x="217" y="91"/>
                </a:lnTo>
                <a:lnTo>
                  <a:pt x="192" y="124"/>
                </a:lnTo>
                <a:lnTo>
                  <a:pt x="177" y="162"/>
                </a:lnTo>
                <a:lnTo>
                  <a:pt x="171" y="203"/>
                </a:lnTo>
                <a:lnTo>
                  <a:pt x="175" y="236"/>
                </a:lnTo>
                <a:lnTo>
                  <a:pt x="184" y="269"/>
                </a:lnTo>
                <a:lnTo>
                  <a:pt x="202" y="296"/>
                </a:lnTo>
                <a:lnTo>
                  <a:pt x="223" y="321"/>
                </a:lnTo>
                <a:lnTo>
                  <a:pt x="250" y="340"/>
                </a:lnTo>
                <a:lnTo>
                  <a:pt x="262" y="346"/>
                </a:lnTo>
                <a:lnTo>
                  <a:pt x="262" y="406"/>
                </a:lnTo>
                <a:lnTo>
                  <a:pt x="306" y="406"/>
                </a:lnTo>
                <a:lnTo>
                  <a:pt x="306" y="267"/>
                </a:lnTo>
                <a:lnTo>
                  <a:pt x="289" y="257"/>
                </a:lnTo>
                <a:lnTo>
                  <a:pt x="274" y="244"/>
                </a:lnTo>
                <a:lnTo>
                  <a:pt x="264" y="224"/>
                </a:lnTo>
                <a:lnTo>
                  <a:pt x="262" y="203"/>
                </a:lnTo>
                <a:lnTo>
                  <a:pt x="268" y="178"/>
                </a:lnTo>
                <a:lnTo>
                  <a:pt x="281" y="157"/>
                </a:lnTo>
                <a:lnTo>
                  <a:pt x="303" y="141"/>
                </a:lnTo>
                <a:lnTo>
                  <a:pt x="330" y="135"/>
                </a:lnTo>
                <a:lnTo>
                  <a:pt x="355" y="141"/>
                </a:lnTo>
                <a:lnTo>
                  <a:pt x="378" y="157"/>
                </a:lnTo>
                <a:lnTo>
                  <a:pt x="392" y="178"/>
                </a:lnTo>
                <a:lnTo>
                  <a:pt x="398" y="203"/>
                </a:lnTo>
                <a:lnTo>
                  <a:pt x="394" y="224"/>
                </a:lnTo>
                <a:lnTo>
                  <a:pt x="384" y="244"/>
                </a:lnTo>
                <a:lnTo>
                  <a:pt x="370" y="257"/>
                </a:lnTo>
                <a:lnTo>
                  <a:pt x="351" y="267"/>
                </a:lnTo>
                <a:lnTo>
                  <a:pt x="351" y="406"/>
                </a:lnTo>
                <a:lnTo>
                  <a:pt x="398" y="406"/>
                </a:lnTo>
                <a:lnTo>
                  <a:pt x="398" y="346"/>
                </a:lnTo>
                <a:lnTo>
                  <a:pt x="409" y="340"/>
                </a:lnTo>
                <a:lnTo>
                  <a:pt x="436" y="321"/>
                </a:lnTo>
                <a:lnTo>
                  <a:pt x="458" y="296"/>
                </a:lnTo>
                <a:lnTo>
                  <a:pt x="473" y="269"/>
                </a:lnTo>
                <a:lnTo>
                  <a:pt x="485" y="236"/>
                </a:lnTo>
                <a:lnTo>
                  <a:pt x="489" y="203"/>
                </a:lnTo>
                <a:lnTo>
                  <a:pt x="483" y="162"/>
                </a:lnTo>
                <a:lnTo>
                  <a:pt x="465" y="124"/>
                </a:lnTo>
                <a:lnTo>
                  <a:pt x="442" y="91"/>
                </a:lnTo>
                <a:lnTo>
                  <a:pt x="409" y="68"/>
                </a:lnTo>
                <a:lnTo>
                  <a:pt x="372" y="50"/>
                </a:lnTo>
                <a:lnTo>
                  <a:pt x="330" y="44"/>
                </a:lnTo>
                <a:close/>
                <a:moveTo>
                  <a:pt x="851" y="0"/>
                </a:moveTo>
                <a:lnTo>
                  <a:pt x="987" y="0"/>
                </a:lnTo>
                <a:lnTo>
                  <a:pt x="987" y="135"/>
                </a:lnTo>
                <a:lnTo>
                  <a:pt x="940" y="135"/>
                </a:lnTo>
                <a:lnTo>
                  <a:pt x="940" y="226"/>
                </a:lnTo>
                <a:lnTo>
                  <a:pt x="937" y="255"/>
                </a:lnTo>
                <a:lnTo>
                  <a:pt x="923" y="278"/>
                </a:lnTo>
                <a:lnTo>
                  <a:pt x="904" y="300"/>
                </a:lnTo>
                <a:lnTo>
                  <a:pt x="878" y="311"/>
                </a:lnTo>
                <a:lnTo>
                  <a:pt x="851" y="317"/>
                </a:lnTo>
                <a:lnTo>
                  <a:pt x="824" y="317"/>
                </a:lnTo>
                <a:lnTo>
                  <a:pt x="865" y="406"/>
                </a:lnTo>
                <a:lnTo>
                  <a:pt x="971" y="406"/>
                </a:lnTo>
                <a:lnTo>
                  <a:pt x="1103" y="99"/>
                </a:lnTo>
                <a:lnTo>
                  <a:pt x="1235" y="0"/>
                </a:lnTo>
                <a:lnTo>
                  <a:pt x="1235" y="162"/>
                </a:lnTo>
                <a:lnTo>
                  <a:pt x="1134" y="406"/>
                </a:lnTo>
                <a:lnTo>
                  <a:pt x="1179" y="406"/>
                </a:lnTo>
                <a:lnTo>
                  <a:pt x="1181" y="425"/>
                </a:lnTo>
                <a:lnTo>
                  <a:pt x="1189" y="472"/>
                </a:lnTo>
                <a:lnTo>
                  <a:pt x="1191" y="520"/>
                </a:lnTo>
                <a:lnTo>
                  <a:pt x="1191" y="601"/>
                </a:lnTo>
                <a:lnTo>
                  <a:pt x="1187" y="673"/>
                </a:lnTo>
                <a:lnTo>
                  <a:pt x="1173" y="742"/>
                </a:lnTo>
                <a:lnTo>
                  <a:pt x="1154" y="810"/>
                </a:lnTo>
                <a:lnTo>
                  <a:pt x="1125" y="874"/>
                </a:lnTo>
                <a:lnTo>
                  <a:pt x="1090" y="934"/>
                </a:lnTo>
                <a:lnTo>
                  <a:pt x="1047" y="990"/>
                </a:lnTo>
                <a:lnTo>
                  <a:pt x="997" y="1040"/>
                </a:lnTo>
                <a:lnTo>
                  <a:pt x="940" y="1087"/>
                </a:lnTo>
                <a:lnTo>
                  <a:pt x="940" y="1400"/>
                </a:lnTo>
                <a:lnTo>
                  <a:pt x="398" y="1400"/>
                </a:lnTo>
                <a:lnTo>
                  <a:pt x="398" y="1197"/>
                </a:lnTo>
                <a:lnTo>
                  <a:pt x="171" y="1197"/>
                </a:lnTo>
                <a:lnTo>
                  <a:pt x="171" y="913"/>
                </a:lnTo>
                <a:lnTo>
                  <a:pt x="0" y="874"/>
                </a:lnTo>
                <a:lnTo>
                  <a:pt x="155" y="599"/>
                </a:lnTo>
                <a:lnTo>
                  <a:pt x="149" y="541"/>
                </a:lnTo>
                <a:lnTo>
                  <a:pt x="149" y="483"/>
                </a:lnTo>
                <a:lnTo>
                  <a:pt x="157" y="425"/>
                </a:lnTo>
                <a:lnTo>
                  <a:pt x="161" y="406"/>
                </a:lnTo>
                <a:lnTo>
                  <a:pt x="215" y="406"/>
                </a:lnTo>
                <a:lnTo>
                  <a:pt x="215" y="373"/>
                </a:lnTo>
                <a:lnTo>
                  <a:pt x="184" y="346"/>
                </a:lnTo>
                <a:lnTo>
                  <a:pt x="159" y="317"/>
                </a:lnTo>
                <a:lnTo>
                  <a:pt x="142" y="282"/>
                </a:lnTo>
                <a:lnTo>
                  <a:pt x="130" y="244"/>
                </a:lnTo>
                <a:lnTo>
                  <a:pt x="126" y="203"/>
                </a:lnTo>
                <a:lnTo>
                  <a:pt x="130" y="157"/>
                </a:lnTo>
                <a:lnTo>
                  <a:pt x="146" y="114"/>
                </a:lnTo>
                <a:lnTo>
                  <a:pt x="171" y="77"/>
                </a:lnTo>
                <a:lnTo>
                  <a:pt x="202" y="44"/>
                </a:lnTo>
                <a:lnTo>
                  <a:pt x="241" y="21"/>
                </a:lnTo>
                <a:lnTo>
                  <a:pt x="283" y="6"/>
                </a:lnTo>
                <a:lnTo>
                  <a:pt x="330" y="0"/>
                </a:lnTo>
                <a:lnTo>
                  <a:pt x="376" y="6"/>
                </a:lnTo>
                <a:lnTo>
                  <a:pt x="419" y="21"/>
                </a:lnTo>
                <a:lnTo>
                  <a:pt x="456" y="44"/>
                </a:lnTo>
                <a:lnTo>
                  <a:pt x="487" y="75"/>
                </a:lnTo>
                <a:lnTo>
                  <a:pt x="512" y="112"/>
                </a:lnTo>
                <a:lnTo>
                  <a:pt x="528" y="155"/>
                </a:lnTo>
                <a:lnTo>
                  <a:pt x="533" y="201"/>
                </a:lnTo>
                <a:lnTo>
                  <a:pt x="586" y="13"/>
                </a:lnTo>
                <a:lnTo>
                  <a:pt x="814" y="112"/>
                </a:lnTo>
                <a:lnTo>
                  <a:pt x="745" y="147"/>
                </a:lnTo>
                <a:lnTo>
                  <a:pt x="803" y="271"/>
                </a:lnTo>
                <a:lnTo>
                  <a:pt x="851" y="271"/>
                </a:lnTo>
                <a:lnTo>
                  <a:pt x="869" y="267"/>
                </a:lnTo>
                <a:lnTo>
                  <a:pt x="882" y="257"/>
                </a:lnTo>
                <a:lnTo>
                  <a:pt x="892" y="244"/>
                </a:lnTo>
                <a:lnTo>
                  <a:pt x="896" y="226"/>
                </a:lnTo>
                <a:lnTo>
                  <a:pt x="896" y="135"/>
                </a:lnTo>
                <a:lnTo>
                  <a:pt x="851" y="135"/>
                </a:lnTo>
                <a:lnTo>
                  <a:pt x="85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47" name="Freeform 16"/>
          <p:cNvSpPr/>
          <p:nvPr/>
        </p:nvSpPr>
        <p:spPr bwMode="auto">
          <a:xfrm>
            <a:off x="140440" y="2452042"/>
            <a:ext cx="52408" cy="25858"/>
          </a:xfrm>
          <a:custGeom>
            <a:avLst/>
            <a:gdLst>
              <a:gd name="T0" fmla="*/ 0 w 227"/>
              <a:gd name="T1" fmla="*/ 0 h 112"/>
              <a:gd name="T2" fmla="*/ 44 w 227"/>
              <a:gd name="T3" fmla="*/ 0 h 112"/>
              <a:gd name="T4" fmla="*/ 48 w 227"/>
              <a:gd name="T5" fmla="*/ 23 h 112"/>
              <a:gd name="T6" fmla="*/ 58 w 227"/>
              <a:gd name="T7" fmla="*/ 43 h 112"/>
              <a:gd name="T8" fmla="*/ 72 w 227"/>
              <a:gd name="T9" fmla="*/ 56 h 112"/>
              <a:gd name="T10" fmla="*/ 91 w 227"/>
              <a:gd name="T11" fmla="*/ 64 h 112"/>
              <a:gd name="T12" fmla="*/ 112 w 227"/>
              <a:gd name="T13" fmla="*/ 68 h 112"/>
              <a:gd name="T14" fmla="*/ 134 w 227"/>
              <a:gd name="T15" fmla="*/ 64 h 112"/>
              <a:gd name="T16" fmla="*/ 153 w 227"/>
              <a:gd name="T17" fmla="*/ 56 h 112"/>
              <a:gd name="T18" fmla="*/ 167 w 227"/>
              <a:gd name="T19" fmla="*/ 43 h 112"/>
              <a:gd name="T20" fmla="*/ 176 w 227"/>
              <a:gd name="T21" fmla="*/ 23 h 112"/>
              <a:gd name="T22" fmla="*/ 180 w 227"/>
              <a:gd name="T23" fmla="*/ 0 h 112"/>
              <a:gd name="T24" fmla="*/ 227 w 227"/>
              <a:gd name="T25" fmla="*/ 0 h 112"/>
              <a:gd name="T26" fmla="*/ 223 w 227"/>
              <a:gd name="T27" fmla="*/ 31 h 112"/>
              <a:gd name="T28" fmla="*/ 211 w 227"/>
              <a:gd name="T29" fmla="*/ 58 h 112"/>
              <a:gd name="T30" fmla="*/ 192 w 227"/>
              <a:gd name="T31" fmla="*/ 81 h 112"/>
              <a:gd name="T32" fmla="*/ 171 w 227"/>
              <a:gd name="T33" fmla="*/ 99 h 112"/>
              <a:gd name="T34" fmla="*/ 143 w 227"/>
              <a:gd name="T35" fmla="*/ 108 h 112"/>
              <a:gd name="T36" fmla="*/ 112 w 227"/>
              <a:gd name="T37" fmla="*/ 112 h 112"/>
              <a:gd name="T38" fmla="*/ 83 w 227"/>
              <a:gd name="T39" fmla="*/ 108 h 112"/>
              <a:gd name="T40" fmla="*/ 56 w 227"/>
              <a:gd name="T41" fmla="*/ 99 h 112"/>
              <a:gd name="T42" fmla="*/ 33 w 227"/>
              <a:gd name="T43" fmla="*/ 81 h 112"/>
              <a:gd name="T44" fmla="*/ 15 w 227"/>
              <a:gd name="T45" fmla="*/ 58 h 112"/>
              <a:gd name="T46" fmla="*/ 4 w 227"/>
              <a:gd name="T47" fmla="*/ 31 h 112"/>
              <a:gd name="T48" fmla="*/ 0 w 227"/>
              <a:gd name="T4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7" h="112">
                <a:moveTo>
                  <a:pt x="0" y="0"/>
                </a:moveTo>
                <a:lnTo>
                  <a:pt x="44" y="0"/>
                </a:lnTo>
                <a:lnTo>
                  <a:pt x="48" y="23"/>
                </a:lnTo>
                <a:lnTo>
                  <a:pt x="58" y="43"/>
                </a:lnTo>
                <a:lnTo>
                  <a:pt x="72" y="56"/>
                </a:lnTo>
                <a:lnTo>
                  <a:pt x="91" y="64"/>
                </a:lnTo>
                <a:lnTo>
                  <a:pt x="112" y="68"/>
                </a:lnTo>
                <a:lnTo>
                  <a:pt x="134" y="64"/>
                </a:lnTo>
                <a:lnTo>
                  <a:pt x="153" y="56"/>
                </a:lnTo>
                <a:lnTo>
                  <a:pt x="167" y="43"/>
                </a:lnTo>
                <a:lnTo>
                  <a:pt x="176" y="23"/>
                </a:lnTo>
                <a:lnTo>
                  <a:pt x="180" y="0"/>
                </a:lnTo>
                <a:lnTo>
                  <a:pt x="227" y="0"/>
                </a:lnTo>
                <a:lnTo>
                  <a:pt x="223" y="31"/>
                </a:lnTo>
                <a:lnTo>
                  <a:pt x="211" y="58"/>
                </a:lnTo>
                <a:lnTo>
                  <a:pt x="192" y="81"/>
                </a:lnTo>
                <a:lnTo>
                  <a:pt x="171" y="99"/>
                </a:lnTo>
                <a:lnTo>
                  <a:pt x="143" y="108"/>
                </a:lnTo>
                <a:lnTo>
                  <a:pt x="112" y="112"/>
                </a:lnTo>
                <a:lnTo>
                  <a:pt x="83" y="108"/>
                </a:lnTo>
                <a:lnTo>
                  <a:pt x="56" y="99"/>
                </a:lnTo>
                <a:lnTo>
                  <a:pt x="33" y="81"/>
                </a:lnTo>
                <a:lnTo>
                  <a:pt x="15" y="58"/>
                </a:lnTo>
                <a:lnTo>
                  <a:pt x="4" y="3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8" name="Freeform 12"/>
          <p:cNvSpPr>
            <a:spLocks noEditPoints="1"/>
          </p:cNvSpPr>
          <p:nvPr/>
        </p:nvSpPr>
        <p:spPr bwMode="auto">
          <a:xfrm>
            <a:off x="97002" y="1767743"/>
            <a:ext cx="320908" cy="346618"/>
          </a:xfrm>
          <a:custGeom>
            <a:avLst/>
            <a:gdLst>
              <a:gd name="T0" fmla="*/ 2724 w 3313"/>
              <a:gd name="T1" fmla="*/ 2458 h 3016"/>
              <a:gd name="T2" fmla="*/ 3053 w 3313"/>
              <a:gd name="T3" fmla="*/ 2148 h 3016"/>
              <a:gd name="T4" fmla="*/ 2211 w 3313"/>
              <a:gd name="T5" fmla="*/ 2148 h 3016"/>
              <a:gd name="T6" fmla="*/ 2541 w 3313"/>
              <a:gd name="T7" fmla="*/ 2458 h 3016"/>
              <a:gd name="T8" fmla="*/ 2211 w 3313"/>
              <a:gd name="T9" fmla="*/ 2148 h 3016"/>
              <a:gd name="T10" fmla="*/ 800 w 3313"/>
              <a:gd name="T11" fmla="*/ 2458 h 3016"/>
              <a:gd name="T12" fmla="*/ 1123 w 3313"/>
              <a:gd name="T13" fmla="*/ 2148 h 3016"/>
              <a:gd name="T14" fmla="*/ 288 w 3313"/>
              <a:gd name="T15" fmla="*/ 2148 h 3016"/>
              <a:gd name="T16" fmla="*/ 617 w 3313"/>
              <a:gd name="T17" fmla="*/ 2458 h 3016"/>
              <a:gd name="T18" fmla="*/ 288 w 3313"/>
              <a:gd name="T19" fmla="*/ 2148 h 3016"/>
              <a:gd name="T20" fmla="*/ 1619 w 3313"/>
              <a:gd name="T21" fmla="*/ 1232 h 3016"/>
              <a:gd name="T22" fmla="*/ 1549 w 3313"/>
              <a:gd name="T23" fmla="*/ 1254 h 3016"/>
              <a:gd name="T24" fmla="*/ 1492 w 3313"/>
              <a:gd name="T25" fmla="*/ 1295 h 3016"/>
              <a:gd name="T26" fmla="*/ 1450 w 3313"/>
              <a:gd name="T27" fmla="*/ 1351 h 3016"/>
              <a:gd name="T28" fmla="*/ 1427 w 3313"/>
              <a:gd name="T29" fmla="*/ 1419 h 3016"/>
              <a:gd name="T30" fmla="*/ 1427 w 3313"/>
              <a:gd name="T31" fmla="*/ 1493 h 3016"/>
              <a:gd name="T32" fmla="*/ 1450 w 3313"/>
              <a:gd name="T33" fmla="*/ 1561 h 3016"/>
              <a:gd name="T34" fmla="*/ 1492 w 3313"/>
              <a:gd name="T35" fmla="*/ 1617 h 3016"/>
              <a:gd name="T36" fmla="*/ 1549 w 3313"/>
              <a:gd name="T37" fmla="*/ 1658 h 3016"/>
              <a:gd name="T38" fmla="*/ 1619 w 3313"/>
              <a:gd name="T39" fmla="*/ 1680 h 3016"/>
              <a:gd name="T40" fmla="*/ 1694 w 3313"/>
              <a:gd name="T41" fmla="*/ 1680 h 3016"/>
              <a:gd name="T42" fmla="*/ 1763 w 3313"/>
              <a:gd name="T43" fmla="*/ 1658 h 3016"/>
              <a:gd name="T44" fmla="*/ 1820 w 3313"/>
              <a:gd name="T45" fmla="*/ 1617 h 3016"/>
              <a:gd name="T46" fmla="*/ 1862 w 3313"/>
              <a:gd name="T47" fmla="*/ 1561 h 3016"/>
              <a:gd name="T48" fmla="*/ 1885 w 3313"/>
              <a:gd name="T49" fmla="*/ 1493 h 3016"/>
              <a:gd name="T50" fmla="*/ 1885 w 3313"/>
              <a:gd name="T51" fmla="*/ 1419 h 3016"/>
              <a:gd name="T52" fmla="*/ 1862 w 3313"/>
              <a:gd name="T53" fmla="*/ 1351 h 3016"/>
              <a:gd name="T54" fmla="*/ 1820 w 3313"/>
              <a:gd name="T55" fmla="*/ 1295 h 3016"/>
              <a:gd name="T56" fmla="*/ 1763 w 3313"/>
              <a:gd name="T57" fmla="*/ 1254 h 3016"/>
              <a:gd name="T58" fmla="*/ 1694 w 3313"/>
              <a:gd name="T59" fmla="*/ 1232 h 3016"/>
              <a:gd name="T60" fmla="*/ 1698 w 3313"/>
              <a:gd name="T61" fmla="*/ 0 h 3016"/>
              <a:gd name="T62" fmla="*/ 1723 w 3313"/>
              <a:gd name="T63" fmla="*/ 2 h 3016"/>
              <a:gd name="T64" fmla="*/ 1765 w 3313"/>
              <a:gd name="T65" fmla="*/ 19 h 3016"/>
              <a:gd name="T66" fmla="*/ 1798 w 3313"/>
              <a:gd name="T67" fmla="*/ 51 h 3016"/>
              <a:gd name="T68" fmla="*/ 1816 w 3313"/>
              <a:gd name="T69" fmla="*/ 93 h 3016"/>
              <a:gd name="T70" fmla="*/ 1818 w 3313"/>
              <a:gd name="T71" fmla="*/ 117 h 3016"/>
              <a:gd name="T72" fmla="*/ 2183 w 3313"/>
              <a:gd name="T73" fmla="*/ 235 h 3016"/>
              <a:gd name="T74" fmla="*/ 2421 w 3313"/>
              <a:gd name="T75" fmla="*/ 640 h 3016"/>
              <a:gd name="T76" fmla="*/ 1951 w 3313"/>
              <a:gd name="T77" fmla="*/ 523 h 3016"/>
              <a:gd name="T78" fmla="*/ 1818 w 3313"/>
              <a:gd name="T79" fmla="*/ 780 h 3016"/>
              <a:gd name="T80" fmla="*/ 3193 w 3313"/>
              <a:gd name="T81" fmla="*/ 2665 h 3016"/>
              <a:gd name="T82" fmla="*/ 3313 w 3313"/>
              <a:gd name="T83" fmla="*/ 3016 h 3016"/>
              <a:gd name="T84" fmla="*/ 1992 w 3313"/>
              <a:gd name="T85" fmla="*/ 2148 h 3016"/>
              <a:gd name="T86" fmla="*/ 1404 w 3313"/>
              <a:gd name="T87" fmla="*/ 3016 h 3016"/>
              <a:gd name="T88" fmla="*/ 0 w 3313"/>
              <a:gd name="T89" fmla="*/ 2665 h 3016"/>
              <a:gd name="T90" fmla="*/ 120 w 3313"/>
              <a:gd name="T91" fmla="*/ 1347 h 3016"/>
              <a:gd name="T92" fmla="*/ 1579 w 3313"/>
              <a:gd name="T93" fmla="*/ 116 h 3016"/>
              <a:gd name="T94" fmla="*/ 1592 w 3313"/>
              <a:gd name="T95" fmla="*/ 65 h 3016"/>
              <a:gd name="T96" fmla="*/ 1624 w 3313"/>
              <a:gd name="T97" fmla="*/ 25 h 3016"/>
              <a:gd name="T98" fmla="*/ 1671 w 3313"/>
              <a:gd name="T99" fmla="*/ 3 h 3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13" h="3016">
                <a:moveTo>
                  <a:pt x="2724" y="2148"/>
                </a:moveTo>
                <a:lnTo>
                  <a:pt x="2724" y="2458"/>
                </a:lnTo>
                <a:lnTo>
                  <a:pt x="3053" y="2458"/>
                </a:lnTo>
                <a:lnTo>
                  <a:pt x="3053" y="2148"/>
                </a:lnTo>
                <a:lnTo>
                  <a:pt x="2724" y="2148"/>
                </a:lnTo>
                <a:close/>
                <a:moveTo>
                  <a:pt x="2211" y="2148"/>
                </a:moveTo>
                <a:lnTo>
                  <a:pt x="2211" y="2458"/>
                </a:lnTo>
                <a:lnTo>
                  <a:pt x="2541" y="2458"/>
                </a:lnTo>
                <a:lnTo>
                  <a:pt x="2541" y="2148"/>
                </a:lnTo>
                <a:lnTo>
                  <a:pt x="2211" y="2148"/>
                </a:lnTo>
                <a:close/>
                <a:moveTo>
                  <a:pt x="800" y="2148"/>
                </a:moveTo>
                <a:lnTo>
                  <a:pt x="800" y="2458"/>
                </a:lnTo>
                <a:lnTo>
                  <a:pt x="1123" y="2458"/>
                </a:lnTo>
                <a:lnTo>
                  <a:pt x="1123" y="2148"/>
                </a:lnTo>
                <a:lnTo>
                  <a:pt x="800" y="2148"/>
                </a:lnTo>
                <a:close/>
                <a:moveTo>
                  <a:pt x="288" y="2148"/>
                </a:moveTo>
                <a:lnTo>
                  <a:pt x="288" y="2458"/>
                </a:lnTo>
                <a:lnTo>
                  <a:pt x="617" y="2458"/>
                </a:lnTo>
                <a:lnTo>
                  <a:pt x="617" y="2148"/>
                </a:lnTo>
                <a:lnTo>
                  <a:pt x="288" y="2148"/>
                </a:lnTo>
                <a:close/>
                <a:moveTo>
                  <a:pt x="1656" y="1229"/>
                </a:moveTo>
                <a:lnTo>
                  <a:pt x="1619" y="1232"/>
                </a:lnTo>
                <a:lnTo>
                  <a:pt x="1583" y="1240"/>
                </a:lnTo>
                <a:lnTo>
                  <a:pt x="1549" y="1254"/>
                </a:lnTo>
                <a:lnTo>
                  <a:pt x="1520" y="1272"/>
                </a:lnTo>
                <a:lnTo>
                  <a:pt x="1492" y="1295"/>
                </a:lnTo>
                <a:lnTo>
                  <a:pt x="1469" y="1321"/>
                </a:lnTo>
                <a:lnTo>
                  <a:pt x="1450" y="1351"/>
                </a:lnTo>
                <a:lnTo>
                  <a:pt x="1437" y="1384"/>
                </a:lnTo>
                <a:lnTo>
                  <a:pt x="1427" y="1419"/>
                </a:lnTo>
                <a:lnTo>
                  <a:pt x="1424" y="1456"/>
                </a:lnTo>
                <a:lnTo>
                  <a:pt x="1427" y="1493"/>
                </a:lnTo>
                <a:lnTo>
                  <a:pt x="1437" y="1527"/>
                </a:lnTo>
                <a:lnTo>
                  <a:pt x="1450" y="1561"/>
                </a:lnTo>
                <a:lnTo>
                  <a:pt x="1469" y="1590"/>
                </a:lnTo>
                <a:lnTo>
                  <a:pt x="1492" y="1617"/>
                </a:lnTo>
                <a:lnTo>
                  <a:pt x="1520" y="1639"/>
                </a:lnTo>
                <a:lnTo>
                  <a:pt x="1549" y="1658"/>
                </a:lnTo>
                <a:lnTo>
                  <a:pt x="1583" y="1671"/>
                </a:lnTo>
                <a:lnTo>
                  <a:pt x="1619" y="1680"/>
                </a:lnTo>
                <a:lnTo>
                  <a:pt x="1656" y="1683"/>
                </a:lnTo>
                <a:lnTo>
                  <a:pt x="1694" y="1680"/>
                </a:lnTo>
                <a:lnTo>
                  <a:pt x="1730" y="1671"/>
                </a:lnTo>
                <a:lnTo>
                  <a:pt x="1763" y="1658"/>
                </a:lnTo>
                <a:lnTo>
                  <a:pt x="1794" y="1639"/>
                </a:lnTo>
                <a:lnTo>
                  <a:pt x="1820" y="1617"/>
                </a:lnTo>
                <a:lnTo>
                  <a:pt x="1844" y="1590"/>
                </a:lnTo>
                <a:lnTo>
                  <a:pt x="1862" y="1561"/>
                </a:lnTo>
                <a:lnTo>
                  <a:pt x="1877" y="1527"/>
                </a:lnTo>
                <a:lnTo>
                  <a:pt x="1885" y="1493"/>
                </a:lnTo>
                <a:lnTo>
                  <a:pt x="1888" y="1456"/>
                </a:lnTo>
                <a:lnTo>
                  <a:pt x="1885" y="1419"/>
                </a:lnTo>
                <a:lnTo>
                  <a:pt x="1877" y="1384"/>
                </a:lnTo>
                <a:lnTo>
                  <a:pt x="1862" y="1351"/>
                </a:lnTo>
                <a:lnTo>
                  <a:pt x="1844" y="1321"/>
                </a:lnTo>
                <a:lnTo>
                  <a:pt x="1820" y="1295"/>
                </a:lnTo>
                <a:lnTo>
                  <a:pt x="1794" y="1272"/>
                </a:lnTo>
                <a:lnTo>
                  <a:pt x="1763" y="1254"/>
                </a:lnTo>
                <a:lnTo>
                  <a:pt x="1730" y="1240"/>
                </a:lnTo>
                <a:lnTo>
                  <a:pt x="1694" y="1232"/>
                </a:lnTo>
                <a:lnTo>
                  <a:pt x="1656" y="1229"/>
                </a:lnTo>
                <a:close/>
                <a:moveTo>
                  <a:pt x="1698" y="0"/>
                </a:moveTo>
                <a:lnTo>
                  <a:pt x="1698" y="0"/>
                </a:lnTo>
                <a:lnTo>
                  <a:pt x="1723" y="2"/>
                </a:lnTo>
                <a:lnTo>
                  <a:pt x="1744" y="9"/>
                </a:lnTo>
                <a:lnTo>
                  <a:pt x="1765" y="19"/>
                </a:lnTo>
                <a:lnTo>
                  <a:pt x="1783" y="33"/>
                </a:lnTo>
                <a:lnTo>
                  <a:pt x="1798" y="51"/>
                </a:lnTo>
                <a:lnTo>
                  <a:pt x="1809" y="71"/>
                </a:lnTo>
                <a:lnTo>
                  <a:pt x="1816" y="93"/>
                </a:lnTo>
                <a:lnTo>
                  <a:pt x="1818" y="116"/>
                </a:lnTo>
                <a:lnTo>
                  <a:pt x="1818" y="117"/>
                </a:lnTo>
                <a:lnTo>
                  <a:pt x="2183" y="117"/>
                </a:lnTo>
                <a:lnTo>
                  <a:pt x="2183" y="235"/>
                </a:lnTo>
                <a:lnTo>
                  <a:pt x="2421" y="235"/>
                </a:lnTo>
                <a:lnTo>
                  <a:pt x="2421" y="640"/>
                </a:lnTo>
                <a:lnTo>
                  <a:pt x="1951" y="640"/>
                </a:lnTo>
                <a:lnTo>
                  <a:pt x="1951" y="523"/>
                </a:lnTo>
                <a:lnTo>
                  <a:pt x="1818" y="523"/>
                </a:lnTo>
                <a:lnTo>
                  <a:pt x="1818" y="780"/>
                </a:lnTo>
                <a:lnTo>
                  <a:pt x="3193" y="1347"/>
                </a:lnTo>
                <a:lnTo>
                  <a:pt x="3193" y="2665"/>
                </a:lnTo>
                <a:lnTo>
                  <a:pt x="3313" y="2665"/>
                </a:lnTo>
                <a:lnTo>
                  <a:pt x="3313" y="3016"/>
                </a:lnTo>
                <a:lnTo>
                  <a:pt x="1992" y="3016"/>
                </a:lnTo>
                <a:lnTo>
                  <a:pt x="1992" y="2148"/>
                </a:lnTo>
                <a:lnTo>
                  <a:pt x="1404" y="2148"/>
                </a:lnTo>
                <a:lnTo>
                  <a:pt x="1404" y="3016"/>
                </a:lnTo>
                <a:lnTo>
                  <a:pt x="0" y="3016"/>
                </a:lnTo>
                <a:lnTo>
                  <a:pt x="0" y="2665"/>
                </a:lnTo>
                <a:lnTo>
                  <a:pt x="120" y="2665"/>
                </a:lnTo>
                <a:lnTo>
                  <a:pt x="120" y="1347"/>
                </a:lnTo>
                <a:lnTo>
                  <a:pt x="1579" y="768"/>
                </a:lnTo>
                <a:lnTo>
                  <a:pt x="1579" y="116"/>
                </a:lnTo>
                <a:lnTo>
                  <a:pt x="1582" y="90"/>
                </a:lnTo>
                <a:lnTo>
                  <a:pt x="1592" y="65"/>
                </a:lnTo>
                <a:lnTo>
                  <a:pt x="1606" y="44"/>
                </a:lnTo>
                <a:lnTo>
                  <a:pt x="1624" y="25"/>
                </a:lnTo>
                <a:lnTo>
                  <a:pt x="1646" y="11"/>
                </a:lnTo>
                <a:lnTo>
                  <a:pt x="1671" y="3"/>
                </a:lnTo>
                <a:lnTo>
                  <a:pt x="169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4331</TotalTime>
  <Words>593</Words>
  <Application>Microsoft Office PowerPoint</Application>
  <PresentationFormat>Custom</PresentationFormat>
  <Paragraphs>281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Kumar Singh</dc:creator>
  <cp:lastModifiedBy>Pranjal Kumar Singh</cp:lastModifiedBy>
  <cp:revision>858</cp:revision>
  <cp:lastPrinted>2019-02-14T07:41:15Z</cp:lastPrinted>
  <dcterms:created xsi:type="dcterms:W3CDTF">2019-01-09T09:57:50Z</dcterms:created>
  <dcterms:modified xsi:type="dcterms:W3CDTF">2019-02-22T12:22:34Z</dcterms:modified>
</cp:coreProperties>
</file>