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6" r:id="rId3"/>
    <p:sldId id="280" r:id="rId4"/>
    <p:sldId id="277" r:id="rId5"/>
    <p:sldId id="278" r:id="rId6"/>
  </p:sldIdLst>
  <p:sldSz cx="12192000" cy="77724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E29"/>
    <a:srgbClr val="EFA853"/>
    <a:srgbClr val="019CB7"/>
    <a:srgbClr val="EA8B1B"/>
    <a:srgbClr val="009BE0"/>
    <a:srgbClr val="FB5A3F"/>
    <a:srgbClr val="404F66"/>
    <a:srgbClr val="F2F2F2"/>
    <a:srgbClr val="4D607B"/>
    <a:srgbClr val="34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Year</a:t>
            </a:r>
            <a:r>
              <a:rPr lang="en-US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wise filed Grievances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>
        <c:manualLayout>
          <c:xMode val="edge"/>
          <c:yMode val="edge"/>
          <c:x val="0.29800119933231978"/>
          <c:y val="2.171847775310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Grievances</c:v>
                </c:pt>
              </c:strCache>
            </c:strRef>
          </c:tx>
          <c:spPr>
            <a:solidFill>
              <a:srgbClr val="FB5A3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9CB7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A8B1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83BE29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BE0"/>
              </a:solidFill>
              <a:ln>
                <a:noFill/>
              </a:ln>
              <a:effectLst/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797970</c:v>
                </c:pt>
                <c:pt idx="1">
                  <c:v>859967</c:v>
                </c:pt>
                <c:pt idx="2">
                  <c:v>535485</c:v>
                </c:pt>
                <c:pt idx="3">
                  <c:v>968686</c:v>
                </c:pt>
                <c:pt idx="4">
                  <c:v>89879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2867704"/>
        <c:axId val="262867312"/>
      </c:barChart>
      <c:catAx>
        <c:axId val="26286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67312"/>
        <c:crosses val="autoZero"/>
        <c:auto val="1"/>
        <c:lblAlgn val="ctr"/>
        <c:lblOffset val="100"/>
        <c:noMultiLvlLbl val="0"/>
      </c:catAx>
      <c:valAx>
        <c:axId val="262867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6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510997773533868"/>
          <c:y val="6.049443618972785E-2"/>
          <c:w val="0.13201741368225309"/>
          <c:h val="0.162825269476289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61370"/>
            <a:ext cx="12191999" cy="767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1" y="3239"/>
            <a:ext cx="1753044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93780" y="139672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16630" y="45862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4297" y="142906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80921" y="1805830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123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24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62073" y="1863373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204653" y="77247"/>
            <a:ext cx="15215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Exam Cell (Committee Member)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50" y="56018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1" y="-13151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0873" y="102713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View 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0" y="43936"/>
            <a:ext cx="220665" cy="2697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3" y="45233"/>
            <a:ext cx="271266" cy="271266"/>
          </a:xfrm>
          <a:prstGeom prst="rect">
            <a:avLst/>
          </a:prstGeom>
        </p:spPr>
      </p:pic>
      <p:sp>
        <p:nvSpPr>
          <p:cNvPr id="118" name="Freeform 17"/>
          <p:cNvSpPr>
            <a:spLocks noEditPoints="1"/>
          </p:cNvSpPr>
          <p:nvPr/>
        </p:nvSpPr>
        <p:spPr bwMode="auto">
          <a:xfrm>
            <a:off x="93725" y="963146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0804017" y="6939025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283" y="6997249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75" y="6894327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016745" y="1401140"/>
            <a:ext cx="4848511" cy="5412289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/>
          <p:cNvSpPr txBox="1"/>
          <p:nvPr/>
        </p:nvSpPr>
        <p:spPr>
          <a:xfrm>
            <a:off x="2649668" y="1461370"/>
            <a:ext cx="365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 5 Course Wise Grievance registered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782206" y="6417050"/>
            <a:ext cx="37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 TECH              BCA                Diploma            M TECH              PHD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408172" y="2018989"/>
            <a:ext cx="3844865" cy="4380046"/>
            <a:chOff x="2408172" y="2018989"/>
            <a:chExt cx="3844865" cy="169887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736525" y="2018989"/>
              <a:ext cx="0" cy="16885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736525" y="3707510"/>
              <a:ext cx="3516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2968113" y="2476043"/>
              <a:ext cx="91440" cy="1231467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064315" y="2834985"/>
              <a:ext cx="91440" cy="871729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4087" y="2906482"/>
              <a:ext cx="91440" cy="80102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77631" y="3251133"/>
              <a:ext cx="101463" cy="456377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235592" y="2949195"/>
              <a:ext cx="91440" cy="757519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47444" y="2799470"/>
              <a:ext cx="91440" cy="918393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389483" y="2774883"/>
              <a:ext cx="92170" cy="932627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32665" y="2728928"/>
              <a:ext cx="91440" cy="978582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849725" y="2906482"/>
              <a:ext cx="91440" cy="801028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942806" y="3362273"/>
              <a:ext cx="91440" cy="345237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H="1">
              <a:off x="2702436" y="3517833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2702436" y="3251133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2702436" y="3022533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2702436" y="2774883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2702436" y="2527233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2702436" y="2289108"/>
              <a:ext cx="817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2408172" y="2186811"/>
              <a:ext cx="337270" cy="141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3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</a:t>
              </a: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</a:t>
              </a: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</a:t>
              </a: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3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3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95445" y="2034622"/>
              <a:ext cx="196641" cy="65501"/>
            </a:xfrm>
            <a:prstGeom prst="rect">
              <a:avLst/>
            </a:prstGeom>
            <a:solidFill>
              <a:srgbClr val="FB5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897415" y="2128749"/>
              <a:ext cx="196641" cy="65501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068941" y="1990285"/>
            <a:ext cx="94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Total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Resolved</a:t>
            </a:r>
            <a:endParaRPr lang="en-US" sz="10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15922" y="1396347"/>
            <a:ext cx="4831723" cy="5417081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5" name="Chart 224"/>
          <p:cNvGraphicFramePr/>
          <p:nvPr>
            <p:extLst>
              <p:ext uri="{D42A27DB-BD31-4B8C-83A1-F6EECF244321}">
                <p14:modId xmlns:p14="http://schemas.microsoft.com/office/powerpoint/2010/main" val="2589529794"/>
              </p:ext>
            </p:extLst>
          </p:nvPr>
        </p:nvGraphicFramePr>
        <p:xfrm>
          <a:off x="7179130" y="1403428"/>
          <a:ext cx="4622572" cy="677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7" name="Rounded Rectangle 8"/>
          <p:cNvSpPr/>
          <p:nvPr/>
        </p:nvSpPr>
        <p:spPr>
          <a:xfrm>
            <a:off x="2008657" y="526289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8" name="Straight Connector 77"/>
          <p:cNvCxnSpPr/>
          <p:nvPr/>
        </p:nvCxnSpPr>
        <p:spPr>
          <a:xfrm>
            <a:off x="2046656" y="1012333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8"/>
          <p:cNvSpPr txBox="1"/>
          <p:nvPr/>
        </p:nvSpPr>
        <p:spPr>
          <a:xfrm>
            <a:off x="2010571" y="527039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38989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07137" y="978810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81" name="Rounded Rectangle 8"/>
          <p:cNvSpPr/>
          <p:nvPr/>
        </p:nvSpPr>
        <p:spPr>
          <a:xfrm>
            <a:off x="4556502" y="530348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94501" y="1016392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"/>
          <p:cNvSpPr txBox="1"/>
          <p:nvPr/>
        </p:nvSpPr>
        <p:spPr>
          <a:xfrm>
            <a:off x="4558416" y="531098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54982" y="982869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Open Grievances</a:t>
            </a:r>
            <a:endParaRPr lang="en-IN" sz="1200" dirty="0"/>
          </a:p>
        </p:txBody>
      </p:sp>
      <p:sp>
        <p:nvSpPr>
          <p:cNvPr id="87" name="Rounded Rectangle 8"/>
          <p:cNvSpPr/>
          <p:nvPr/>
        </p:nvSpPr>
        <p:spPr>
          <a:xfrm>
            <a:off x="7106580" y="52826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8" name="Straight Connector 87"/>
          <p:cNvCxnSpPr/>
          <p:nvPr/>
        </p:nvCxnSpPr>
        <p:spPr>
          <a:xfrm>
            <a:off x="7144579" y="101430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"/>
          <p:cNvSpPr txBox="1"/>
          <p:nvPr/>
        </p:nvSpPr>
        <p:spPr>
          <a:xfrm>
            <a:off x="7108494" y="52901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05060" y="98078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91" name="Rounded Rectangle 8"/>
          <p:cNvSpPr/>
          <p:nvPr/>
        </p:nvSpPr>
        <p:spPr>
          <a:xfrm>
            <a:off x="9640511" y="52826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2" name="Straight Connector 91"/>
          <p:cNvCxnSpPr/>
          <p:nvPr/>
        </p:nvCxnSpPr>
        <p:spPr>
          <a:xfrm>
            <a:off x="9678510" y="101430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"/>
          <p:cNvSpPr txBox="1"/>
          <p:nvPr/>
        </p:nvSpPr>
        <p:spPr>
          <a:xfrm>
            <a:off x="9642425" y="52901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380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38991" y="98078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Addressed Grievances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49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61370"/>
            <a:ext cx="12191999" cy="767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1" y="3239"/>
            <a:ext cx="1753044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93780" y="139672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16630" y="907633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4297" y="142906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204653" y="77247"/>
            <a:ext cx="15215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Exam Cell (Committee Member)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50" y="56018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1" y="-13151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0873" y="102713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View 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0" y="43936"/>
            <a:ext cx="220665" cy="2697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3" y="45233"/>
            <a:ext cx="271266" cy="271266"/>
          </a:xfrm>
          <a:prstGeom prst="rect">
            <a:avLst/>
          </a:prstGeom>
        </p:spPr>
      </p:pic>
      <p:sp>
        <p:nvSpPr>
          <p:cNvPr id="118" name="Freeform 17"/>
          <p:cNvSpPr>
            <a:spLocks noEditPoints="1"/>
          </p:cNvSpPr>
          <p:nvPr/>
        </p:nvSpPr>
        <p:spPr bwMode="auto">
          <a:xfrm>
            <a:off x="93725" y="963146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0804017" y="6939025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283" y="6997249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75" y="6894327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995281" y="768555"/>
            <a:ext cx="9952274" cy="18260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1" name="Rectangle 140"/>
          <p:cNvSpPr/>
          <p:nvPr/>
        </p:nvSpPr>
        <p:spPr>
          <a:xfrm>
            <a:off x="2218483" y="990241"/>
            <a:ext cx="950528" cy="29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576863" y="989154"/>
            <a:ext cx="1605356" cy="29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88805" y="988946"/>
            <a:ext cx="2319208" cy="290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162660" y="987428"/>
            <a:ext cx="1406445" cy="290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218483" y="1316276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576863" y="1315188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188805" y="1314979"/>
            <a:ext cx="2319208" cy="297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162660" y="1323273"/>
            <a:ext cx="1406445" cy="289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8483" y="1608859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576863" y="1607771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188805" y="1607562"/>
            <a:ext cx="2319208" cy="297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162660" y="1608088"/>
            <a:ext cx="1406445" cy="291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218483" y="1898699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76863" y="1897611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188806" y="1897404"/>
            <a:ext cx="2317558" cy="2949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62660" y="1905733"/>
            <a:ext cx="1406445" cy="2862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01955" y="414413"/>
            <a:ext cx="297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New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319242" y="986532"/>
            <a:ext cx="1232744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319242" y="1320316"/>
            <a:ext cx="1232744" cy="2945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319242" y="1605885"/>
            <a:ext cx="1232744" cy="298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314711" y="1899180"/>
            <a:ext cx="1237275" cy="2919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506679" y="987428"/>
            <a:ext cx="809997" cy="29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506364" y="1319442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506364" y="1619495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506364" y="1909333"/>
            <a:ext cx="809997" cy="2830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3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38992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67295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96415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400" y="2248900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10551986" y="986532"/>
            <a:ext cx="1154692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0551986" y="1319061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634066" y="1356153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191" name="Group 11"/>
          <p:cNvGrpSpPr>
            <a:grpSpLocks noChangeAspect="1"/>
          </p:cNvGrpSpPr>
          <p:nvPr/>
        </p:nvGrpSpPr>
        <p:grpSpPr bwMode="auto">
          <a:xfrm>
            <a:off x="11395939" y="1389920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192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10551986" y="1608680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0634066" y="1645772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199" name="Group 11"/>
          <p:cNvGrpSpPr>
            <a:grpSpLocks noChangeAspect="1"/>
          </p:cNvGrpSpPr>
          <p:nvPr/>
        </p:nvGrpSpPr>
        <p:grpSpPr bwMode="auto">
          <a:xfrm>
            <a:off x="11395939" y="1679539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10551986" y="1907114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634066" y="1944206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07" name="Group 11"/>
          <p:cNvGrpSpPr>
            <a:grpSpLocks noChangeAspect="1"/>
          </p:cNvGrpSpPr>
          <p:nvPr/>
        </p:nvGrpSpPr>
        <p:grpSpPr bwMode="auto">
          <a:xfrm>
            <a:off x="11395939" y="1977973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208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Rounded Rectangle 228"/>
          <p:cNvSpPr/>
          <p:nvPr/>
        </p:nvSpPr>
        <p:spPr>
          <a:xfrm>
            <a:off x="1995281" y="2949684"/>
            <a:ext cx="9949976" cy="211653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0" name="TextBox 229"/>
          <p:cNvSpPr txBox="1"/>
          <p:nvPr/>
        </p:nvSpPr>
        <p:spPr>
          <a:xfrm>
            <a:off x="2001955" y="2639095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In Action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218483" y="3189280"/>
            <a:ext cx="742661" cy="29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18483" y="351531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216857" y="3808221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216857" y="4106806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216857" y="4399329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897226" y="3198622"/>
            <a:ext cx="1256882" cy="30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897227" y="3525744"/>
            <a:ext cx="1256882" cy="286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897227" y="3807265"/>
            <a:ext cx="1256882" cy="2974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910082" y="4109526"/>
            <a:ext cx="1256881" cy="284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897227" y="4389689"/>
            <a:ext cx="1256882" cy="302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76099" y="3193030"/>
            <a:ext cx="900638" cy="29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976099" y="3526814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976099" y="3812384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971569" y="4105678"/>
            <a:ext cx="910100" cy="2979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962551" y="4412787"/>
            <a:ext cx="910536" cy="2711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153794" y="3191556"/>
            <a:ext cx="809997" cy="288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153794" y="3522012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153794" y="3824101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157203" y="4113939"/>
            <a:ext cx="806588" cy="2934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153794" y="4406523"/>
            <a:ext cx="809997" cy="2774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7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359452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387756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4168762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445851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Rectangle 271"/>
          <p:cNvSpPr/>
          <p:nvPr/>
        </p:nvSpPr>
        <p:spPr>
          <a:xfrm>
            <a:off x="7873467" y="3198622"/>
            <a:ext cx="1820283" cy="28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868354" y="3526697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876561" y="381142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876561" y="410014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876561" y="440416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951790" y="3193437"/>
            <a:ext cx="754888" cy="286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Authority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0949331" y="3534208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0957538" y="3818939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0957538" y="4107657"/>
            <a:ext cx="762343" cy="3084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0957538" y="4411679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7986893" y="3578217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986893" y="387021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7986893" y="416187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7986893" y="4455238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9" name="Freeform 65"/>
          <p:cNvSpPr>
            <a:spLocks noEditPoints="1"/>
          </p:cNvSpPr>
          <p:nvPr/>
        </p:nvSpPr>
        <p:spPr bwMode="auto">
          <a:xfrm>
            <a:off x="8517536" y="3615720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Freeform 65"/>
          <p:cNvSpPr>
            <a:spLocks noEditPoints="1"/>
          </p:cNvSpPr>
          <p:nvPr/>
        </p:nvSpPr>
        <p:spPr bwMode="auto">
          <a:xfrm>
            <a:off x="8517536" y="3913151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Freeform 65"/>
          <p:cNvSpPr>
            <a:spLocks noEditPoints="1"/>
          </p:cNvSpPr>
          <p:nvPr/>
        </p:nvSpPr>
        <p:spPr bwMode="auto">
          <a:xfrm>
            <a:off x="8512537" y="420098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Freeform 65"/>
          <p:cNvSpPr>
            <a:spLocks noEditPoints="1"/>
          </p:cNvSpPr>
          <p:nvPr/>
        </p:nvSpPr>
        <p:spPr bwMode="auto">
          <a:xfrm>
            <a:off x="8507538" y="449148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8788027" y="3578196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9458886" y="3605515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29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0" name="Rectangle 299"/>
          <p:cNvSpPr/>
          <p:nvPr/>
        </p:nvSpPr>
        <p:spPr>
          <a:xfrm>
            <a:off x="8788027" y="386806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9458886" y="389538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0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4" name="Rectangle 303"/>
          <p:cNvSpPr/>
          <p:nvPr/>
        </p:nvSpPr>
        <p:spPr>
          <a:xfrm>
            <a:off x="8785857" y="4164558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9456716" y="4191877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0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8785857" y="446162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9456716" y="448893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1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2" name="Rectangle 311"/>
          <p:cNvSpPr/>
          <p:nvPr/>
        </p:nvSpPr>
        <p:spPr>
          <a:xfrm>
            <a:off x="3852809" y="318707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854435" y="3527647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854435" y="3820230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854435" y="4110070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854435" y="4402653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2960982" y="3192088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959519" y="3518307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2959519" y="3814188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959519" y="4099495"/>
            <a:ext cx="891609" cy="302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59519" y="4413178"/>
            <a:ext cx="891609" cy="2853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9699187" y="3198002"/>
            <a:ext cx="1241562" cy="283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9704251" y="3529359"/>
            <a:ext cx="1236498" cy="2867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9712458" y="3825308"/>
            <a:ext cx="1236498" cy="2867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9712458" y="4114493"/>
            <a:ext cx="1236498" cy="2988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9712458" y="4405391"/>
            <a:ext cx="1236498" cy="2931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9751243" y="3585860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9751243" y="3883305"/>
            <a:ext cx="438875" cy="177045"/>
          </a:xfrm>
          <a:prstGeom prst="rect">
            <a:avLst/>
          </a:prstGeom>
          <a:solidFill>
            <a:srgbClr val="EFA85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9751243" y="4179523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9751242" y="4469913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0270258" y="3578196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0270258" y="3883531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0270258" y="4179977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0263923" y="4469913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80921" y="1805830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288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92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362073" y="1863373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590" name="Rounded Rectangle 589"/>
          <p:cNvSpPr/>
          <p:nvPr/>
        </p:nvSpPr>
        <p:spPr>
          <a:xfrm>
            <a:off x="1995281" y="5436848"/>
            <a:ext cx="9949976" cy="142977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1" name="TextBox 590"/>
          <p:cNvSpPr txBox="1"/>
          <p:nvPr/>
        </p:nvSpPr>
        <p:spPr>
          <a:xfrm>
            <a:off x="1995281" y="5098462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Resolved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2" name="Rectangle 591"/>
          <p:cNvSpPr/>
          <p:nvPr/>
        </p:nvSpPr>
        <p:spPr>
          <a:xfrm>
            <a:off x="2175952" y="5606274"/>
            <a:ext cx="742661" cy="30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2175952" y="5942739"/>
            <a:ext cx="750475" cy="289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2174326" y="622521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854694" y="5615616"/>
            <a:ext cx="2585717" cy="297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4854695" y="5942738"/>
            <a:ext cx="2585717" cy="2948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851388" y="6239075"/>
            <a:ext cx="2585717" cy="286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9389923" y="5624646"/>
            <a:ext cx="918176" cy="283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Date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9389923" y="5958429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9389923" y="6243999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7437619" y="5624188"/>
            <a:ext cx="809997" cy="28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7437619" y="5940034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7437619" y="6242123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04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94" y="601254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94" y="629558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6" name="Rectangle 605"/>
          <p:cNvSpPr/>
          <p:nvPr/>
        </p:nvSpPr>
        <p:spPr>
          <a:xfrm>
            <a:off x="3811904" y="561860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3811904" y="5944641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3811904" y="6237224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2918451" y="5609082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2926427" y="5935301"/>
            <a:ext cx="882170" cy="312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2916988" y="6231182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10311281" y="5624188"/>
            <a:ext cx="1354700" cy="286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 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10300001" y="5955556"/>
            <a:ext cx="1358377" cy="2916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10300001" y="6259452"/>
            <a:ext cx="1358377" cy="26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Delayed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8252664" y="5617068"/>
            <a:ext cx="1146595" cy="29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8252664" y="5950851"/>
            <a:ext cx="1146595" cy="284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8252665" y="6236422"/>
            <a:ext cx="1157304" cy="2888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7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399" y="4725459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398" y="6560427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61370"/>
            <a:ext cx="12191999" cy="767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1" y="3239"/>
            <a:ext cx="1753044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93780" y="139672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16630" y="907633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4297" y="142906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204653" y="77247"/>
            <a:ext cx="15215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Exam Cell (Committee Member)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50" y="56018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1" y="-13151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0873" y="102713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View 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0" y="43936"/>
            <a:ext cx="220665" cy="2697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3" y="45233"/>
            <a:ext cx="271266" cy="271266"/>
          </a:xfrm>
          <a:prstGeom prst="rect">
            <a:avLst/>
          </a:prstGeom>
        </p:spPr>
      </p:pic>
      <p:sp>
        <p:nvSpPr>
          <p:cNvPr id="118" name="Freeform 17"/>
          <p:cNvSpPr>
            <a:spLocks noEditPoints="1"/>
          </p:cNvSpPr>
          <p:nvPr/>
        </p:nvSpPr>
        <p:spPr bwMode="auto">
          <a:xfrm>
            <a:off x="93725" y="963146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0804017" y="6939025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283" y="6997249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75" y="6894327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995281" y="768555"/>
            <a:ext cx="9952274" cy="18260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1" name="Rectangle 140"/>
          <p:cNvSpPr/>
          <p:nvPr/>
        </p:nvSpPr>
        <p:spPr>
          <a:xfrm>
            <a:off x="2218483" y="990241"/>
            <a:ext cx="950528" cy="29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576863" y="989154"/>
            <a:ext cx="1605356" cy="29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88805" y="988946"/>
            <a:ext cx="2319208" cy="290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162660" y="987428"/>
            <a:ext cx="1406445" cy="290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218483" y="1316276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576863" y="1315188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188805" y="1314979"/>
            <a:ext cx="2319208" cy="297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162660" y="1323273"/>
            <a:ext cx="1406445" cy="289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8483" y="1608859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576863" y="1607771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188805" y="1607562"/>
            <a:ext cx="2319208" cy="297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162660" y="1608088"/>
            <a:ext cx="1406445" cy="291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218483" y="1898699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76863" y="1897611"/>
            <a:ext cx="1605356" cy="299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188806" y="1897404"/>
            <a:ext cx="2317558" cy="2949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62660" y="1905733"/>
            <a:ext cx="1406445" cy="2862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01955" y="414413"/>
            <a:ext cx="297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New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319242" y="986532"/>
            <a:ext cx="1232744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319242" y="1320316"/>
            <a:ext cx="1232744" cy="2945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319242" y="1605885"/>
            <a:ext cx="1232744" cy="298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314711" y="1899180"/>
            <a:ext cx="1237275" cy="2919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506679" y="987428"/>
            <a:ext cx="809997" cy="29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506364" y="1319442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506364" y="1619495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506364" y="1909333"/>
            <a:ext cx="809997" cy="2830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3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38992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67295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39" y="196415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400" y="2248900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10551986" y="986532"/>
            <a:ext cx="1154692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0551986" y="1319061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634066" y="1356153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191" name="Group 11"/>
          <p:cNvGrpSpPr>
            <a:grpSpLocks noChangeAspect="1"/>
          </p:cNvGrpSpPr>
          <p:nvPr/>
        </p:nvGrpSpPr>
        <p:grpSpPr bwMode="auto">
          <a:xfrm>
            <a:off x="11395939" y="1389920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192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10551986" y="1608680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0634066" y="1645772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199" name="Group 11"/>
          <p:cNvGrpSpPr>
            <a:grpSpLocks noChangeAspect="1"/>
          </p:cNvGrpSpPr>
          <p:nvPr/>
        </p:nvGrpSpPr>
        <p:grpSpPr bwMode="auto">
          <a:xfrm>
            <a:off x="11395939" y="1679539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10551986" y="1907114"/>
            <a:ext cx="1154692" cy="288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634066" y="1944206"/>
            <a:ext cx="990532" cy="21390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Take Action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07" name="Group 11"/>
          <p:cNvGrpSpPr>
            <a:grpSpLocks noChangeAspect="1"/>
          </p:cNvGrpSpPr>
          <p:nvPr/>
        </p:nvGrpSpPr>
        <p:grpSpPr bwMode="auto">
          <a:xfrm>
            <a:off x="11395939" y="1977973"/>
            <a:ext cx="188042" cy="139714"/>
            <a:chOff x="4208" y="370"/>
            <a:chExt cx="214" cy="159"/>
          </a:xfrm>
          <a:solidFill>
            <a:schemeClr val="bg1"/>
          </a:solidFill>
        </p:grpSpPr>
        <p:sp>
          <p:nvSpPr>
            <p:cNvPr id="208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Rounded Rectangle 228"/>
          <p:cNvSpPr/>
          <p:nvPr/>
        </p:nvSpPr>
        <p:spPr>
          <a:xfrm>
            <a:off x="1995281" y="2949684"/>
            <a:ext cx="9949976" cy="211653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0" name="TextBox 229"/>
          <p:cNvSpPr txBox="1"/>
          <p:nvPr/>
        </p:nvSpPr>
        <p:spPr>
          <a:xfrm>
            <a:off x="2001955" y="2639095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In Action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218483" y="3189280"/>
            <a:ext cx="742661" cy="29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18483" y="351531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216857" y="3808221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216857" y="4106806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216857" y="4399329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897226" y="3198622"/>
            <a:ext cx="1256882" cy="30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897227" y="3525744"/>
            <a:ext cx="1256882" cy="286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897227" y="3807265"/>
            <a:ext cx="1256882" cy="2974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910082" y="4109526"/>
            <a:ext cx="1256881" cy="284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897227" y="4389689"/>
            <a:ext cx="1256882" cy="302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76099" y="3193030"/>
            <a:ext cx="900638" cy="29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976099" y="3526814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976099" y="3812384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971569" y="4105678"/>
            <a:ext cx="910100" cy="2979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962551" y="4412787"/>
            <a:ext cx="910536" cy="2711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153794" y="3191556"/>
            <a:ext cx="809997" cy="288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153794" y="3522012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153794" y="3824101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157203" y="4113939"/>
            <a:ext cx="806588" cy="2934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153794" y="4406523"/>
            <a:ext cx="809997" cy="2774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7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359452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387756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4168762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9" y="445851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Rectangle 271"/>
          <p:cNvSpPr/>
          <p:nvPr/>
        </p:nvSpPr>
        <p:spPr>
          <a:xfrm>
            <a:off x="7873467" y="3198622"/>
            <a:ext cx="1820283" cy="28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868354" y="3526697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876561" y="381142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876561" y="410014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876561" y="4404168"/>
            <a:ext cx="1825224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951790" y="3193437"/>
            <a:ext cx="754888" cy="286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Authority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0949331" y="3534208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0957538" y="3818939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0957538" y="4107657"/>
            <a:ext cx="762343" cy="3084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0957538" y="4411679"/>
            <a:ext cx="762343" cy="2959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7986893" y="3578217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986893" y="387021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7986893" y="416187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7986893" y="4455238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89" name="Freeform 65"/>
          <p:cNvSpPr>
            <a:spLocks noEditPoints="1"/>
          </p:cNvSpPr>
          <p:nvPr/>
        </p:nvSpPr>
        <p:spPr bwMode="auto">
          <a:xfrm>
            <a:off x="8517536" y="3615720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Freeform 65"/>
          <p:cNvSpPr>
            <a:spLocks noEditPoints="1"/>
          </p:cNvSpPr>
          <p:nvPr/>
        </p:nvSpPr>
        <p:spPr bwMode="auto">
          <a:xfrm>
            <a:off x="8517536" y="3913151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Freeform 65"/>
          <p:cNvSpPr>
            <a:spLocks noEditPoints="1"/>
          </p:cNvSpPr>
          <p:nvPr/>
        </p:nvSpPr>
        <p:spPr bwMode="auto">
          <a:xfrm>
            <a:off x="8512537" y="420098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Freeform 65"/>
          <p:cNvSpPr>
            <a:spLocks noEditPoints="1"/>
          </p:cNvSpPr>
          <p:nvPr/>
        </p:nvSpPr>
        <p:spPr bwMode="auto">
          <a:xfrm>
            <a:off x="8507538" y="449148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8788027" y="3578196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9458886" y="3605515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29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0" name="Rectangle 299"/>
          <p:cNvSpPr/>
          <p:nvPr/>
        </p:nvSpPr>
        <p:spPr>
          <a:xfrm>
            <a:off x="8788027" y="386806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9458886" y="389538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0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4" name="Rectangle 303"/>
          <p:cNvSpPr/>
          <p:nvPr/>
        </p:nvSpPr>
        <p:spPr>
          <a:xfrm>
            <a:off x="8785857" y="4164558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9456716" y="4191877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0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8785857" y="446162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9456716" y="448893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1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2" name="Rectangle 311"/>
          <p:cNvSpPr/>
          <p:nvPr/>
        </p:nvSpPr>
        <p:spPr>
          <a:xfrm>
            <a:off x="3852809" y="318707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854435" y="3527647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854435" y="3820230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854435" y="4110070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854435" y="4402653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2960982" y="3192088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959519" y="3518307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2959519" y="3814188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959519" y="4099495"/>
            <a:ext cx="891609" cy="302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59519" y="4413178"/>
            <a:ext cx="891609" cy="2853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9699187" y="3198002"/>
            <a:ext cx="1241562" cy="283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9704251" y="3529359"/>
            <a:ext cx="1236498" cy="2867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9712458" y="3825308"/>
            <a:ext cx="1236498" cy="2867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9712458" y="4114493"/>
            <a:ext cx="1236498" cy="2988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9712458" y="4405391"/>
            <a:ext cx="1236498" cy="2931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9751243" y="3585860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9751243" y="3883305"/>
            <a:ext cx="438875" cy="177045"/>
          </a:xfrm>
          <a:prstGeom prst="rect">
            <a:avLst/>
          </a:prstGeom>
          <a:solidFill>
            <a:srgbClr val="EFA85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9751243" y="4179523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9751242" y="4469913"/>
            <a:ext cx="438875" cy="177045"/>
          </a:xfrm>
          <a:prstGeom prst="rect">
            <a:avLst/>
          </a:prstGeom>
          <a:solidFill>
            <a:srgbClr val="EA8B1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SFA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0270258" y="3578196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0270258" y="3883531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0270258" y="4179977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0263923" y="4469913"/>
            <a:ext cx="627122" cy="176591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Addressed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80921" y="1805830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288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92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362073" y="1863373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590" name="Rounded Rectangle 589"/>
          <p:cNvSpPr/>
          <p:nvPr/>
        </p:nvSpPr>
        <p:spPr>
          <a:xfrm>
            <a:off x="1995281" y="5436848"/>
            <a:ext cx="9949976" cy="142977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1" name="TextBox 590"/>
          <p:cNvSpPr txBox="1"/>
          <p:nvPr/>
        </p:nvSpPr>
        <p:spPr>
          <a:xfrm>
            <a:off x="1995281" y="5098462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Resolved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2" name="Rectangle 591"/>
          <p:cNvSpPr/>
          <p:nvPr/>
        </p:nvSpPr>
        <p:spPr>
          <a:xfrm>
            <a:off x="2175952" y="5606274"/>
            <a:ext cx="742661" cy="30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2175952" y="5942739"/>
            <a:ext cx="750475" cy="289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2174326" y="622521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854694" y="5615616"/>
            <a:ext cx="2585717" cy="297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4854695" y="5942738"/>
            <a:ext cx="2585717" cy="2948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851388" y="6239075"/>
            <a:ext cx="2585717" cy="286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9389923" y="5624646"/>
            <a:ext cx="918176" cy="283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Date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9389923" y="5958429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9389923" y="6243999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7437619" y="5624188"/>
            <a:ext cx="809997" cy="28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7437619" y="5940034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7437619" y="6242123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04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94" y="601254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94" y="629558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6" name="Rectangle 605"/>
          <p:cNvSpPr/>
          <p:nvPr/>
        </p:nvSpPr>
        <p:spPr>
          <a:xfrm>
            <a:off x="3811904" y="561860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3811904" y="5944641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3811904" y="6237224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2918451" y="5609082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2926427" y="5935301"/>
            <a:ext cx="882170" cy="312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2916988" y="6231182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10311281" y="5624188"/>
            <a:ext cx="1354700" cy="286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 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10300001" y="5955556"/>
            <a:ext cx="1358377" cy="2916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10300001" y="6259452"/>
            <a:ext cx="1358377" cy="26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Delayed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8252664" y="5617068"/>
            <a:ext cx="1146595" cy="29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8252664" y="5950851"/>
            <a:ext cx="1146595" cy="284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8252665" y="6236422"/>
            <a:ext cx="1157304" cy="2888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7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399" y="4725459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62398" y="6560427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Rounded Rectangle 209"/>
          <p:cNvSpPr/>
          <p:nvPr/>
        </p:nvSpPr>
        <p:spPr>
          <a:xfrm>
            <a:off x="3290046" y="1679934"/>
            <a:ext cx="6439801" cy="3406301"/>
          </a:xfrm>
          <a:prstGeom prst="roundRect">
            <a:avLst>
              <a:gd name="adj" fmla="val 49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1" name="TextBox 210"/>
          <p:cNvSpPr txBox="1"/>
          <p:nvPr/>
        </p:nvSpPr>
        <p:spPr>
          <a:xfrm>
            <a:off x="3507537" y="1674024"/>
            <a:ext cx="307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04F66"/>
                </a:solidFill>
              </a:rPr>
              <a:t>Student Details</a:t>
            </a:r>
            <a:endParaRPr lang="en-IN" sz="3200" dirty="0">
              <a:solidFill>
                <a:srgbClr val="404F66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563104" y="2400150"/>
            <a:ext cx="745684" cy="294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605465" y="2398540"/>
            <a:ext cx="1097447" cy="286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802897" y="2400388"/>
            <a:ext cx="871699" cy="28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305185" y="2396363"/>
            <a:ext cx="1298368" cy="279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63104" y="2726184"/>
            <a:ext cx="745684" cy="3090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605465" y="2724574"/>
            <a:ext cx="1097447" cy="3003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ABES IT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802897" y="2726421"/>
            <a:ext cx="871699" cy="297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9876543210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305185" y="2732209"/>
            <a:ext cx="1298368" cy="3038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Pranjal Kumar Singh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1" name="Group 23"/>
          <p:cNvGrpSpPr>
            <a:grpSpLocks noChangeAspect="1"/>
          </p:cNvGrpSpPr>
          <p:nvPr/>
        </p:nvGrpSpPr>
        <p:grpSpPr bwMode="auto">
          <a:xfrm>
            <a:off x="6328127" y="1746865"/>
            <a:ext cx="374785" cy="488817"/>
            <a:chOff x="6201" y="1370"/>
            <a:chExt cx="493" cy="643"/>
          </a:xfrm>
          <a:solidFill>
            <a:srgbClr val="83BE29"/>
          </a:solidFill>
        </p:grpSpPr>
        <p:sp>
          <p:nvSpPr>
            <p:cNvPr id="222" name="Freeform 25"/>
            <p:cNvSpPr>
              <a:spLocks/>
            </p:cNvSpPr>
            <p:nvPr/>
          </p:nvSpPr>
          <p:spPr bwMode="auto">
            <a:xfrm>
              <a:off x="6201" y="1724"/>
              <a:ext cx="493" cy="289"/>
            </a:xfrm>
            <a:custGeom>
              <a:avLst/>
              <a:gdLst>
                <a:gd name="T0" fmla="*/ 1605 w 2465"/>
                <a:gd name="T1" fmla="*/ 12 h 1639"/>
                <a:gd name="T2" fmla="*/ 1636 w 2465"/>
                <a:gd name="T3" fmla="*/ 54 h 1639"/>
                <a:gd name="T4" fmla="*/ 1733 w 2465"/>
                <a:gd name="T5" fmla="*/ 116 h 1639"/>
                <a:gd name="T6" fmla="*/ 1830 w 2465"/>
                <a:gd name="T7" fmla="*/ 154 h 1639"/>
                <a:gd name="T8" fmla="*/ 1908 w 2465"/>
                <a:gd name="T9" fmla="*/ 182 h 1639"/>
                <a:gd name="T10" fmla="*/ 2029 w 2465"/>
                <a:gd name="T11" fmla="*/ 232 h 1639"/>
                <a:gd name="T12" fmla="*/ 2157 w 2465"/>
                <a:gd name="T13" fmla="*/ 300 h 1639"/>
                <a:gd name="T14" fmla="*/ 2259 w 2465"/>
                <a:gd name="T15" fmla="*/ 380 h 1639"/>
                <a:gd name="T16" fmla="*/ 2292 w 2465"/>
                <a:gd name="T17" fmla="*/ 434 h 1639"/>
                <a:gd name="T18" fmla="*/ 2324 w 2465"/>
                <a:gd name="T19" fmla="*/ 513 h 1639"/>
                <a:gd name="T20" fmla="*/ 2372 w 2465"/>
                <a:gd name="T21" fmla="*/ 658 h 1639"/>
                <a:gd name="T22" fmla="*/ 2422 w 2465"/>
                <a:gd name="T23" fmla="*/ 850 h 1639"/>
                <a:gd name="T24" fmla="*/ 2457 w 2465"/>
                <a:gd name="T25" fmla="*/ 1070 h 1639"/>
                <a:gd name="T26" fmla="*/ 2462 w 2465"/>
                <a:gd name="T27" fmla="*/ 1302 h 1639"/>
                <a:gd name="T28" fmla="*/ 2453 w 2465"/>
                <a:gd name="T29" fmla="*/ 1373 h 1639"/>
                <a:gd name="T30" fmla="*/ 2406 w 2465"/>
                <a:gd name="T31" fmla="*/ 1425 h 1639"/>
                <a:gd name="T32" fmla="*/ 2356 w 2465"/>
                <a:gd name="T33" fmla="*/ 1452 h 1639"/>
                <a:gd name="T34" fmla="*/ 2249 w 2465"/>
                <a:gd name="T35" fmla="*/ 1488 h 1639"/>
                <a:gd name="T36" fmla="*/ 2068 w 2465"/>
                <a:gd name="T37" fmla="*/ 1538 h 1639"/>
                <a:gd name="T38" fmla="*/ 1822 w 2465"/>
                <a:gd name="T39" fmla="*/ 1589 h 1639"/>
                <a:gd name="T40" fmla="*/ 1521 w 2465"/>
                <a:gd name="T41" fmla="*/ 1627 h 1639"/>
                <a:gd name="T42" fmla="*/ 1176 w 2465"/>
                <a:gd name="T43" fmla="*/ 1638 h 1639"/>
                <a:gd name="T44" fmla="*/ 1119 w 2465"/>
                <a:gd name="T45" fmla="*/ 1634 h 1639"/>
                <a:gd name="T46" fmla="*/ 968 w 2465"/>
                <a:gd name="T47" fmla="*/ 1620 h 1639"/>
                <a:gd name="T48" fmla="*/ 752 w 2465"/>
                <a:gd name="T49" fmla="*/ 1592 h 1639"/>
                <a:gd name="T50" fmla="*/ 501 w 2465"/>
                <a:gd name="T51" fmla="*/ 1547 h 1639"/>
                <a:gd name="T52" fmla="*/ 243 w 2465"/>
                <a:gd name="T53" fmla="*/ 1480 h 1639"/>
                <a:gd name="T54" fmla="*/ 62 w 2465"/>
                <a:gd name="T55" fmla="*/ 1412 h 1639"/>
                <a:gd name="T56" fmla="*/ 40 w 2465"/>
                <a:gd name="T57" fmla="*/ 1397 h 1639"/>
                <a:gd name="T58" fmla="*/ 11 w 2465"/>
                <a:gd name="T59" fmla="*/ 1341 h 1639"/>
                <a:gd name="T60" fmla="*/ 0 w 2465"/>
                <a:gd name="T61" fmla="*/ 1253 h 1639"/>
                <a:gd name="T62" fmla="*/ 5 w 2465"/>
                <a:gd name="T63" fmla="*/ 1174 h 1639"/>
                <a:gd name="T64" fmla="*/ 21 w 2465"/>
                <a:gd name="T65" fmla="*/ 1014 h 1639"/>
                <a:gd name="T66" fmla="*/ 52 w 2465"/>
                <a:gd name="T67" fmla="*/ 810 h 1639"/>
                <a:gd name="T68" fmla="*/ 106 w 2465"/>
                <a:gd name="T69" fmla="*/ 596 h 1639"/>
                <a:gd name="T70" fmla="*/ 185 w 2465"/>
                <a:gd name="T71" fmla="*/ 407 h 1639"/>
                <a:gd name="T72" fmla="*/ 226 w 2465"/>
                <a:gd name="T73" fmla="*/ 349 h 1639"/>
                <a:gd name="T74" fmla="*/ 296 w 2465"/>
                <a:gd name="T75" fmla="*/ 293 h 1639"/>
                <a:gd name="T76" fmla="*/ 395 w 2465"/>
                <a:gd name="T77" fmla="*/ 245 h 1639"/>
                <a:gd name="T78" fmla="*/ 460 w 2465"/>
                <a:gd name="T79" fmla="*/ 223 h 1639"/>
                <a:gd name="T80" fmla="*/ 579 w 2465"/>
                <a:gd name="T81" fmla="*/ 180 h 1639"/>
                <a:gd name="T82" fmla="*/ 712 w 2465"/>
                <a:gd name="T83" fmla="*/ 121 h 1639"/>
                <a:gd name="T84" fmla="*/ 819 w 2465"/>
                <a:gd name="T85" fmla="*/ 54 h 1639"/>
                <a:gd name="T86" fmla="*/ 858 w 2465"/>
                <a:gd name="T87" fmla="*/ 5 h 1639"/>
                <a:gd name="T88" fmla="*/ 875 w 2465"/>
                <a:gd name="T89" fmla="*/ 46 h 1639"/>
                <a:gd name="T90" fmla="*/ 917 w 2465"/>
                <a:gd name="T91" fmla="*/ 125 h 1639"/>
                <a:gd name="T92" fmla="*/ 979 w 2465"/>
                <a:gd name="T93" fmla="*/ 218 h 1639"/>
                <a:gd name="T94" fmla="*/ 1058 w 2465"/>
                <a:gd name="T95" fmla="*/ 303 h 1639"/>
                <a:gd name="T96" fmla="*/ 1157 w 2465"/>
                <a:gd name="T97" fmla="*/ 358 h 1639"/>
                <a:gd name="T98" fmla="*/ 1269 w 2465"/>
                <a:gd name="T99" fmla="*/ 362 h 1639"/>
                <a:gd name="T100" fmla="*/ 1394 w 2465"/>
                <a:gd name="T101" fmla="*/ 292 h 1639"/>
                <a:gd name="T102" fmla="*/ 1529 w 2465"/>
                <a:gd name="T103" fmla="*/ 126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65" h="1639">
                  <a:moveTo>
                    <a:pt x="1601" y="0"/>
                  </a:moveTo>
                  <a:lnTo>
                    <a:pt x="1601" y="2"/>
                  </a:lnTo>
                  <a:lnTo>
                    <a:pt x="1602" y="5"/>
                  </a:lnTo>
                  <a:lnTo>
                    <a:pt x="1605" y="12"/>
                  </a:lnTo>
                  <a:lnTo>
                    <a:pt x="1608" y="19"/>
                  </a:lnTo>
                  <a:lnTo>
                    <a:pt x="1614" y="30"/>
                  </a:lnTo>
                  <a:lnTo>
                    <a:pt x="1623" y="41"/>
                  </a:lnTo>
                  <a:lnTo>
                    <a:pt x="1636" y="54"/>
                  </a:lnTo>
                  <a:lnTo>
                    <a:pt x="1653" y="68"/>
                  </a:lnTo>
                  <a:lnTo>
                    <a:pt x="1674" y="84"/>
                  </a:lnTo>
                  <a:lnTo>
                    <a:pt x="1701" y="99"/>
                  </a:lnTo>
                  <a:lnTo>
                    <a:pt x="1733" y="116"/>
                  </a:lnTo>
                  <a:lnTo>
                    <a:pt x="1772" y="134"/>
                  </a:lnTo>
                  <a:lnTo>
                    <a:pt x="1818" y="151"/>
                  </a:lnTo>
                  <a:lnTo>
                    <a:pt x="1822" y="152"/>
                  </a:lnTo>
                  <a:lnTo>
                    <a:pt x="1830" y="154"/>
                  </a:lnTo>
                  <a:lnTo>
                    <a:pt x="1843" y="159"/>
                  </a:lnTo>
                  <a:lnTo>
                    <a:pt x="1861" y="165"/>
                  </a:lnTo>
                  <a:lnTo>
                    <a:pt x="1883" y="173"/>
                  </a:lnTo>
                  <a:lnTo>
                    <a:pt x="1908" y="182"/>
                  </a:lnTo>
                  <a:lnTo>
                    <a:pt x="1935" y="193"/>
                  </a:lnTo>
                  <a:lnTo>
                    <a:pt x="1964" y="205"/>
                  </a:lnTo>
                  <a:lnTo>
                    <a:pt x="1996" y="218"/>
                  </a:lnTo>
                  <a:lnTo>
                    <a:pt x="2029" y="232"/>
                  </a:lnTo>
                  <a:lnTo>
                    <a:pt x="2061" y="247"/>
                  </a:lnTo>
                  <a:lnTo>
                    <a:pt x="2094" y="264"/>
                  </a:lnTo>
                  <a:lnTo>
                    <a:pt x="2126" y="281"/>
                  </a:lnTo>
                  <a:lnTo>
                    <a:pt x="2157" y="300"/>
                  </a:lnTo>
                  <a:lnTo>
                    <a:pt x="2187" y="318"/>
                  </a:lnTo>
                  <a:lnTo>
                    <a:pt x="2214" y="339"/>
                  </a:lnTo>
                  <a:lnTo>
                    <a:pt x="2238" y="358"/>
                  </a:lnTo>
                  <a:lnTo>
                    <a:pt x="2259" y="380"/>
                  </a:lnTo>
                  <a:lnTo>
                    <a:pt x="2275" y="400"/>
                  </a:lnTo>
                  <a:lnTo>
                    <a:pt x="2288" y="422"/>
                  </a:lnTo>
                  <a:lnTo>
                    <a:pt x="2289" y="425"/>
                  </a:lnTo>
                  <a:lnTo>
                    <a:pt x="2292" y="434"/>
                  </a:lnTo>
                  <a:lnTo>
                    <a:pt x="2298" y="447"/>
                  </a:lnTo>
                  <a:lnTo>
                    <a:pt x="2305" y="465"/>
                  </a:lnTo>
                  <a:lnTo>
                    <a:pt x="2314" y="486"/>
                  </a:lnTo>
                  <a:lnTo>
                    <a:pt x="2324" y="513"/>
                  </a:lnTo>
                  <a:lnTo>
                    <a:pt x="2335" y="545"/>
                  </a:lnTo>
                  <a:lnTo>
                    <a:pt x="2347" y="579"/>
                  </a:lnTo>
                  <a:lnTo>
                    <a:pt x="2359" y="617"/>
                  </a:lnTo>
                  <a:lnTo>
                    <a:pt x="2372" y="658"/>
                  </a:lnTo>
                  <a:lnTo>
                    <a:pt x="2385" y="702"/>
                  </a:lnTo>
                  <a:lnTo>
                    <a:pt x="2398" y="750"/>
                  </a:lnTo>
                  <a:lnTo>
                    <a:pt x="2410" y="798"/>
                  </a:lnTo>
                  <a:lnTo>
                    <a:pt x="2422" y="850"/>
                  </a:lnTo>
                  <a:lnTo>
                    <a:pt x="2432" y="903"/>
                  </a:lnTo>
                  <a:lnTo>
                    <a:pt x="2442" y="957"/>
                  </a:lnTo>
                  <a:lnTo>
                    <a:pt x="2450" y="1013"/>
                  </a:lnTo>
                  <a:lnTo>
                    <a:pt x="2457" y="1070"/>
                  </a:lnTo>
                  <a:lnTo>
                    <a:pt x="2461" y="1127"/>
                  </a:lnTo>
                  <a:lnTo>
                    <a:pt x="2464" y="1186"/>
                  </a:lnTo>
                  <a:lnTo>
                    <a:pt x="2465" y="1244"/>
                  </a:lnTo>
                  <a:lnTo>
                    <a:pt x="2462" y="1302"/>
                  </a:lnTo>
                  <a:lnTo>
                    <a:pt x="2457" y="1359"/>
                  </a:lnTo>
                  <a:lnTo>
                    <a:pt x="2457" y="1361"/>
                  </a:lnTo>
                  <a:lnTo>
                    <a:pt x="2455" y="1366"/>
                  </a:lnTo>
                  <a:lnTo>
                    <a:pt x="2453" y="1373"/>
                  </a:lnTo>
                  <a:lnTo>
                    <a:pt x="2446" y="1383"/>
                  </a:lnTo>
                  <a:lnTo>
                    <a:pt x="2437" y="1396"/>
                  </a:lnTo>
                  <a:lnTo>
                    <a:pt x="2424" y="1410"/>
                  </a:lnTo>
                  <a:lnTo>
                    <a:pt x="2406" y="1425"/>
                  </a:lnTo>
                  <a:lnTo>
                    <a:pt x="2381" y="1442"/>
                  </a:lnTo>
                  <a:lnTo>
                    <a:pt x="2379" y="1443"/>
                  </a:lnTo>
                  <a:lnTo>
                    <a:pt x="2370" y="1447"/>
                  </a:lnTo>
                  <a:lnTo>
                    <a:pt x="2356" y="1452"/>
                  </a:lnTo>
                  <a:lnTo>
                    <a:pt x="2336" y="1458"/>
                  </a:lnTo>
                  <a:lnTo>
                    <a:pt x="2312" y="1467"/>
                  </a:lnTo>
                  <a:lnTo>
                    <a:pt x="2283" y="1477"/>
                  </a:lnTo>
                  <a:lnTo>
                    <a:pt x="2249" y="1488"/>
                  </a:lnTo>
                  <a:lnTo>
                    <a:pt x="2210" y="1499"/>
                  </a:lnTo>
                  <a:lnTo>
                    <a:pt x="2167" y="1512"/>
                  </a:lnTo>
                  <a:lnTo>
                    <a:pt x="2119" y="1525"/>
                  </a:lnTo>
                  <a:lnTo>
                    <a:pt x="2068" y="1538"/>
                  </a:lnTo>
                  <a:lnTo>
                    <a:pt x="2011" y="1551"/>
                  </a:lnTo>
                  <a:lnTo>
                    <a:pt x="1952" y="1565"/>
                  </a:lnTo>
                  <a:lnTo>
                    <a:pt x="1888" y="1577"/>
                  </a:lnTo>
                  <a:lnTo>
                    <a:pt x="1822" y="1589"/>
                  </a:lnTo>
                  <a:lnTo>
                    <a:pt x="1751" y="1601"/>
                  </a:lnTo>
                  <a:lnTo>
                    <a:pt x="1678" y="1611"/>
                  </a:lnTo>
                  <a:lnTo>
                    <a:pt x="1600" y="1619"/>
                  </a:lnTo>
                  <a:lnTo>
                    <a:pt x="1521" y="1627"/>
                  </a:lnTo>
                  <a:lnTo>
                    <a:pt x="1439" y="1633"/>
                  </a:lnTo>
                  <a:lnTo>
                    <a:pt x="1353" y="1636"/>
                  </a:lnTo>
                  <a:lnTo>
                    <a:pt x="1266" y="1639"/>
                  </a:lnTo>
                  <a:lnTo>
                    <a:pt x="1176" y="1638"/>
                  </a:lnTo>
                  <a:lnTo>
                    <a:pt x="1172" y="1638"/>
                  </a:lnTo>
                  <a:lnTo>
                    <a:pt x="1161" y="1636"/>
                  </a:lnTo>
                  <a:lnTo>
                    <a:pt x="1143" y="1635"/>
                  </a:lnTo>
                  <a:lnTo>
                    <a:pt x="1119" y="1634"/>
                  </a:lnTo>
                  <a:lnTo>
                    <a:pt x="1089" y="1632"/>
                  </a:lnTo>
                  <a:lnTo>
                    <a:pt x="1054" y="1629"/>
                  </a:lnTo>
                  <a:lnTo>
                    <a:pt x="1014" y="1625"/>
                  </a:lnTo>
                  <a:lnTo>
                    <a:pt x="968" y="1620"/>
                  </a:lnTo>
                  <a:lnTo>
                    <a:pt x="919" y="1615"/>
                  </a:lnTo>
                  <a:lnTo>
                    <a:pt x="867" y="1608"/>
                  </a:lnTo>
                  <a:lnTo>
                    <a:pt x="811" y="1601"/>
                  </a:lnTo>
                  <a:lnTo>
                    <a:pt x="752" y="1592"/>
                  </a:lnTo>
                  <a:lnTo>
                    <a:pt x="692" y="1584"/>
                  </a:lnTo>
                  <a:lnTo>
                    <a:pt x="630" y="1573"/>
                  </a:lnTo>
                  <a:lnTo>
                    <a:pt x="566" y="1561"/>
                  </a:lnTo>
                  <a:lnTo>
                    <a:pt x="501" y="1547"/>
                  </a:lnTo>
                  <a:lnTo>
                    <a:pt x="436" y="1533"/>
                  </a:lnTo>
                  <a:lnTo>
                    <a:pt x="372" y="1517"/>
                  </a:lnTo>
                  <a:lnTo>
                    <a:pt x="307" y="1499"/>
                  </a:lnTo>
                  <a:lnTo>
                    <a:pt x="243" y="1480"/>
                  </a:lnTo>
                  <a:lnTo>
                    <a:pt x="181" y="1460"/>
                  </a:lnTo>
                  <a:lnTo>
                    <a:pt x="121" y="1437"/>
                  </a:lnTo>
                  <a:lnTo>
                    <a:pt x="63" y="1413"/>
                  </a:lnTo>
                  <a:lnTo>
                    <a:pt x="62" y="1412"/>
                  </a:lnTo>
                  <a:lnTo>
                    <a:pt x="59" y="1411"/>
                  </a:lnTo>
                  <a:lnTo>
                    <a:pt x="53" y="1409"/>
                  </a:lnTo>
                  <a:lnTo>
                    <a:pt x="48" y="1403"/>
                  </a:lnTo>
                  <a:lnTo>
                    <a:pt x="40" y="1397"/>
                  </a:lnTo>
                  <a:lnTo>
                    <a:pt x="33" y="1388"/>
                  </a:lnTo>
                  <a:lnTo>
                    <a:pt x="25" y="1375"/>
                  </a:lnTo>
                  <a:lnTo>
                    <a:pt x="17" y="1360"/>
                  </a:lnTo>
                  <a:lnTo>
                    <a:pt x="11" y="1341"/>
                  </a:lnTo>
                  <a:lnTo>
                    <a:pt x="5" y="1318"/>
                  </a:lnTo>
                  <a:lnTo>
                    <a:pt x="2" y="1290"/>
                  </a:lnTo>
                  <a:lnTo>
                    <a:pt x="0" y="1258"/>
                  </a:lnTo>
                  <a:lnTo>
                    <a:pt x="0" y="1253"/>
                  </a:lnTo>
                  <a:lnTo>
                    <a:pt x="1" y="1243"/>
                  </a:lnTo>
                  <a:lnTo>
                    <a:pt x="1" y="1225"/>
                  </a:lnTo>
                  <a:lnTo>
                    <a:pt x="3" y="1203"/>
                  </a:lnTo>
                  <a:lnTo>
                    <a:pt x="5" y="1174"/>
                  </a:lnTo>
                  <a:lnTo>
                    <a:pt x="8" y="1140"/>
                  </a:lnTo>
                  <a:lnTo>
                    <a:pt x="11" y="1101"/>
                  </a:lnTo>
                  <a:lnTo>
                    <a:pt x="15" y="1059"/>
                  </a:lnTo>
                  <a:lnTo>
                    <a:pt x="21" y="1014"/>
                  </a:lnTo>
                  <a:lnTo>
                    <a:pt x="27" y="967"/>
                  </a:lnTo>
                  <a:lnTo>
                    <a:pt x="35" y="916"/>
                  </a:lnTo>
                  <a:lnTo>
                    <a:pt x="43" y="863"/>
                  </a:lnTo>
                  <a:lnTo>
                    <a:pt x="52" y="810"/>
                  </a:lnTo>
                  <a:lnTo>
                    <a:pt x="64" y="756"/>
                  </a:lnTo>
                  <a:lnTo>
                    <a:pt x="76" y="702"/>
                  </a:lnTo>
                  <a:lnTo>
                    <a:pt x="90" y="648"/>
                  </a:lnTo>
                  <a:lnTo>
                    <a:pt x="106" y="596"/>
                  </a:lnTo>
                  <a:lnTo>
                    <a:pt x="123" y="545"/>
                  </a:lnTo>
                  <a:lnTo>
                    <a:pt x="142" y="496"/>
                  </a:lnTo>
                  <a:lnTo>
                    <a:pt x="162" y="450"/>
                  </a:lnTo>
                  <a:lnTo>
                    <a:pt x="185" y="407"/>
                  </a:lnTo>
                  <a:lnTo>
                    <a:pt x="210" y="367"/>
                  </a:lnTo>
                  <a:lnTo>
                    <a:pt x="211" y="365"/>
                  </a:lnTo>
                  <a:lnTo>
                    <a:pt x="217" y="358"/>
                  </a:lnTo>
                  <a:lnTo>
                    <a:pt x="226" y="349"/>
                  </a:lnTo>
                  <a:lnTo>
                    <a:pt x="238" y="338"/>
                  </a:lnTo>
                  <a:lnTo>
                    <a:pt x="253" y="325"/>
                  </a:lnTo>
                  <a:lnTo>
                    <a:pt x="273" y="308"/>
                  </a:lnTo>
                  <a:lnTo>
                    <a:pt x="296" y="293"/>
                  </a:lnTo>
                  <a:lnTo>
                    <a:pt x="324" y="276"/>
                  </a:lnTo>
                  <a:lnTo>
                    <a:pt x="355" y="261"/>
                  </a:lnTo>
                  <a:lnTo>
                    <a:pt x="391" y="246"/>
                  </a:lnTo>
                  <a:lnTo>
                    <a:pt x="395" y="245"/>
                  </a:lnTo>
                  <a:lnTo>
                    <a:pt x="403" y="242"/>
                  </a:lnTo>
                  <a:lnTo>
                    <a:pt x="417" y="237"/>
                  </a:lnTo>
                  <a:lnTo>
                    <a:pt x="437" y="231"/>
                  </a:lnTo>
                  <a:lnTo>
                    <a:pt x="460" y="223"/>
                  </a:lnTo>
                  <a:lnTo>
                    <a:pt x="486" y="215"/>
                  </a:lnTo>
                  <a:lnTo>
                    <a:pt x="516" y="204"/>
                  </a:lnTo>
                  <a:lnTo>
                    <a:pt x="546" y="192"/>
                  </a:lnTo>
                  <a:lnTo>
                    <a:pt x="579" y="180"/>
                  </a:lnTo>
                  <a:lnTo>
                    <a:pt x="613" y="166"/>
                  </a:lnTo>
                  <a:lnTo>
                    <a:pt x="646" y="152"/>
                  </a:lnTo>
                  <a:lnTo>
                    <a:pt x="680" y="137"/>
                  </a:lnTo>
                  <a:lnTo>
                    <a:pt x="712" y="121"/>
                  </a:lnTo>
                  <a:lnTo>
                    <a:pt x="743" y="105"/>
                  </a:lnTo>
                  <a:lnTo>
                    <a:pt x="772" y="88"/>
                  </a:lnTo>
                  <a:lnTo>
                    <a:pt x="797" y="71"/>
                  </a:lnTo>
                  <a:lnTo>
                    <a:pt x="819" y="54"/>
                  </a:lnTo>
                  <a:lnTo>
                    <a:pt x="836" y="38"/>
                  </a:lnTo>
                  <a:lnTo>
                    <a:pt x="849" y="20"/>
                  </a:lnTo>
                  <a:lnTo>
                    <a:pt x="857" y="3"/>
                  </a:lnTo>
                  <a:lnTo>
                    <a:pt x="858" y="5"/>
                  </a:lnTo>
                  <a:lnTo>
                    <a:pt x="860" y="11"/>
                  </a:lnTo>
                  <a:lnTo>
                    <a:pt x="863" y="20"/>
                  </a:lnTo>
                  <a:lnTo>
                    <a:pt x="869" y="32"/>
                  </a:lnTo>
                  <a:lnTo>
                    <a:pt x="875" y="46"/>
                  </a:lnTo>
                  <a:lnTo>
                    <a:pt x="884" y="64"/>
                  </a:lnTo>
                  <a:lnTo>
                    <a:pt x="894" y="82"/>
                  </a:lnTo>
                  <a:lnTo>
                    <a:pt x="905" y="102"/>
                  </a:lnTo>
                  <a:lnTo>
                    <a:pt x="917" y="125"/>
                  </a:lnTo>
                  <a:lnTo>
                    <a:pt x="930" y="148"/>
                  </a:lnTo>
                  <a:lnTo>
                    <a:pt x="945" y="170"/>
                  </a:lnTo>
                  <a:lnTo>
                    <a:pt x="961" y="194"/>
                  </a:lnTo>
                  <a:lnTo>
                    <a:pt x="979" y="218"/>
                  </a:lnTo>
                  <a:lnTo>
                    <a:pt x="996" y="240"/>
                  </a:lnTo>
                  <a:lnTo>
                    <a:pt x="1016" y="262"/>
                  </a:lnTo>
                  <a:lnTo>
                    <a:pt x="1037" y="284"/>
                  </a:lnTo>
                  <a:lnTo>
                    <a:pt x="1058" y="303"/>
                  </a:lnTo>
                  <a:lnTo>
                    <a:pt x="1081" y="320"/>
                  </a:lnTo>
                  <a:lnTo>
                    <a:pt x="1105" y="335"/>
                  </a:lnTo>
                  <a:lnTo>
                    <a:pt x="1130" y="348"/>
                  </a:lnTo>
                  <a:lnTo>
                    <a:pt x="1157" y="358"/>
                  </a:lnTo>
                  <a:lnTo>
                    <a:pt x="1183" y="366"/>
                  </a:lnTo>
                  <a:lnTo>
                    <a:pt x="1211" y="368"/>
                  </a:lnTo>
                  <a:lnTo>
                    <a:pt x="1239" y="368"/>
                  </a:lnTo>
                  <a:lnTo>
                    <a:pt x="1269" y="362"/>
                  </a:lnTo>
                  <a:lnTo>
                    <a:pt x="1298" y="353"/>
                  </a:lnTo>
                  <a:lnTo>
                    <a:pt x="1330" y="338"/>
                  </a:lnTo>
                  <a:lnTo>
                    <a:pt x="1361" y="318"/>
                  </a:lnTo>
                  <a:lnTo>
                    <a:pt x="1394" y="292"/>
                  </a:lnTo>
                  <a:lnTo>
                    <a:pt x="1427" y="261"/>
                  </a:lnTo>
                  <a:lnTo>
                    <a:pt x="1461" y="223"/>
                  </a:lnTo>
                  <a:lnTo>
                    <a:pt x="1494" y="178"/>
                  </a:lnTo>
                  <a:lnTo>
                    <a:pt x="1529" y="126"/>
                  </a:lnTo>
                  <a:lnTo>
                    <a:pt x="1565" y="68"/>
                  </a:lnTo>
                  <a:lnTo>
                    <a:pt x="16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6"/>
            <p:cNvSpPr>
              <a:spLocks noEditPoints="1"/>
            </p:cNvSpPr>
            <p:nvPr/>
          </p:nvSpPr>
          <p:spPr bwMode="auto">
            <a:xfrm>
              <a:off x="6332" y="1541"/>
              <a:ext cx="236" cy="224"/>
            </a:xfrm>
            <a:custGeom>
              <a:avLst/>
              <a:gdLst>
                <a:gd name="T0" fmla="*/ 996 w 1184"/>
                <a:gd name="T1" fmla="*/ 272 h 1123"/>
                <a:gd name="T2" fmla="*/ 844 w 1184"/>
                <a:gd name="T3" fmla="*/ 366 h 1123"/>
                <a:gd name="T4" fmla="*/ 692 w 1184"/>
                <a:gd name="T5" fmla="*/ 441 h 1123"/>
                <a:gd name="T6" fmla="*/ 569 w 1184"/>
                <a:gd name="T7" fmla="*/ 480 h 1123"/>
                <a:gd name="T8" fmla="*/ 466 w 1184"/>
                <a:gd name="T9" fmla="*/ 464 h 1123"/>
                <a:gd name="T10" fmla="*/ 334 w 1184"/>
                <a:gd name="T11" fmla="*/ 399 h 1123"/>
                <a:gd name="T12" fmla="*/ 193 w 1184"/>
                <a:gd name="T13" fmla="*/ 305 h 1123"/>
                <a:gd name="T14" fmla="*/ 106 w 1184"/>
                <a:gd name="T15" fmla="*/ 263 h 1123"/>
                <a:gd name="T16" fmla="*/ 69 w 1184"/>
                <a:gd name="T17" fmla="*/ 351 h 1123"/>
                <a:gd name="T18" fmla="*/ 80 w 1184"/>
                <a:gd name="T19" fmla="*/ 432 h 1123"/>
                <a:gd name="T20" fmla="*/ 100 w 1184"/>
                <a:gd name="T21" fmla="*/ 502 h 1123"/>
                <a:gd name="T22" fmla="*/ 129 w 1184"/>
                <a:gd name="T23" fmla="*/ 530 h 1123"/>
                <a:gd name="T24" fmla="*/ 170 w 1184"/>
                <a:gd name="T25" fmla="*/ 695 h 1123"/>
                <a:gd name="T26" fmla="*/ 276 w 1184"/>
                <a:gd name="T27" fmla="*/ 875 h 1123"/>
                <a:gd name="T28" fmla="*/ 417 w 1184"/>
                <a:gd name="T29" fmla="*/ 1005 h 1123"/>
                <a:gd name="T30" fmla="*/ 569 w 1184"/>
                <a:gd name="T31" fmla="*/ 1055 h 1123"/>
                <a:gd name="T32" fmla="*/ 743 w 1184"/>
                <a:gd name="T33" fmla="*/ 1002 h 1123"/>
                <a:gd name="T34" fmla="*/ 894 w 1184"/>
                <a:gd name="T35" fmla="*/ 868 h 1123"/>
                <a:gd name="T36" fmla="*/ 1001 w 1184"/>
                <a:gd name="T37" fmla="*/ 687 h 1123"/>
                <a:gd name="T38" fmla="*/ 1043 w 1184"/>
                <a:gd name="T39" fmla="*/ 529 h 1123"/>
                <a:gd name="T40" fmla="*/ 1074 w 1184"/>
                <a:gd name="T41" fmla="*/ 495 h 1123"/>
                <a:gd name="T42" fmla="*/ 1097 w 1184"/>
                <a:gd name="T43" fmla="*/ 409 h 1123"/>
                <a:gd name="T44" fmla="*/ 1102 w 1184"/>
                <a:gd name="T45" fmla="*/ 336 h 1123"/>
                <a:gd name="T46" fmla="*/ 1080 w 1184"/>
                <a:gd name="T47" fmla="*/ 255 h 1123"/>
                <a:gd name="T48" fmla="*/ 1175 w 1184"/>
                <a:gd name="T49" fmla="*/ 111 h 1123"/>
                <a:gd name="T50" fmla="*/ 1145 w 1184"/>
                <a:gd name="T51" fmla="*/ 276 h 1123"/>
                <a:gd name="T52" fmla="*/ 1164 w 1184"/>
                <a:gd name="T53" fmla="*/ 303 h 1123"/>
                <a:gd name="T54" fmla="*/ 1169 w 1184"/>
                <a:gd name="T55" fmla="*/ 392 h 1123"/>
                <a:gd name="T56" fmla="*/ 1151 w 1184"/>
                <a:gd name="T57" fmla="*/ 473 h 1123"/>
                <a:gd name="T58" fmla="*/ 1117 w 1184"/>
                <a:gd name="T59" fmla="*/ 555 h 1123"/>
                <a:gd name="T60" fmla="*/ 1058 w 1184"/>
                <a:gd name="T61" fmla="*/ 726 h 1123"/>
                <a:gd name="T62" fmla="*/ 937 w 1184"/>
                <a:gd name="T63" fmla="*/ 922 h 1123"/>
                <a:gd name="T64" fmla="*/ 767 w 1184"/>
                <a:gd name="T65" fmla="*/ 1067 h 1123"/>
                <a:gd name="T66" fmla="*/ 569 w 1184"/>
                <a:gd name="T67" fmla="*/ 1123 h 1123"/>
                <a:gd name="T68" fmla="*/ 393 w 1184"/>
                <a:gd name="T69" fmla="*/ 1069 h 1123"/>
                <a:gd name="T70" fmla="*/ 232 w 1184"/>
                <a:gd name="T71" fmla="*/ 929 h 1123"/>
                <a:gd name="T72" fmla="*/ 112 w 1184"/>
                <a:gd name="T73" fmla="*/ 733 h 1123"/>
                <a:gd name="T74" fmla="*/ 53 w 1184"/>
                <a:gd name="T75" fmla="*/ 553 h 1123"/>
                <a:gd name="T76" fmla="*/ 18 w 1184"/>
                <a:gd name="T77" fmla="*/ 468 h 1123"/>
                <a:gd name="T78" fmla="*/ 2 w 1184"/>
                <a:gd name="T79" fmla="*/ 391 h 1123"/>
                <a:gd name="T80" fmla="*/ 8 w 1184"/>
                <a:gd name="T81" fmla="*/ 303 h 1123"/>
                <a:gd name="T82" fmla="*/ 27 w 1184"/>
                <a:gd name="T83" fmla="*/ 203 h 1123"/>
                <a:gd name="T84" fmla="*/ 101 w 1184"/>
                <a:gd name="T85" fmla="*/ 137 h 1123"/>
                <a:gd name="T86" fmla="*/ 216 w 1184"/>
                <a:gd name="T87" fmla="*/ 238 h 1123"/>
                <a:gd name="T88" fmla="*/ 353 w 1184"/>
                <a:gd name="T89" fmla="*/ 331 h 1123"/>
                <a:gd name="T90" fmla="*/ 478 w 1184"/>
                <a:gd name="T91" fmla="*/ 397 h 1123"/>
                <a:gd name="T92" fmla="*/ 565 w 1184"/>
                <a:gd name="T93" fmla="*/ 412 h 1123"/>
                <a:gd name="T94" fmla="*/ 675 w 1184"/>
                <a:gd name="T95" fmla="*/ 374 h 1123"/>
                <a:gd name="T96" fmla="*/ 818 w 1184"/>
                <a:gd name="T97" fmla="*/ 302 h 1123"/>
                <a:gd name="T98" fmla="*/ 962 w 1184"/>
                <a:gd name="T99" fmla="*/ 214 h 1123"/>
                <a:gd name="T100" fmla="*/ 1077 w 1184"/>
                <a:gd name="T101" fmla="*/ 12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4" h="1123">
                  <a:moveTo>
                    <a:pt x="1093" y="201"/>
                  </a:moveTo>
                  <a:lnTo>
                    <a:pt x="1064" y="224"/>
                  </a:lnTo>
                  <a:lnTo>
                    <a:pt x="1031" y="248"/>
                  </a:lnTo>
                  <a:lnTo>
                    <a:pt x="996" y="272"/>
                  </a:lnTo>
                  <a:lnTo>
                    <a:pt x="960" y="296"/>
                  </a:lnTo>
                  <a:lnTo>
                    <a:pt x="922" y="319"/>
                  </a:lnTo>
                  <a:lnTo>
                    <a:pt x="883" y="343"/>
                  </a:lnTo>
                  <a:lnTo>
                    <a:pt x="844" y="366"/>
                  </a:lnTo>
                  <a:lnTo>
                    <a:pt x="804" y="387"/>
                  </a:lnTo>
                  <a:lnTo>
                    <a:pt x="766" y="407"/>
                  </a:lnTo>
                  <a:lnTo>
                    <a:pt x="728" y="425"/>
                  </a:lnTo>
                  <a:lnTo>
                    <a:pt x="692" y="441"/>
                  </a:lnTo>
                  <a:lnTo>
                    <a:pt x="657" y="455"/>
                  </a:lnTo>
                  <a:lnTo>
                    <a:pt x="625" y="466"/>
                  </a:lnTo>
                  <a:lnTo>
                    <a:pt x="595" y="475"/>
                  </a:lnTo>
                  <a:lnTo>
                    <a:pt x="569" y="480"/>
                  </a:lnTo>
                  <a:lnTo>
                    <a:pt x="546" y="481"/>
                  </a:lnTo>
                  <a:lnTo>
                    <a:pt x="522" y="479"/>
                  </a:lnTo>
                  <a:lnTo>
                    <a:pt x="496" y="474"/>
                  </a:lnTo>
                  <a:lnTo>
                    <a:pt x="466" y="464"/>
                  </a:lnTo>
                  <a:lnTo>
                    <a:pt x="436" y="452"/>
                  </a:lnTo>
                  <a:lnTo>
                    <a:pt x="403" y="437"/>
                  </a:lnTo>
                  <a:lnTo>
                    <a:pt x="368" y="419"/>
                  </a:lnTo>
                  <a:lnTo>
                    <a:pt x="334" y="399"/>
                  </a:lnTo>
                  <a:lnTo>
                    <a:pt x="298" y="378"/>
                  </a:lnTo>
                  <a:lnTo>
                    <a:pt x="263" y="354"/>
                  </a:lnTo>
                  <a:lnTo>
                    <a:pt x="228" y="330"/>
                  </a:lnTo>
                  <a:lnTo>
                    <a:pt x="193" y="305"/>
                  </a:lnTo>
                  <a:lnTo>
                    <a:pt x="160" y="279"/>
                  </a:lnTo>
                  <a:lnTo>
                    <a:pt x="130" y="255"/>
                  </a:lnTo>
                  <a:lnTo>
                    <a:pt x="100" y="230"/>
                  </a:lnTo>
                  <a:lnTo>
                    <a:pt x="106" y="263"/>
                  </a:lnTo>
                  <a:lnTo>
                    <a:pt x="112" y="298"/>
                  </a:lnTo>
                  <a:lnTo>
                    <a:pt x="124" y="364"/>
                  </a:lnTo>
                  <a:lnTo>
                    <a:pt x="69" y="337"/>
                  </a:lnTo>
                  <a:lnTo>
                    <a:pt x="69" y="351"/>
                  </a:lnTo>
                  <a:lnTo>
                    <a:pt x="69" y="368"/>
                  </a:lnTo>
                  <a:lnTo>
                    <a:pt x="72" y="387"/>
                  </a:lnTo>
                  <a:lnTo>
                    <a:pt x="75" y="409"/>
                  </a:lnTo>
                  <a:lnTo>
                    <a:pt x="80" y="432"/>
                  </a:lnTo>
                  <a:lnTo>
                    <a:pt x="86" y="454"/>
                  </a:lnTo>
                  <a:lnTo>
                    <a:pt x="89" y="474"/>
                  </a:lnTo>
                  <a:lnTo>
                    <a:pt x="95" y="490"/>
                  </a:lnTo>
                  <a:lnTo>
                    <a:pt x="100" y="502"/>
                  </a:lnTo>
                  <a:lnTo>
                    <a:pt x="106" y="510"/>
                  </a:lnTo>
                  <a:lnTo>
                    <a:pt x="112" y="517"/>
                  </a:lnTo>
                  <a:lnTo>
                    <a:pt x="117" y="521"/>
                  </a:lnTo>
                  <a:lnTo>
                    <a:pt x="129" y="530"/>
                  </a:lnTo>
                  <a:lnTo>
                    <a:pt x="131" y="544"/>
                  </a:lnTo>
                  <a:lnTo>
                    <a:pt x="139" y="594"/>
                  </a:lnTo>
                  <a:lnTo>
                    <a:pt x="153" y="645"/>
                  </a:lnTo>
                  <a:lnTo>
                    <a:pt x="170" y="695"/>
                  </a:lnTo>
                  <a:lnTo>
                    <a:pt x="192" y="742"/>
                  </a:lnTo>
                  <a:lnTo>
                    <a:pt x="217" y="789"/>
                  </a:lnTo>
                  <a:lnTo>
                    <a:pt x="244" y="833"/>
                  </a:lnTo>
                  <a:lnTo>
                    <a:pt x="276" y="875"/>
                  </a:lnTo>
                  <a:lnTo>
                    <a:pt x="308" y="913"/>
                  </a:lnTo>
                  <a:lnTo>
                    <a:pt x="343" y="948"/>
                  </a:lnTo>
                  <a:lnTo>
                    <a:pt x="379" y="978"/>
                  </a:lnTo>
                  <a:lnTo>
                    <a:pt x="417" y="1005"/>
                  </a:lnTo>
                  <a:lnTo>
                    <a:pt x="456" y="1026"/>
                  </a:lnTo>
                  <a:lnTo>
                    <a:pt x="494" y="1042"/>
                  </a:lnTo>
                  <a:lnTo>
                    <a:pt x="532" y="1052"/>
                  </a:lnTo>
                  <a:lnTo>
                    <a:pt x="569" y="1055"/>
                  </a:lnTo>
                  <a:lnTo>
                    <a:pt x="614" y="1052"/>
                  </a:lnTo>
                  <a:lnTo>
                    <a:pt x="658" y="1041"/>
                  </a:lnTo>
                  <a:lnTo>
                    <a:pt x="702" y="1025"/>
                  </a:lnTo>
                  <a:lnTo>
                    <a:pt x="743" y="1002"/>
                  </a:lnTo>
                  <a:lnTo>
                    <a:pt x="784" y="975"/>
                  </a:lnTo>
                  <a:lnTo>
                    <a:pt x="823" y="943"/>
                  </a:lnTo>
                  <a:lnTo>
                    <a:pt x="859" y="907"/>
                  </a:lnTo>
                  <a:lnTo>
                    <a:pt x="894" y="868"/>
                  </a:lnTo>
                  <a:lnTo>
                    <a:pt x="925" y="826"/>
                  </a:lnTo>
                  <a:lnTo>
                    <a:pt x="954" y="781"/>
                  </a:lnTo>
                  <a:lnTo>
                    <a:pt x="979" y="735"/>
                  </a:lnTo>
                  <a:lnTo>
                    <a:pt x="1001" y="687"/>
                  </a:lnTo>
                  <a:lnTo>
                    <a:pt x="1018" y="640"/>
                  </a:lnTo>
                  <a:lnTo>
                    <a:pt x="1031" y="591"/>
                  </a:lnTo>
                  <a:lnTo>
                    <a:pt x="1041" y="544"/>
                  </a:lnTo>
                  <a:lnTo>
                    <a:pt x="1043" y="529"/>
                  </a:lnTo>
                  <a:lnTo>
                    <a:pt x="1054" y="521"/>
                  </a:lnTo>
                  <a:lnTo>
                    <a:pt x="1061" y="516"/>
                  </a:lnTo>
                  <a:lnTo>
                    <a:pt x="1067" y="507"/>
                  </a:lnTo>
                  <a:lnTo>
                    <a:pt x="1074" y="495"/>
                  </a:lnTo>
                  <a:lnTo>
                    <a:pt x="1080" y="479"/>
                  </a:lnTo>
                  <a:lnTo>
                    <a:pt x="1085" y="457"/>
                  </a:lnTo>
                  <a:lnTo>
                    <a:pt x="1091" y="434"/>
                  </a:lnTo>
                  <a:lnTo>
                    <a:pt x="1097" y="409"/>
                  </a:lnTo>
                  <a:lnTo>
                    <a:pt x="1100" y="386"/>
                  </a:lnTo>
                  <a:lnTo>
                    <a:pt x="1102" y="366"/>
                  </a:lnTo>
                  <a:lnTo>
                    <a:pt x="1103" y="348"/>
                  </a:lnTo>
                  <a:lnTo>
                    <a:pt x="1102" y="336"/>
                  </a:lnTo>
                  <a:lnTo>
                    <a:pt x="1049" y="351"/>
                  </a:lnTo>
                  <a:lnTo>
                    <a:pt x="1069" y="290"/>
                  </a:lnTo>
                  <a:lnTo>
                    <a:pt x="1074" y="275"/>
                  </a:lnTo>
                  <a:lnTo>
                    <a:pt x="1080" y="255"/>
                  </a:lnTo>
                  <a:lnTo>
                    <a:pt x="1087" y="230"/>
                  </a:lnTo>
                  <a:lnTo>
                    <a:pt x="1093" y="201"/>
                  </a:lnTo>
                  <a:close/>
                  <a:moveTo>
                    <a:pt x="1184" y="0"/>
                  </a:moveTo>
                  <a:lnTo>
                    <a:pt x="1175" y="111"/>
                  </a:lnTo>
                  <a:lnTo>
                    <a:pt x="1170" y="160"/>
                  </a:lnTo>
                  <a:lnTo>
                    <a:pt x="1162" y="204"/>
                  </a:lnTo>
                  <a:lnTo>
                    <a:pt x="1153" y="244"/>
                  </a:lnTo>
                  <a:lnTo>
                    <a:pt x="1145" y="276"/>
                  </a:lnTo>
                  <a:lnTo>
                    <a:pt x="1149" y="279"/>
                  </a:lnTo>
                  <a:lnTo>
                    <a:pt x="1152" y="283"/>
                  </a:lnTo>
                  <a:lnTo>
                    <a:pt x="1155" y="287"/>
                  </a:lnTo>
                  <a:lnTo>
                    <a:pt x="1164" y="303"/>
                  </a:lnTo>
                  <a:lnTo>
                    <a:pt x="1169" y="323"/>
                  </a:lnTo>
                  <a:lnTo>
                    <a:pt x="1171" y="344"/>
                  </a:lnTo>
                  <a:lnTo>
                    <a:pt x="1171" y="368"/>
                  </a:lnTo>
                  <a:lnTo>
                    <a:pt x="1169" y="392"/>
                  </a:lnTo>
                  <a:lnTo>
                    <a:pt x="1165" y="415"/>
                  </a:lnTo>
                  <a:lnTo>
                    <a:pt x="1161" y="437"/>
                  </a:lnTo>
                  <a:lnTo>
                    <a:pt x="1155" y="456"/>
                  </a:lnTo>
                  <a:lnTo>
                    <a:pt x="1151" y="473"/>
                  </a:lnTo>
                  <a:lnTo>
                    <a:pt x="1146" y="498"/>
                  </a:lnTo>
                  <a:lnTo>
                    <a:pt x="1138" y="521"/>
                  </a:lnTo>
                  <a:lnTo>
                    <a:pt x="1128" y="539"/>
                  </a:lnTo>
                  <a:lnTo>
                    <a:pt x="1117" y="555"/>
                  </a:lnTo>
                  <a:lnTo>
                    <a:pt x="1106" y="566"/>
                  </a:lnTo>
                  <a:lnTo>
                    <a:pt x="1095" y="619"/>
                  </a:lnTo>
                  <a:lnTo>
                    <a:pt x="1079" y="673"/>
                  </a:lnTo>
                  <a:lnTo>
                    <a:pt x="1058" y="726"/>
                  </a:lnTo>
                  <a:lnTo>
                    <a:pt x="1034" y="778"/>
                  </a:lnTo>
                  <a:lnTo>
                    <a:pt x="1005" y="829"/>
                  </a:lnTo>
                  <a:lnTo>
                    <a:pt x="973" y="877"/>
                  </a:lnTo>
                  <a:lnTo>
                    <a:pt x="937" y="922"/>
                  </a:lnTo>
                  <a:lnTo>
                    <a:pt x="899" y="964"/>
                  </a:lnTo>
                  <a:lnTo>
                    <a:pt x="858" y="1003"/>
                  </a:lnTo>
                  <a:lnTo>
                    <a:pt x="814" y="1038"/>
                  </a:lnTo>
                  <a:lnTo>
                    <a:pt x="767" y="1067"/>
                  </a:lnTo>
                  <a:lnTo>
                    <a:pt x="720" y="1091"/>
                  </a:lnTo>
                  <a:lnTo>
                    <a:pt x="671" y="1108"/>
                  </a:lnTo>
                  <a:lnTo>
                    <a:pt x="620" y="1119"/>
                  </a:lnTo>
                  <a:lnTo>
                    <a:pt x="569" y="1123"/>
                  </a:lnTo>
                  <a:lnTo>
                    <a:pt x="525" y="1120"/>
                  </a:lnTo>
                  <a:lnTo>
                    <a:pt x="482" y="1109"/>
                  </a:lnTo>
                  <a:lnTo>
                    <a:pt x="437" y="1092"/>
                  </a:lnTo>
                  <a:lnTo>
                    <a:pt x="393" y="1069"/>
                  </a:lnTo>
                  <a:lnTo>
                    <a:pt x="351" y="1041"/>
                  </a:lnTo>
                  <a:lnTo>
                    <a:pt x="310" y="1009"/>
                  </a:lnTo>
                  <a:lnTo>
                    <a:pt x="270" y="971"/>
                  </a:lnTo>
                  <a:lnTo>
                    <a:pt x="232" y="929"/>
                  </a:lnTo>
                  <a:lnTo>
                    <a:pt x="197" y="884"/>
                  </a:lnTo>
                  <a:lnTo>
                    <a:pt x="166" y="836"/>
                  </a:lnTo>
                  <a:lnTo>
                    <a:pt x="136" y="785"/>
                  </a:lnTo>
                  <a:lnTo>
                    <a:pt x="112" y="733"/>
                  </a:lnTo>
                  <a:lnTo>
                    <a:pt x="92" y="678"/>
                  </a:lnTo>
                  <a:lnTo>
                    <a:pt x="75" y="622"/>
                  </a:lnTo>
                  <a:lnTo>
                    <a:pt x="64" y="565"/>
                  </a:lnTo>
                  <a:lnTo>
                    <a:pt x="53" y="553"/>
                  </a:lnTo>
                  <a:lnTo>
                    <a:pt x="42" y="538"/>
                  </a:lnTo>
                  <a:lnTo>
                    <a:pt x="33" y="519"/>
                  </a:lnTo>
                  <a:lnTo>
                    <a:pt x="25" y="496"/>
                  </a:lnTo>
                  <a:lnTo>
                    <a:pt x="18" y="468"/>
                  </a:lnTo>
                  <a:lnTo>
                    <a:pt x="15" y="453"/>
                  </a:lnTo>
                  <a:lnTo>
                    <a:pt x="11" y="435"/>
                  </a:lnTo>
                  <a:lnTo>
                    <a:pt x="6" y="414"/>
                  </a:lnTo>
                  <a:lnTo>
                    <a:pt x="2" y="391"/>
                  </a:lnTo>
                  <a:lnTo>
                    <a:pt x="0" y="368"/>
                  </a:lnTo>
                  <a:lnTo>
                    <a:pt x="0" y="344"/>
                  </a:lnTo>
                  <a:lnTo>
                    <a:pt x="2" y="323"/>
                  </a:lnTo>
                  <a:lnTo>
                    <a:pt x="8" y="303"/>
                  </a:lnTo>
                  <a:lnTo>
                    <a:pt x="16" y="287"/>
                  </a:lnTo>
                  <a:lnTo>
                    <a:pt x="26" y="277"/>
                  </a:lnTo>
                  <a:lnTo>
                    <a:pt x="37" y="270"/>
                  </a:lnTo>
                  <a:lnTo>
                    <a:pt x="27" y="203"/>
                  </a:lnTo>
                  <a:lnTo>
                    <a:pt x="20" y="138"/>
                  </a:lnTo>
                  <a:lnTo>
                    <a:pt x="10" y="30"/>
                  </a:lnTo>
                  <a:lnTo>
                    <a:pt x="81" y="114"/>
                  </a:lnTo>
                  <a:lnTo>
                    <a:pt x="101" y="137"/>
                  </a:lnTo>
                  <a:lnTo>
                    <a:pt x="126" y="162"/>
                  </a:lnTo>
                  <a:lnTo>
                    <a:pt x="154" y="188"/>
                  </a:lnTo>
                  <a:lnTo>
                    <a:pt x="184" y="213"/>
                  </a:lnTo>
                  <a:lnTo>
                    <a:pt x="216" y="238"/>
                  </a:lnTo>
                  <a:lnTo>
                    <a:pt x="250" y="263"/>
                  </a:lnTo>
                  <a:lnTo>
                    <a:pt x="284" y="287"/>
                  </a:lnTo>
                  <a:lnTo>
                    <a:pt x="318" y="310"/>
                  </a:lnTo>
                  <a:lnTo>
                    <a:pt x="353" y="331"/>
                  </a:lnTo>
                  <a:lnTo>
                    <a:pt x="387" y="352"/>
                  </a:lnTo>
                  <a:lnTo>
                    <a:pt x="420" y="369"/>
                  </a:lnTo>
                  <a:lnTo>
                    <a:pt x="450" y="384"/>
                  </a:lnTo>
                  <a:lnTo>
                    <a:pt x="478" y="397"/>
                  </a:lnTo>
                  <a:lnTo>
                    <a:pt x="505" y="406"/>
                  </a:lnTo>
                  <a:lnTo>
                    <a:pt x="528" y="412"/>
                  </a:lnTo>
                  <a:lnTo>
                    <a:pt x="546" y="414"/>
                  </a:lnTo>
                  <a:lnTo>
                    <a:pt x="565" y="412"/>
                  </a:lnTo>
                  <a:lnTo>
                    <a:pt x="587" y="407"/>
                  </a:lnTo>
                  <a:lnTo>
                    <a:pt x="614" y="399"/>
                  </a:lnTo>
                  <a:lnTo>
                    <a:pt x="643" y="388"/>
                  </a:lnTo>
                  <a:lnTo>
                    <a:pt x="675" y="374"/>
                  </a:lnTo>
                  <a:lnTo>
                    <a:pt x="708" y="359"/>
                  </a:lnTo>
                  <a:lnTo>
                    <a:pt x="743" y="342"/>
                  </a:lnTo>
                  <a:lnTo>
                    <a:pt x="780" y="323"/>
                  </a:lnTo>
                  <a:lnTo>
                    <a:pt x="818" y="302"/>
                  </a:lnTo>
                  <a:lnTo>
                    <a:pt x="855" y="281"/>
                  </a:lnTo>
                  <a:lnTo>
                    <a:pt x="892" y="259"/>
                  </a:lnTo>
                  <a:lnTo>
                    <a:pt x="928" y="236"/>
                  </a:lnTo>
                  <a:lnTo>
                    <a:pt x="962" y="214"/>
                  </a:lnTo>
                  <a:lnTo>
                    <a:pt x="995" y="190"/>
                  </a:lnTo>
                  <a:lnTo>
                    <a:pt x="1026" y="168"/>
                  </a:lnTo>
                  <a:lnTo>
                    <a:pt x="1053" y="146"/>
                  </a:lnTo>
                  <a:lnTo>
                    <a:pt x="1077" y="125"/>
                  </a:lnTo>
                  <a:lnTo>
                    <a:pt x="1098" y="106"/>
                  </a:lnTo>
                  <a:lnTo>
                    <a:pt x="1114" y="87"/>
                  </a:lnTo>
                  <a:lnTo>
                    <a:pt x="1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7"/>
            <p:cNvSpPr>
              <a:spLocks/>
            </p:cNvSpPr>
            <p:nvPr/>
          </p:nvSpPr>
          <p:spPr bwMode="auto">
            <a:xfrm>
              <a:off x="6335" y="1467"/>
              <a:ext cx="229" cy="136"/>
            </a:xfrm>
            <a:custGeom>
              <a:avLst/>
              <a:gdLst>
                <a:gd name="T0" fmla="*/ 52 w 1146"/>
                <a:gd name="T1" fmla="*/ 0 h 678"/>
                <a:gd name="T2" fmla="*/ 99 w 1146"/>
                <a:gd name="T3" fmla="*/ 29 h 678"/>
                <a:gd name="T4" fmla="*/ 568 w 1146"/>
                <a:gd name="T5" fmla="*/ 311 h 678"/>
                <a:gd name="T6" fmla="*/ 1046 w 1146"/>
                <a:gd name="T7" fmla="*/ 29 h 678"/>
                <a:gd name="T8" fmla="*/ 1095 w 1146"/>
                <a:gd name="T9" fmla="*/ 0 h 678"/>
                <a:gd name="T10" fmla="*/ 1137 w 1146"/>
                <a:gd name="T11" fmla="*/ 246 h 678"/>
                <a:gd name="T12" fmla="*/ 1141 w 1146"/>
                <a:gd name="T13" fmla="*/ 265 h 678"/>
                <a:gd name="T14" fmla="*/ 1144 w 1146"/>
                <a:gd name="T15" fmla="*/ 279 h 678"/>
                <a:gd name="T16" fmla="*/ 1145 w 1146"/>
                <a:gd name="T17" fmla="*/ 288 h 678"/>
                <a:gd name="T18" fmla="*/ 1146 w 1146"/>
                <a:gd name="T19" fmla="*/ 296 h 678"/>
                <a:gd name="T20" fmla="*/ 1144 w 1146"/>
                <a:gd name="T21" fmla="*/ 309 h 678"/>
                <a:gd name="T22" fmla="*/ 1136 w 1146"/>
                <a:gd name="T23" fmla="*/ 323 h 678"/>
                <a:gd name="T24" fmla="*/ 1125 w 1146"/>
                <a:gd name="T25" fmla="*/ 339 h 678"/>
                <a:gd name="T26" fmla="*/ 1108 w 1146"/>
                <a:gd name="T27" fmla="*/ 358 h 678"/>
                <a:gd name="T28" fmla="*/ 1086 w 1146"/>
                <a:gd name="T29" fmla="*/ 379 h 678"/>
                <a:gd name="T30" fmla="*/ 1061 w 1146"/>
                <a:gd name="T31" fmla="*/ 402 h 678"/>
                <a:gd name="T32" fmla="*/ 1033 w 1146"/>
                <a:gd name="T33" fmla="*/ 424 h 678"/>
                <a:gd name="T34" fmla="*/ 1001 w 1146"/>
                <a:gd name="T35" fmla="*/ 448 h 678"/>
                <a:gd name="T36" fmla="*/ 966 w 1146"/>
                <a:gd name="T37" fmla="*/ 472 h 678"/>
                <a:gd name="T38" fmla="*/ 930 w 1146"/>
                <a:gd name="T39" fmla="*/ 495 h 678"/>
                <a:gd name="T40" fmla="*/ 893 w 1146"/>
                <a:gd name="T41" fmla="*/ 518 h 678"/>
                <a:gd name="T42" fmla="*/ 855 w 1146"/>
                <a:gd name="T43" fmla="*/ 542 h 678"/>
                <a:gd name="T44" fmla="*/ 817 w 1146"/>
                <a:gd name="T45" fmla="*/ 563 h 678"/>
                <a:gd name="T46" fmla="*/ 778 w 1146"/>
                <a:gd name="T47" fmla="*/ 584 h 678"/>
                <a:gd name="T48" fmla="*/ 739 w 1146"/>
                <a:gd name="T49" fmla="*/ 604 h 678"/>
                <a:gd name="T50" fmla="*/ 702 w 1146"/>
                <a:gd name="T51" fmla="*/ 622 h 678"/>
                <a:gd name="T52" fmla="*/ 667 w 1146"/>
                <a:gd name="T53" fmla="*/ 638 h 678"/>
                <a:gd name="T54" fmla="*/ 634 w 1146"/>
                <a:gd name="T55" fmla="*/ 652 h 678"/>
                <a:gd name="T56" fmla="*/ 603 w 1146"/>
                <a:gd name="T57" fmla="*/ 663 h 678"/>
                <a:gd name="T58" fmla="*/ 575 w 1146"/>
                <a:gd name="T59" fmla="*/ 671 h 678"/>
                <a:gd name="T60" fmla="*/ 551 w 1146"/>
                <a:gd name="T61" fmla="*/ 676 h 678"/>
                <a:gd name="T62" fmla="*/ 530 w 1146"/>
                <a:gd name="T63" fmla="*/ 678 h 678"/>
                <a:gd name="T64" fmla="*/ 508 w 1146"/>
                <a:gd name="T65" fmla="*/ 676 h 678"/>
                <a:gd name="T66" fmla="*/ 482 w 1146"/>
                <a:gd name="T67" fmla="*/ 669 h 678"/>
                <a:gd name="T68" fmla="*/ 454 w 1146"/>
                <a:gd name="T69" fmla="*/ 659 h 678"/>
                <a:gd name="T70" fmla="*/ 422 w 1146"/>
                <a:gd name="T71" fmla="*/ 647 h 678"/>
                <a:gd name="T72" fmla="*/ 388 w 1146"/>
                <a:gd name="T73" fmla="*/ 630 h 678"/>
                <a:gd name="T74" fmla="*/ 353 w 1146"/>
                <a:gd name="T75" fmla="*/ 611 h 678"/>
                <a:gd name="T76" fmla="*/ 319 w 1146"/>
                <a:gd name="T77" fmla="*/ 590 h 678"/>
                <a:gd name="T78" fmla="*/ 282 w 1146"/>
                <a:gd name="T79" fmla="*/ 568 h 678"/>
                <a:gd name="T80" fmla="*/ 246 w 1146"/>
                <a:gd name="T81" fmla="*/ 543 h 678"/>
                <a:gd name="T82" fmla="*/ 210 w 1146"/>
                <a:gd name="T83" fmla="*/ 518 h 678"/>
                <a:gd name="T84" fmla="*/ 176 w 1146"/>
                <a:gd name="T85" fmla="*/ 492 h 678"/>
                <a:gd name="T86" fmla="*/ 143 w 1146"/>
                <a:gd name="T87" fmla="*/ 466 h 678"/>
                <a:gd name="T88" fmla="*/ 113 w 1146"/>
                <a:gd name="T89" fmla="*/ 440 h 678"/>
                <a:gd name="T90" fmla="*/ 84 w 1146"/>
                <a:gd name="T91" fmla="*/ 415 h 678"/>
                <a:gd name="T92" fmla="*/ 59 w 1146"/>
                <a:gd name="T93" fmla="*/ 390 h 678"/>
                <a:gd name="T94" fmla="*/ 38 w 1146"/>
                <a:gd name="T95" fmla="*/ 366 h 678"/>
                <a:gd name="T96" fmla="*/ 22 w 1146"/>
                <a:gd name="T97" fmla="*/ 346 h 678"/>
                <a:gd name="T98" fmla="*/ 10 w 1146"/>
                <a:gd name="T99" fmla="*/ 327 h 678"/>
                <a:gd name="T100" fmla="*/ 2 w 1146"/>
                <a:gd name="T101" fmla="*/ 310 h 678"/>
                <a:gd name="T102" fmla="*/ 0 w 1146"/>
                <a:gd name="T103" fmla="*/ 296 h 678"/>
                <a:gd name="T104" fmla="*/ 2 w 1146"/>
                <a:gd name="T105" fmla="*/ 280 h 678"/>
                <a:gd name="T106" fmla="*/ 10 w 1146"/>
                <a:gd name="T107" fmla="*/ 265 h 678"/>
                <a:gd name="T108" fmla="*/ 9 w 1146"/>
                <a:gd name="T109" fmla="*/ 265 h 678"/>
                <a:gd name="T110" fmla="*/ 9 w 1146"/>
                <a:gd name="T111" fmla="*/ 266 h 678"/>
                <a:gd name="T112" fmla="*/ 52 w 1146"/>
                <a:gd name="T113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6" h="678">
                  <a:moveTo>
                    <a:pt x="52" y="0"/>
                  </a:moveTo>
                  <a:lnTo>
                    <a:pt x="99" y="29"/>
                  </a:lnTo>
                  <a:lnTo>
                    <a:pt x="568" y="311"/>
                  </a:lnTo>
                  <a:lnTo>
                    <a:pt x="1046" y="29"/>
                  </a:lnTo>
                  <a:lnTo>
                    <a:pt x="1095" y="0"/>
                  </a:lnTo>
                  <a:lnTo>
                    <a:pt x="1137" y="246"/>
                  </a:lnTo>
                  <a:lnTo>
                    <a:pt x="1141" y="265"/>
                  </a:lnTo>
                  <a:lnTo>
                    <a:pt x="1144" y="279"/>
                  </a:lnTo>
                  <a:lnTo>
                    <a:pt x="1145" y="288"/>
                  </a:lnTo>
                  <a:lnTo>
                    <a:pt x="1146" y="296"/>
                  </a:lnTo>
                  <a:lnTo>
                    <a:pt x="1144" y="309"/>
                  </a:lnTo>
                  <a:lnTo>
                    <a:pt x="1136" y="323"/>
                  </a:lnTo>
                  <a:lnTo>
                    <a:pt x="1125" y="339"/>
                  </a:lnTo>
                  <a:lnTo>
                    <a:pt x="1108" y="358"/>
                  </a:lnTo>
                  <a:lnTo>
                    <a:pt x="1086" y="379"/>
                  </a:lnTo>
                  <a:lnTo>
                    <a:pt x="1061" y="402"/>
                  </a:lnTo>
                  <a:lnTo>
                    <a:pt x="1033" y="424"/>
                  </a:lnTo>
                  <a:lnTo>
                    <a:pt x="1001" y="448"/>
                  </a:lnTo>
                  <a:lnTo>
                    <a:pt x="966" y="472"/>
                  </a:lnTo>
                  <a:lnTo>
                    <a:pt x="930" y="495"/>
                  </a:lnTo>
                  <a:lnTo>
                    <a:pt x="893" y="518"/>
                  </a:lnTo>
                  <a:lnTo>
                    <a:pt x="855" y="542"/>
                  </a:lnTo>
                  <a:lnTo>
                    <a:pt x="817" y="563"/>
                  </a:lnTo>
                  <a:lnTo>
                    <a:pt x="778" y="584"/>
                  </a:lnTo>
                  <a:lnTo>
                    <a:pt x="739" y="604"/>
                  </a:lnTo>
                  <a:lnTo>
                    <a:pt x="702" y="622"/>
                  </a:lnTo>
                  <a:lnTo>
                    <a:pt x="667" y="638"/>
                  </a:lnTo>
                  <a:lnTo>
                    <a:pt x="634" y="652"/>
                  </a:lnTo>
                  <a:lnTo>
                    <a:pt x="603" y="663"/>
                  </a:lnTo>
                  <a:lnTo>
                    <a:pt x="575" y="671"/>
                  </a:lnTo>
                  <a:lnTo>
                    <a:pt x="551" y="676"/>
                  </a:lnTo>
                  <a:lnTo>
                    <a:pt x="530" y="678"/>
                  </a:lnTo>
                  <a:lnTo>
                    <a:pt x="508" y="676"/>
                  </a:lnTo>
                  <a:lnTo>
                    <a:pt x="482" y="669"/>
                  </a:lnTo>
                  <a:lnTo>
                    <a:pt x="454" y="659"/>
                  </a:lnTo>
                  <a:lnTo>
                    <a:pt x="422" y="647"/>
                  </a:lnTo>
                  <a:lnTo>
                    <a:pt x="388" y="630"/>
                  </a:lnTo>
                  <a:lnTo>
                    <a:pt x="353" y="611"/>
                  </a:lnTo>
                  <a:lnTo>
                    <a:pt x="319" y="590"/>
                  </a:lnTo>
                  <a:lnTo>
                    <a:pt x="282" y="568"/>
                  </a:lnTo>
                  <a:lnTo>
                    <a:pt x="246" y="543"/>
                  </a:lnTo>
                  <a:lnTo>
                    <a:pt x="210" y="518"/>
                  </a:lnTo>
                  <a:lnTo>
                    <a:pt x="176" y="492"/>
                  </a:lnTo>
                  <a:lnTo>
                    <a:pt x="143" y="466"/>
                  </a:lnTo>
                  <a:lnTo>
                    <a:pt x="113" y="440"/>
                  </a:lnTo>
                  <a:lnTo>
                    <a:pt x="84" y="415"/>
                  </a:lnTo>
                  <a:lnTo>
                    <a:pt x="59" y="390"/>
                  </a:lnTo>
                  <a:lnTo>
                    <a:pt x="38" y="366"/>
                  </a:lnTo>
                  <a:lnTo>
                    <a:pt x="22" y="346"/>
                  </a:lnTo>
                  <a:lnTo>
                    <a:pt x="10" y="327"/>
                  </a:lnTo>
                  <a:lnTo>
                    <a:pt x="2" y="310"/>
                  </a:lnTo>
                  <a:lnTo>
                    <a:pt x="0" y="296"/>
                  </a:lnTo>
                  <a:lnTo>
                    <a:pt x="2" y="280"/>
                  </a:lnTo>
                  <a:lnTo>
                    <a:pt x="10" y="265"/>
                  </a:lnTo>
                  <a:lnTo>
                    <a:pt x="9" y="265"/>
                  </a:lnTo>
                  <a:lnTo>
                    <a:pt x="9" y="266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8"/>
            <p:cNvSpPr>
              <a:spLocks/>
            </p:cNvSpPr>
            <p:nvPr/>
          </p:nvSpPr>
          <p:spPr bwMode="auto">
            <a:xfrm>
              <a:off x="6287" y="1370"/>
              <a:ext cx="325" cy="149"/>
            </a:xfrm>
            <a:custGeom>
              <a:avLst/>
              <a:gdLst>
                <a:gd name="T0" fmla="*/ 812 w 1621"/>
                <a:gd name="T1" fmla="*/ 0 h 741"/>
                <a:gd name="T2" fmla="*/ 812 w 1621"/>
                <a:gd name="T3" fmla="*/ 0 h 741"/>
                <a:gd name="T4" fmla="*/ 1621 w 1621"/>
                <a:gd name="T5" fmla="*/ 252 h 741"/>
                <a:gd name="T6" fmla="*/ 1249 w 1621"/>
                <a:gd name="T7" fmla="*/ 477 h 741"/>
                <a:gd name="T8" fmla="*/ 810 w 1621"/>
                <a:gd name="T9" fmla="*/ 741 h 741"/>
                <a:gd name="T10" fmla="*/ 366 w 1621"/>
                <a:gd name="T11" fmla="*/ 476 h 741"/>
                <a:gd name="T12" fmla="*/ 0 w 1621"/>
                <a:gd name="T13" fmla="*/ 256 h 741"/>
                <a:gd name="T14" fmla="*/ 812 w 1621"/>
                <a:gd name="T1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1" h="741">
                  <a:moveTo>
                    <a:pt x="812" y="0"/>
                  </a:moveTo>
                  <a:lnTo>
                    <a:pt x="812" y="0"/>
                  </a:lnTo>
                  <a:lnTo>
                    <a:pt x="1621" y="252"/>
                  </a:lnTo>
                  <a:lnTo>
                    <a:pt x="1249" y="477"/>
                  </a:lnTo>
                  <a:lnTo>
                    <a:pt x="810" y="741"/>
                  </a:lnTo>
                  <a:lnTo>
                    <a:pt x="366" y="476"/>
                  </a:lnTo>
                  <a:lnTo>
                    <a:pt x="0" y="256"/>
                  </a:lnTo>
                  <a:lnTo>
                    <a:pt x="8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9"/>
            <p:cNvSpPr>
              <a:spLocks/>
            </p:cNvSpPr>
            <p:nvPr/>
          </p:nvSpPr>
          <p:spPr bwMode="auto">
            <a:xfrm>
              <a:off x="6279" y="1430"/>
              <a:ext cx="19" cy="138"/>
            </a:xfrm>
            <a:custGeom>
              <a:avLst/>
              <a:gdLst>
                <a:gd name="T0" fmla="*/ 48 w 94"/>
                <a:gd name="T1" fmla="*/ 0 h 691"/>
                <a:gd name="T2" fmla="*/ 94 w 94"/>
                <a:gd name="T3" fmla="*/ 532 h 691"/>
                <a:gd name="T4" fmla="*/ 48 w 94"/>
                <a:gd name="T5" fmla="*/ 691 h 691"/>
                <a:gd name="T6" fmla="*/ 0 w 94"/>
                <a:gd name="T7" fmla="*/ 532 h 691"/>
                <a:gd name="T8" fmla="*/ 48 w 94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91">
                  <a:moveTo>
                    <a:pt x="48" y="0"/>
                  </a:moveTo>
                  <a:lnTo>
                    <a:pt x="94" y="532"/>
                  </a:lnTo>
                  <a:lnTo>
                    <a:pt x="48" y="691"/>
                  </a:lnTo>
                  <a:lnTo>
                    <a:pt x="0" y="53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" name="Rectangle 231"/>
          <p:cNvSpPr/>
          <p:nvPr/>
        </p:nvSpPr>
        <p:spPr>
          <a:xfrm>
            <a:off x="6697583" y="2396513"/>
            <a:ext cx="1097447" cy="286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Course, Branch, Year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697583" y="2722547"/>
            <a:ext cx="1097447" cy="3003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 TECH, CSE, 4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678246" y="2400778"/>
            <a:ext cx="871699" cy="28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678246" y="2726811"/>
            <a:ext cx="871699" cy="297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abc@gmail.com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61370"/>
            <a:ext cx="12191999" cy="767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1" y="3239"/>
            <a:ext cx="1753044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93780" y="139672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15904" y="130168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4297" y="142906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204653" y="77247"/>
            <a:ext cx="15215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Exam Cell (Committee Member)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50" y="56018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1" y="-13151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0873" y="102713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0" y="43936"/>
            <a:ext cx="220665" cy="2697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3" y="45233"/>
            <a:ext cx="271266" cy="271266"/>
          </a:xfrm>
          <a:prstGeom prst="rect">
            <a:avLst/>
          </a:prstGeom>
        </p:spPr>
      </p:pic>
      <p:sp>
        <p:nvSpPr>
          <p:cNvPr id="118" name="Freeform 17"/>
          <p:cNvSpPr>
            <a:spLocks noEditPoints="1"/>
          </p:cNvSpPr>
          <p:nvPr/>
        </p:nvSpPr>
        <p:spPr bwMode="auto">
          <a:xfrm>
            <a:off x="93725" y="963146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0804017" y="6939025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283" y="6997249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75" y="6894327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030305" y="897863"/>
            <a:ext cx="9925077" cy="167471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Rectangle 141"/>
          <p:cNvSpPr/>
          <p:nvPr/>
        </p:nvSpPr>
        <p:spPr>
          <a:xfrm>
            <a:off x="2228018" y="1708178"/>
            <a:ext cx="1241768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09874" y="1708177"/>
            <a:ext cx="1608898" cy="28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512020" y="1710122"/>
            <a:ext cx="1112764" cy="290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770256" y="1708178"/>
            <a:ext cx="958618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228017" y="2043477"/>
            <a:ext cx="1238587" cy="2833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17405" y="2044798"/>
            <a:ext cx="1604570" cy="278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12020" y="2042426"/>
            <a:ext cx="1112764" cy="282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770256" y="2040859"/>
            <a:ext cx="958618" cy="2836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Resolved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623244" y="1708176"/>
            <a:ext cx="1249385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624784" y="2040859"/>
            <a:ext cx="1251338" cy="2836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872630" y="1708892"/>
            <a:ext cx="897628" cy="29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872629" y="2046085"/>
            <a:ext cx="897628" cy="2823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1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63" y="209786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Rectangle 165"/>
          <p:cNvSpPr/>
          <p:nvPr/>
        </p:nvSpPr>
        <p:spPr>
          <a:xfrm>
            <a:off x="4186051" y="1163265"/>
            <a:ext cx="3106422" cy="34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IND038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0501" y="1163265"/>
            <a:ext cx="194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 Grievance Id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478135" y="1163937"/>
            <a:ext cx="1028011" cy="359406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170" name="Freeform 30"/>
          <p:cNvSpPr>
            <a:spLocks noEditPoints="1"/>
          </p:cNvSpPr>
          <p:nvPr/>
        </p:nvSpPr>
        <p:spPr bwMode="auto">
          <a:xfrm>
            <a:off x="8195401" y="1226257"/>
            <a:ext cx="242167" cy="2421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65855" y="1713478"/>
            <a:ext cx="931176" cy="283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73386" y="2050100"/>
            <a:ext cx="928671" cy="2728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17253" y="1714664"/>
            <a:ext cx="1494766" cy="28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4784" y="2051286"/>
            <a:ext cx="1487235" cy="2688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80921" y="1805830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62073" y="1863373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61370"/>
            <a:ext cx="12191999" cy="767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1" y="3239"/>
            <a:ext cx="1753044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93780" y="139672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9904" y="1716288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4297" y="142906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204653" y="77247"/>
            <a:ext cx="15215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Exam Cell (Committee Member)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50" y="56018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1" y="-13151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0873" y="102713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0" y="43936"/>
            <a:ext cx="220665" cy="2697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3" y="45233"/>
            <a:ext cx="271266" cy="271266"/>
          </a:xfrm>
          <a:prstGeom prst="rect">
            <a:avLst/>
          </a:prstGeom>
        </p:spPr>
      </p:pic>
      <p:sp>
        <p:nvSpPr>
          <p:cNvPr id="118" name="Freeform 17"/>
          <p:cNvSpPr>
            <a:spLocks noEditPoints="1"/>
          </p:cNvSpPr>
          <p:nvPr/>
        </p:nvSpPr>
        <p:spPr bwMode="auto">
          <a:xfrm>
            <a:off x="93725" y="963146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0804017" y="6939025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283" y="6997249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75" y="6894327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01955" y="545009"/>
            <a:ext cx="418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Frequently Asked Questions (FAQs)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955" y="988419"/>
            <a:ext cx="9795423" cy="459216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0921" y="1805830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37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62073" y="1863373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3799</TotalTime>
  <Words>614</Words>
  <Application>Microsoft Office PowerPoint</Application>
  <PresentationFormat>Custom</PresentationFormat>
  <Paragraphs>320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733</cp:revision>
  <cp:lastPrinted>2019-02-14T07:41:15Z</cp:lastPrinted>
  <dcterms:created xsi:type="dcterms:W3CDTF">2019-01-09T09:57:50Z</dcterms:created>
  <dcterms:modified xsi:type="dcterms:W3CDTF">2019-02-22T11:23:39Z</dcterms:modified>
</cp:coreProperties>
</file>