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83" r:id="rId3"/>
    <p:sldId id="277" r:id="rId4"/>
    <p:sldId id="279" r:id="rId5"/>
    <p:sldId id="281" r:id="rId6"/>
  </p:sldIdLst>
  <p:sldSz cx="12192000" cy="77724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B1B"/>
    <a:srgbClr val="83BE29"/>
    <a:srgbClr val="FB5A3F"/>
    <a:srgbClr val="019CB7"/>
    <a:srgbClr val="404F66"/>
    <a:srgbClr val="009BE0"/>
    <a:srgbClr val="F2F2F2"/>
    <a:srgbClr val="4D607B"/>
    <a:srgbClr val="344052"/>
    <a:srgbClr val="866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573610837546231E-2"/>
          <c:y val="4.8667898309384512E-2"/>
          <c:w val="0.93885277832490754"/>
          <c:h val="0.7641362042028371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19CB7"/>
              </a:solidFill>
              <a:ln w="25400"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rgbClr val="FB5A3F"/>
              </a:solidFill>
              <a:ln w="25400"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rgbClr val="83BE29"/>
              </a:solidFill>
              <a:ln w="25400"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rgbClr val="EA8B1B"/>
              </a:solidFill>
              <a:ln w="25400">
                <a:noFill/>
              </a:ln>
              <a:effectLst/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1">
                  <c:v>Escalated</c:v>
                </c:pt>
                <c:pt idx="2">
                  <c:v>Pending</c:v>
                </c:pt>
                <c:pt idx="3">
                  <c:v>Satisfied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32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72542840259996055"/>
          <c:y val="9.1746269337346323E-2"/>
          <c:w val="0.26901275906594008"/>
          <c:h val="0.45570129100222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573610837546231E-2"/>
          <c:y val="4.8667898309384512E-2"/>
          <c:w val="0.93885277832490754"/>
          <c:h val="0.7641362042028371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19CB7"/>
              </a:solidFill>
              <a:ln w="25400"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rgbClr val="FB5A3F"/>
              </a:solidFill>
              <a:ln w="25400"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rgbClr val="83BE29"/>
              </a:solidFill>
              <a:ln w="25400"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rgbClr val="EA8B1B"/>
              </a:solidFill>
              <a:ln w="25400">
                <a:noFill/>
              </a:ln>
              <a:effectLst/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1">
                  <c:v>Escalated</c:v>
                </c:pt>
                <c:pt idx="2">
                  <c:v>Pending</c:v>
                </c:pt>
                <c:pt idx="3">
                  <c:v>Satisfied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32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72542840259996055"/>
          <c:y val="9.1746269337346323E-2"/>
          <c:w val="0.26901275906594008"/>
          <c:h val="0.45570129100222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CE1-4058-4017-9332-E044D7F21D8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Rounded Rectangle 181"/>
          <p:cNvSpPr/>
          <p:nvPr/>
        </p:nvSpPr>
        <p:spPr>
          <a:xfrm>
            <a:off x="7089042" y="786968"/>
            <a:ext cx="4912287" cy="267691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Rounded Rectangle 220"/>
          <p:cNvSpPr/>
          <p:nvPr/>
        </p:nvSpPr>
        <p:spPr>
          <a:xfrm>
            <a:off x="7094142" y="3903552"/>
            <a:ext cx="4912287" cy="267691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Rounded Rectangle 215"/>
          <p:cNvSpPr/>
          <p:nvPr/>
        </p:nvSpPr>
        <p:spPr>
          <a:xfrm>
            <a:off x="1941800" y="3905598"/>
            <a:ext cx="4912287" cy="267691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50347" y="6333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Principal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488634" y="142132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58173" y="770260"/>
            <a:ext cx="4912287" cy="2705962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198067" y="869784"/>
            <a:ext cx="152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Select Committee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74722" y="4041720"/>
            <a:ext cx="365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Top 5 Committee Wise Grievance registered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61579" y="4599339"/>
            <a:ext cx="0" cy="16885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1579" y="6287860"/>
            <a:ext cx="3516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93167" y="5056393"/>
            <a:ext cx="91440" cy="1231467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89369" y="5415335"/>
            <a:ext cx="91440" cy="871729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639141" y="5486832"/>
            <a:ext cx="91440" cy="801028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402685" y="5831483"/>
            <a:ext cx="101463" cy="456377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160646" y="5529545"/>
            <a:ext cx="91440" cy="757519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072498" y="5379820"/>
            <a:ext cx="91440" cy="918393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4314537" y="5355233"/>
            <a:ext cx="92170" cy="932627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3557719" y="5309278"/>
            <a:ext cx="91440" cy="978582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1579" y="6343740"/>
            <a:ext cx="3494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Academics     Transport          Canteen            Hostel             Others</a:t>
            </a:r>
            <a:endParaRPr lang="en-US" sz="1000" dirty="0"/>
          </a:p>
        </p:txBody>
      </p:sp>
      <p:sp>
        <p:nvSpPr>
          <p:cNvPr id="214" name="Rectangle 213"/>
          <p:cNvSpPr/>
          <p:nvPr/>
        </p:nvSpPr>
        <p:spPr>
          <a:xfrm>
            <a:off x="5774779" y="5486832"/>
            <a:ext cx="91440" cy="801028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867860" y="5942623"/>
            <a:ext cx="91440" cy="345237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627490" y="609818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2627490" y="583148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2627490" y="560288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2627490" y="535523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2627490" y="510758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2627490" y="4869458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3226" y="4767161"/>
            <a:ext cx="337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3030" y="4660215"/>
            <a:ext cx="74401" cy="106946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483030" y="4860240"/>
            <a:ext cx="74401" cy="106946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4035" y="4585467"/>
            <a:ext cx="942148" cy="44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Total</a:t>
            </a:r>
          </a:p>
          <a:p>
            <a:pPr>
              <a:lnSpc>
                <a:spcPct val="150000"/>
              </a:lnSpc>
            </a:pPr>
            <a:r>
              <a:rPr lang="en-US" sz="800" dirty="0" smtClean="0"/>
              <a:t>Solved</a:t>
            </a:r>
            <a:endParaRPr lang="en-US" sz="800" dirty="0"/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/>
          <p:nvPr/>
        </p:nvSpPr>
        <p:spPr>
          <a:xfrm>
            <a:off x="371616" y="-21124"/>
            <a:ext cx="134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IN" sz="1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279" name="Picture 2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" y="45906"/>
            <a:ext cx="313110" cy="27490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8743955" y="874486"/>
            <a:ext cx="2111855" cy="268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</p:txBody>
      </p:sp>
      <p:sp>
        <p:nvSpPr>
          <p:cNvPr id="155" name="Freeform 7"/>
          <p:cNvSpPr/>
          <p:nvPr/>
        </p:nvSpPr>
        <p:spPr bwMode="auto">
          <a:xfrm rot="5400000">
            <a:off x="5566939" y="2313906"/>
            <a:ext cx="76191" cy="138677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8615918" y="4060427"/>
            <a:ext cx="169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Type of Grievances</a:t>
            </a:r>
            <a:endParaRPr lang="en-IN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5074" r="27118" b="6543"/>
          <a:stretch/>
        </p:blipFill>
        <p:spPr>
          <a:xfrm>
            <a:off x="7373303" y="4501626"/>
            <a:ext cx="2153265" cy="1902543"/>
          </a:xfrm>
          <a:prstGeom prst="rect">
            <a:avLst/>
          </a:prstGeom>
        </p:spPr>
      </p:pic>
      <p:sp>
        <p:nvSpPr>
          <p:cNvPr id="229" name="Rectangle 228"/>
          <p:cNvSpPr/>
          <p:nvPr/>
        </p:nvSpPr>
        <p:spPr>
          <a:xfrm>
            <a:off x="9960576" y="4795966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0141932" y="4661550"/>
            <a:ext cx="1572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Examination Cell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Admission Cell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Training &amp; Placement 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Others</a:t>
            </a:r>
            <a:endParaRPr lang="en-US" sz="1100" dirty="0"/>
          </a:p>
        </p:txBody>
      </p:sp>
      <p:sp>
        <p:nvSpPr>
          <p:cNvPr id="239" name="Rectangle 238"/>
          <p:cNvSpPr/>
          <p:nvPr/>
        </p:nvSpPr>
        <p:spPr>
          <a:xfrm>
            <a:off x="9960576" y="5036856"/>
            <a:ext cx="91440" cy="91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9960576" y="5292496"/>
            <a:ext cx="91440" cy="91440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960576" y="5541144"/>
            <a:ext cx="91440" cy="91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0976613"/>
              </p:ext>
            </p:extLst>
          </p:nvPr>
        </p:nvGraphicFramePr>
        <p:xfrm>
          <a:off x="7237800" y="1202894"/>
          <a:ext cx="4569300" cy="2609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49" name="Rounded Rectangle 8"/>
          <p:cNvSpPr/>
          <p:nvPr/>
        </p:nvSpPr>
        <p:spPr>
          <a:xfrm>
            <a:off x="2146432" y="1275630"/>
            <a:ext cx="2123391" cy="707136"/>
          </a:xfrm>
          <a:prstGeom prst="roundRect">
            <a:avLst>
              <a:gd name="adj" fmla="val 7561"/>
            </a:avLst>
          </a:prstGeom>
          <a:solidFill>
            <a:srgbClr val="866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50" name="Straight Connector 249"/>
          <p:cNvCxnSpPr/>
          <p:nvPr/>
        </p:nvCxnSpPr>
        <p:spPr>
          <a:xfrm>
            <a:off x="2181404" y="1761674"/>
            <a:ext cx="20534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8"/>
          <p:cNvSpPr txBox="1"/>
          <p:nvPr/>
        </p:nvSpPr>
        <p:spPr>
          <a:xfrm>
            <a:off x="2146234" y="1276380"/>
            <a:ext cx="21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2144870" y="1728151"/>
            <a:ext cx="2126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Total Grievances</a:t>
            </a:r>
            <a:endParaRPr lang="en-IN" sz="1200" dirty="0"/>
          </a:p>
        </p:txBody>
      </p:sp>
      <p:sp>
        <p:nvSpPr>
          <p:cNvPr id="253" name="Rounded Rectangle 8"/>
          <p:cNvSpPr/>
          <p:nvPr/>
        </p:nvSpPr>
        <p:spPr>
          <a:xfrm>
            <a:off x="4543089" y="1280044"/>
            <a:ext cx="2123391" cy="707136"/>
          </a:xfrm>
          <a:prstGeom prst="roundRect">
            <a:avLst>
              <a:gd name="adj" fmla="val 7561"/>
            </a:avLst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8061" y="1766088"/>
            <a:ext cx="20534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8"/>
          <p:cNvSpPr txBox="1"/>
          <p:nvPr/>
        </p:nvSpPr>
        <p:spPr>
          <a:xfrm>
            <a:off x="4542891" y="1280794"/>
            <a:ext cx="21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4541527" y="1732565"/>
            <a:ext cx="2126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Escalated Grievances</a:t>
            </a:r>
            <a:endParaRPr lang="en-IN" sz="1200" dirty="0"/>
          </a:p>
        </p:txBody>
      </p:sp>
      <p:sp>
        <p:nvSpPr>
          <p:cNvPr id="268" name="Rounded Rectangle 8"/>
          <p:cNvSpPr/>
          <p:nvPr/>
        </p:nvSpPr>
        <p:spPr>
          <a:xfrm>
            <a:off x="2164559" y="2316896"/>
            <a:ext cx="2087637" cy="707136"/>
          </a:xfrm>
          <a:prstGeom prst="roundRect">
            <a:avLst>
              <a:gd name="adj" fmla="val 7561"/>
            </a:avLst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2198943" y="2802940"/>
            <a:ext cx="2018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8"/>
          <p:cNvSpPr txBox="1"/>
          <p:nvPr/>
        </p:nvSpPr>
        <p:spPr>
          <a:xfrm>
            <a:off x="2164365" y="2317646"/>
            <a:ext cx="20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163023" y="2769417"/>
            <a:ext cx="2090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Satisfied Grievances</a:t>
            </a:r>
            <a:endParaRPr lang="en-IN" sz="1200" dirty="0"/>
          </a:p>
        </p:txBody>
      </p:sp>
      <p:sp>
        <p:nvSpPr>
          <p:cNvPr id="274" name="Rounded Rectangle 8"/>
          <p:cNvSpPr/>
          <p:nvPr/>
        </p:nvSpPr>
        <p:spPr>
          <a:xfrm>
            <a:off x="4543339" y="2316146"/>
            <a:ext cx="2123391" cy="707136"/>
          </a:xfrm>
          <a:prstGeom prst="roundRect">
            <a:avLst>
              <a:gd name="adj" fmla="val 7561"/>
            </a:avLst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4578311" y="2802190"/>
            <a:ext cx="20534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8"/>
          <p:cNvSpPr txBox="1"/>
          <p:nvPr/>
        </p:nvSpPr>
        <p:spPr>
          <a:xfrm>
            <a:off x="4543141" y="2316896"/>
            <a:ext cx="21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8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4541777" y="2768667"/>
            <a:ext cx="2126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Pending </a:t>
            </a:r>
            <a:r>
              <a:rPr lang="en-US" sz="1200" smtClean="0">
                <a:solidFill>
                  <a:schemeClr val="bg1"/>
                </a:solidFill>
              </a:rPr>
              <a:t> Grievances</a:t>
            </a:r>
            <a:endParaRPr lang="en-IN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02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3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4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05" name="Freeform 30"/>
          <p:cNvSpPr>
            <a:spLocks noEditPoints="1"/>
          </p:cNvSpPr>
          <p:nvPr/>
        </p:nvSpPr>
        <p:spPr bwMode="auto">
          <a:xfrm>
            <a:off x="74333" y="1486117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4000" y="436590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34850" y="1518465"/>
            <a:ext cx="119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2071" y="1978942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109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10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57971" y="2021742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7971" y="1008886"/>
            <a:ext cx="774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3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Rounded Rectangle 181"/>
          <p:cNvSpPr/>
          <p:nvPr/>
        </p:nvSpPr>
        <p:spPr>
          <a:xfrm>
            <a:off x="7089042" y="786968"/>
            <a:ext cx="4912287" cy="267691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Rounded Rectangle 220"/>
          <p:cNvSpPr/>
          <p:nvPr/>
        </p:nvSpPr>
        <p:spPr>
          <a:xfrm>
            <a:off x="7094142" y="3903552"/>
            <a:ext cx="4912287" cy="267691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Rounded Rectangle 215"/>
          <p:cNvSpPr/>
          <p:nvPr/>
        </p:nvSpPr>
        <p:spPr>
          <a:xfrm>
            <a:off x="1941800" y="3905598"/>
            <a:ext cx="4912287" cy="267691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50347" y="6333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Principal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488634" y="142132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58173" y="770260"/>
            <a:ext cx="4912287" cy="2705962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198067" y="869784"/>
            <a:ext cx="152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Select Committee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74722" y="4041720"/>
            <a:ext cx="365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Top 5 Committee Wise Grievance registered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61579" y="4599339"/>
            <a:ext cx="0" cy="16885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1579" y="6287860"/>
            <a:ext cx="3516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93167" y="5056393"/>
            <a:ext cx="91440" cy="1231467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89369" y="5415335"/>
            <a:ext cx="91440" cy="871729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639141" y="5486832"/>
            <a:ext cx="91440" cy="801028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402685" y="5831483"/>
            <a:ext cx="101463" cy="456377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160646" y="5529545"/>
            <a:ext cx="91440" cy="757519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072498" y="5379820"/>
            <a:ext cx="91440" cy="918393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4314537" y="5355233"/>
            <a:ext cx="92170" cy="932627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3557719" y="5309278"/>
            <a:ext cx="91440" cy="978582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1579" y="6343740"/>
            <a:ext cx="3494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Academics     Transport          Canteen            Hostel             Others</a:t>
            </a:r>
            <a:endParaRPr lang="en-US" sz="1000" dirty="0"/>
          </a:p>
        </p:txBody>
      </p:sp>
      <p:sp>
        <p:nvSpPr>
          <p:cNvPr id="214" name="Rectangle 213"/>
          <p:cNvSpPr/>
          <p:nvPr/>
        </p:nvSpPr>
        <p:spPr>
          <a:xfrm>
            <a:off x="5774779" y="5486832"/>
            <a:ext cx="91440" cy="801028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867860" y="5942623"/>
            <a:ext cx="91440" cy="345237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627490" y="609818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2627490" y="583148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2627490" y="560288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2627490" y="535523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2627490" y="5107583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2627490" y="4869458"/>
            <a:ext cx="817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3226" y="4767161"/>
            <a:ext cx="337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</a:p>
          <a:p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3030" y="4660215"/>
            <a:ext cx="74401" cy="106946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483030" y="4860240"/>
            <a:ext cx="74401" cy="106946"/>
          </a:xfrm>
          <a:prstGeom prst="rect">
            <a:avLst/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4035" y="4585467"/>
            <a:ext cx="942148" cy="44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Total</a:t>
            </a:r>
          </a:p>
          <a:p>
            <a:pPr>
              <a:lnSpc>
                <a:spcPct val="150000"/>
              </a:lnSpc>
            </a:pPr>
            <a:r>
              <a:rPr lang="en-US" sz="800" dirty="0" smtClean="0"/>
              <a:t>Solved</a:t>
            </a:r>
            <a:endParaRPr lang="en-US" sz="800" dirty="0"/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TextBox 235"/>
          <p:cNvSpPr txBox="1"/>
          <p:nvPr/>
        </p:nvSpPr>
        <p:spPr>
          <a:xfrm>
            <a:off x="371616" y="-21124"/>
            <a:ext cx="134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IN" sz="1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279" name="Picture 2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" y="45906"/>
            <a:ext cx="313110" cy="27490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8743955" y="874486"/>
            <a:ext cx="2111855" cy="268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8615918" y="4060427"/>
            <a:ext cx="169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Type of Grievances</a:t>
            </a:r>
            <a:endParaRPr lang="en-IN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5074" r="27118" b="6543"/>
          <a:stretch/>
        </p:blipFill>
        <p:spPr>
          <a:xfrm>
            <a:off x="7373303" y="4501626"/>
            <a:ext cx="2153265" cy="1902543"/>
          </a:xfrm>
          <a:prstGeom prst="rect">
            <a:avLst/>
          </a:prstGeom>
        </p:spPr>
      </p:pic>
      <p:sp>
        <p:nvSpPr>
          <p:cNvPr id="229" name="Rectangle 228"/>
          <p:cNvSpPr/>
          <p:nvPr/>
        </p:nvSpPr>
        <p:spPr>
          <a:xfrm>
            <a:off x="9960576" y="4795966"/>
            <a:ext cx="91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0141932" y="4661550"/>
            <a:ext cx="1572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/>
              <a:t>Examination Cell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Admission Cell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Training &amp; Placement 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Others</a:t>
            </a:r>
            <a:endParaRPr lang="en-US" sz="1100" dirty="0"/>
          </a:p>
        </p:txBody>
      </p:sp>
      <p:sp>
        <p:nvSpPr>
          <p:cNvPr id="239" name="Rectangle 238"/>
          <p:cNvSpPr/>
          <p:nvPr/>
        </p:nvSpPr>
        <p:spPr>
          <a:xfrm>
            <a:off x="9960576" y="5036856"/>
            <a:ext cx="91440" cy="91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9960576" y="5292496"/>
            <a:ext cx="91440" cy="91440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960576" y="5541144"/>
            <a:ext cx="91440" cy="91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/>
          <p:cNvGraphicFramePr/>
          <p:nvPr>
            <p:extLst/>
          </p:nvPr>
        </p:nvGraphicFramePr>
        <p:xfrm>
          <a:off x="7237800" y="1202894"/>
          <a:ext cx="4569300" cy="2609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02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3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4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05" name="Freeform 30"/>
          <p:cNvSpPr>
            <a:spLocks noEditPoints="1"/>
          </p:cNvSpPr>
          <p:nvPr/>
        </p:nvSpPr>
        <p:spPr bwMode="auto">
          <a:xfrm>
            <a:off x="74333" y="1486117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4000" y="436590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34850" y="1518465"/>
            <a:ext cx="119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2071" y="1978942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109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10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57971" y="2021742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7971" y="1008886"/>
            <a:ext cx="774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13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739620" y="871710"/>
            <a:ext cx="2115152" cy="216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Examination Cell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Admission Cell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Training &amp; Placement Cell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Accounts Department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Security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Ragging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Transport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Canteen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Hostel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2" name="Freeform 7"/>
          <p:cNvSpPr/>
          <p:nvPr/>
        </p:nvSpPr>
        <p:spPr bwMode="auto">
          <a:xfrm rot="5400000">
            <a:off x="5566939" y="2313906"/>
            <a:ext cx="76191" cy="138677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3" name="Rounded Rectangle 8"/>
          <p:cNvSpPr/>
          <p:nvPr/>
        </p:nvSpPr>
        <p:spPr>
          <a:xfrm>
            <a:off x="2146432" y="1275630"/>
            <a:ext cx="2123391" cy="707136"/>
          </a:xfrm>
          <a:prstGeom prst="roundRect">
            <a:avLst>
              <a:gd name="adj" fmla="val 7561"/>
            </a:avLst>
          </a:prstGeom>
          <a:solidFill>
            <a:srgbClr val="866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94" name="Straight Connector 93"/>
          <p:cNvCxnSpPr/>
          <p:nvPr/>
        </p:nvCxnSpPr>
        <p:spPr>
          <a:xfrm>
            <a:off x="2181404" y="1761674"/>
            <a:ext cx="20534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8"/>
          <p:cNvSpPr txBox="1"/>
          <p:nvPr/>
        </p:nvSpPr>
        <p:spPr>
          <a:xfrm>
            <a:off x="2146234" y="1276380"/>
            <a:ext cx="21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144870" y="1728151"/>
            <a:ext cx="2126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Total Grievances</a:t>
            </a:r>
            <a:endParaRPr lang="en-IN" sz="1200" dirty="0"/>
          </a:p>
        </p:txBody>
      </p:sp>
      <p:sp>
        <p:nvSpPr>
          <p:cNvPr id="97" name="Rounded Rectangle 8"/>
          <p:cNvSpPr/>
          <p:nvPr/>
        </p:nvSpPr>
        <p:spPr>
          <a:xfrm>
            <a:off x="4543089" y="1280044"/>
            <a:ext cx="2123391" cy="707136"/>
          </a:xfrm>
          <a:prstGeom prst="roundRect">
            <a:avLst>
              <a:gd name="adj" fmla="val 7561"/>
            </a:avLst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98" name="Straight Connector 97"/>
          <p:cNvCxnSpPr/>
          <p:nvPr/>
        </p:nvCxnSpPr>
        <p:spPr>
          <a:xfrm>
            <a:off x="4578061" y="1766088"/>
            <a:ext cx="20534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"/>
          <p:cNvSpPr txBox="1"/>
          <p:nvPr/>
        </p:nvSpPr>
        <p:spPr>
          <a:xfrm>
            <a:off x="4542891" y="1280794"/>
            <a:ext cx="21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541527" y="1732565"/>
            <a:ext cx="2126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Escalated Grievances</a:t>
            </a:r>
            <a:endParaRPr lang="en-IN" sz="1200" dirty="0"/>
          </a:p>
        </p:txBody>
      </p:sp>
      <p:sp>
        <p:nvSpPr>
          <p:cNvPr id="115" name="Rounded Rectangle 8"/>
          <p:cNvSpPr/>
          <p:nvPr/>
        </p:nvSpPr>
        <p:spPr>
          <a:xfrm>
            <a:off x="2164559" y="2316896"/>
            <a:ext cx="2087637" cy="707136"/>
          </a:xfrm>
          <a:prstGeom prst="roundRect">
            <a:avLst>
              <a:gd name="adj" fmla="val 7561"/>
            </a:avLst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2198943" y="2802940"/>
            <a:ext cx="20188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8"/>
          <p:cNvSpPr txBox="1"/>
          <p:nvPr/>
        </p:nvSpPr>
        <p:spPr>
          <a:xfrm>
            <a:off x="2164365" y="2317646"/>
            <a:ext cx="20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163023" y="2769417"/>
            <a:ext cx="2090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Satisfied Grievances</a:t>
            </a:r>
            <a:endParaRPr lang="en-IN" sz="1200" dirty="0"/>
          </a:p>
        </p:txBody>
      </p:sp>
      <p:sp>
        <p:nvSpPr>
          <p:cNvPr id="119" name="Rounded Rectangle 8"/>
          <p:cNvSpPr/>
          <p:nvPr/>
        </p:nvSpPr>
        <p:spPr>
          <a:xfrm>
            <a:off x="4543339" y="2316146"/>
            <a:ext cx="2123391" cy="707136"/>
          </a:xfrm>
          <a:prstGeom prst="roundRect">
            <a:avLst>
              <a:gd name="adj" fmla="val 7561"/>
            </a:avLst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578311" y="2802190"/>
            <a:ext cx="20534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8"/>
          <p:cNvSpPr txBox="1"/>
          <p:nvPr/>
        </p:nvSpPr>
        <p:spPr>
          <a:xfrm>
            <a:off x="4543141" y="2316896"/>
            <a:ext cx="21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8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41777" y="2768667"/>
            <a:ext cx="2126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Pending </a:t>
            </a:r>
            <a:r>
              <a:rPr lang="en-US" sz="1200" smtClean="0">
                <a:solidFill>
                  <a:schemeClr val="bg1"/>
                </a:solidFill>
              </a:rPr>
              <a:t> Grievances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378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50347" y="6333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Principal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488634" y="142132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431" y="54853"/>
            <a:ext cx="303073" cy="2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9" name="Picture 2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" y="45906"/>
            <a:ext cx="313110" cy="27490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Rounded Rectangle 226"/>
          <p:cNvSpPr/>
          <p:nvPr/>
        </p:nvSpPr>
        <p:spPr>
          <a:xfrm>
            <a:off x="2030305" y="897862"/>
            <a:ext cx="9925077" cy="2022935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9" name="TextBox 228"/>
          <p:cNvSpPr txBox="1"/>
          <p:nvPr/>
        </p:nvSpPr>
        <p:spPr>
          <a:xfrm>
            <a:off x="2030305" y="458037"/>
            <a:ext cx="268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Seeking Approval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2030305" y="3208048"/>
            <a:ext cx="9925077" cy="1526419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9" name="TextBox 238"/>
          <p:cNvSpPr txBox="1"/>
          <p:nvPr/>
        </p:nvSpPr>
        <p:spPr>
          <a:xfrm>
            <a:off x="2030305" y="2918130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Escalated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7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98759" y="2582542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7" name="TextBox 416"/>
          <p:cNvSpPr txBox="1"/>
          <p:nvPr/>
        </p:nvSpPr>
        <p:spPr>
          <a:xfrm>
            <a:off x="371617" y="-21124"/>
            <a:ext cx="134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IN" sz="1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254842" y="1069549"/>
            <a:ext cx="742661" cy="301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254842" y="1395584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253216" y="1688490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253216" y="1987075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253216" y="2279598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933585" y="1078891"/>
            <a:ext cx="1256882" cy="30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933586" y="1406013"/>
            <a:ext cx="1256882" cy="2860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933586" y="1687534"/>
            <a:ext cx="1256882" cy="2974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946441" y="1989795"/>
            <a:ext cx="1256881" cy="2847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933586" y="2269958"/>
            <a:ext cx="1256882" cy="3024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012458" y="1073299"/>
            <a:ext cx="900638" cy="290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012458" y="1407083"/>
            <a:ext cx="900638" cy="289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012458" y="1692653"/>
            <a:ext cx="909050" cy="2942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007928" y="1985947"/>
            <a:ext cx="910100" cy="2979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998910" y="2293056"/>
            <a:ext cx="910536" cy="2711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190153" y="1071825"/>
            <a:ext cx="809997" cy="288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190153" y="1402281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190153" y="1704370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193562" y="1994208"/>
            <a:ext cx="806588" cy="2934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190153" y="2286792"/>
            <a:ext cx="809997" cy="2774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5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28" y="1474795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28" y="1757833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28" y="2049031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/>
          <p:cNvSpPr/>
          <p:nvPr/>
        </p:nvSpPr>
        <p:spPr>
          <a:xfrm>
            <a:off x="3890794" y="1081881"/>
            <a:ext cx="1054594" cy="29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890794" y="1407916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890794" y="1700499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890794" y="1990339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890794" y="2282922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997341" y="1072357"/>
            <a:ext cx="893453" cy="29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995878" y="1398576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995878" y="1694457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995878" y="1979764"/>
            <a:ext cx="891609" cy="3028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995878" y="2293447"/>
            <a:ext cx="891609" cy="2853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911833" y="1080500"/>
            <a:ext cx="2284956" cy="269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8157663" y="1446549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8157663" y="1738546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8157663" y="2030207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8157663" y="2323570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349" name="Freeform 65"/>
          <p:cNvSpPr>
            <a:spLocks noEditPoints="1"/>
          </p:cNvSpPr>
          <p:nvPr/>
        </p:nvSpPr>
        <p:spPr bwMode="auto">
          <a:xfrm>
            <a:off x="8688306" y="1484052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3" name="Freeform 65"/>
          <p:cNvSpPr>
            <a:spLocks noEditPoints="1"/>
          </p:cNvSpPr>
          <p:nvPr/>
        </p:nvSpPr>
        <p:spPr bwMode="auto">
          <a:xfrm>
            <a:off x="8688306" y="1781483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Freeform 65"/>
          <p:cNvSpPr>
            <a:spLocks noEditPoints="1"/>
          </p:cNvSpPr>
          <p:nvPr/>
        </p:nvSpPr>
        <p:spPr bwMode="auto">
          <a:xfrm>
            <a:off x="8683307" y="2069317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" name="Freeform 65"/>
          <p:cNvSpPr>
            <a:spLocks noEditPoints="1"/>
          </p:cNvSpPr>
          <p:nvPr/>
        </p:nvSpPr>
        <p:spPr bwMode="auto">
          <a:xfrm>
            <a:off x="8678308" y="2359819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9144411" y="1446528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393" name="Group 392"/>
          <p:cNvGrpSpPr/>
          <p:nvPr/>
        </p:nvGrpSpPr>
        <p:grpSpPr>
          <a:xfrm>
            <a:off x="9815270" y="1473847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1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0" name="Rectangle 419"/>
          <p:cNvSpPr/>
          <p:nvPr/>
        </p:nvSpPr>
        <p:spPr>
          <a:xfrm>
            <a:off x="9144411" y="1736396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21" name="Group 420"/>
          <p:cNvGrpSpPr/>
          <p:nvPr/>
        </p:nvGrpSpPr>
        <p:grpSpPr>
          <a:xfrm>
            <a:off x="9815270" y="1763715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2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3" name="Freeform 422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4" name="Rectangle 423"/>
          <p:cNvSpPr/>
          <p:nvPr/>
        </p:nvSpPr>
        <p:spPr>
          <a:xfrm>
            <a:off x="9142241" y="2032890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9813100" y="2060209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26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8" name="Rectangle 427"/>
          <p:cNvSpPr/>
          <p:nvPr/>
        </p:nvSpPr>
        <p:spPr>
          <a:xfrm>
            <a:off x="9142241" y="232995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29" name="Group 428"/>
          <p:cNvGrpSpPr/>
          <p:nvPr/>
        </p:nvGrpSpPr>
        <p:grpSpPr>
          <a:xfrm>
            <a:off x="9813100" y="235727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3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32" name="Rectangle 431"/>
          <p:cNvSpPr/>
          <p:nvPr/>
        </p:nvSpPr>
        <p:spPr>
          <a:xfrm>
            <a:off x="7909446" y="1394431"/>
            <a:ext cx="2291158" cy="2947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7917653" y="1679162"/>
            <a:ext cx="2291158" cy="2947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7917653" y="1967882"/>
            <a:ext cx="2291158" cy="2947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7917653" y="2271902"/>
            <a:ext cx="2291158" cy="2947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0208811" y="1080177"/>
            <a:ext cx="1499395" cy="274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0198973" y="1411544"/>
            <a:ext cx="1506647" cy="2756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10202155" y="1677530"/>
            <a:ext cx="1495863" cy="2845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10202155" y="1966180"/>
            <a:ext cx="1495863" cy="2968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10202155" y="2269348"/>
            <a:ext cx="1495863" cy="297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2212602" y="3446254"/>
            <a:ext cx="742661" cy="301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212602" y="3772289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2210976" y="4065195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4891345" y="3455596"/>
            <a:ext cx="1256882" cy="30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4891346" y="3782718"/>
            <a:ext cx="1256882" cy="2860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4891346" y="4064239"/>
            <a:ext cx="1256882" cy="2974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6970218" y="3450004"/>
            <a:ext cx="900638" cy="290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6970218" y="3783788"/>
            <a:ext cx="900638" cy="289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6970218" y="4069358"/>
            <a:ext cx="909050" cy="2942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6147913" y="3448530"/>
            <a:ext cx="809997" cy="288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6147913" y="3778986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6147913" y="4081075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6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88" y="3851500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88" y="4134538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9" name="Rectangle 478"/>
          <p:cNvSpPr/>
          <p:nvPr/>
        </p:nvSpPr>
        <p:spPr>
          <a:xfrm>
            <a:off x="3848554" y="3458586"/>
            <a:ext cx="1054594" cy="29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3848554" y="3784621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3848554" y="4077204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2955101" y="3449062"/>
            <a:ext cx="893453" cy="29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2953638" y="3775281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2953638" y="4071162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7885517" y="3444497"/>
            <a:ext cx="2313543" cy="278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7883129" y="3758429"/>
            <a:ext cx="2319823" cy="304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10205821" y="3455596"/>
            <a:ext cx="1502385" cy="285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10194541" y="3786964"/>
            <a:ext cx="1506463" cy="2807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Re-open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7883129" y="4062325"/>
            <a:ext cx="2319823" cy="304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10194541" y="4090860"/>
            <a:ext cx="1506463" cy="2807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Delayed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tick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0946" r="17835" b="33957"/>
          <a:stretch/>
        </p:blipFill>
        <p:spPr bwMode="auto">
          <a:xfrm>
            <a:off x="10811993" y="1418165"/>
            <a:ext cx="279772" cy="24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" name="Picture 2" descr="Image result for tick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0946" r="17835" b="33957"/>
          <a:stretch/>
        </p:blipFill>
        <p:spPr bwMode="auto">
          <a:xfrm>
            <a:off x="10811993" y="1717569"/>
            <a:ext cx="279772" cy="24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" name="Picture 2" descr="Image result for tick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0946" r="17835" b="33957"/>
          <a:stretch/>
        </p:blipFill>
        <p:spPr bwMode="auto">
          <a:xfrm>
            <a:off x="10811993" y="1976474"/>
            <a:ext cx="279772" cy="24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2" descr="Image result for tick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t="20946" r="17835" b="33957"/>
          <a:stretch/>
        </p:blipFill>
        <p:spPr bwMode="auto">
          <a:xfrm>
            <a:off x="10811993" y="2292679"/>
            <a:ext cx="279772" cy="24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" name="Rounded Rectangle 515"/>
          <p:cNvSpPr/>
          <p:nvPr/>
        </p:nvSpPr>
        <p:spPr>
          <a:xfrm>
            <a:off x="2030305" y="5105376"/>
            <a:ext cx="9925077" cy="1771239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7" name="TextBox 516"/>
          <p:cNvSpPr txBox="1"/>
          <p:nvPr/>
        </p:nvSpPr>
        <p:spPr>
          <a:xfrm>
            <a:off x="2030305" y="4766992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Resolved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2210976" y="5274804"/>
            <a:ext cx="742661" cy="30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2210976" y="5611269"/>
            <a:ext cx="750475" cy="289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0" name="Rectangle 519"/>
          <p:cNvSpPr/>
          <p:nvPr/>
        </p:nvSpPr>
        <p:spPr>
          <a:xfrm>
            <a:off x="2209350" y="5893745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4889718" y="5284146"/>
            <a:ext cx="2585717" cy="297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4889719" y="5611268"/>
            <a:ext cx="2585717" cy="2948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4886412" y="5907605"/>
            <a:ext cx="2585717" cy="2861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9424947" y="5293176"/>
            <a:ext cx="918176" cy="283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Closing Date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9424947" y="5626959"/>
            <a:ext cx="900638" cy="289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9424947" y="5912529"/>
            <a:ext cx="909050" cy="2942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7472643" y="5292718"/>
            <a:ext cx="809997" cy="285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7472643" y="5608564"/>
            <a:ext cx="80999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7472643" y="5910653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0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18" y="5681078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18" y="596411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" name="Rectangle 531"/>
          <p:cNvSpPr/>
          <p:nvPr/>
        </p:nvSpPr>
        <p:spPr>
          <a:xfrm>
            <a:off x="3846928" y="5287136"/>
            <a:ext cx="1054594" cy="29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3846928" y="5613171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4" name="Rectangle 533"/>
          <p:cNvSpPr/>
          <p:nvPr/>
        </p:nvSpPr>
        <p:spPr>
          <a:xfrm>
            <a:off x="3846928" y="5905754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2953475" y="5277612"/>
            <a:ext cx="893453" cy="29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2961451" y="5603831"/>
            <a:ext cx="882170" cy="3126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2952012" y="5899712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10346305" y="5292718"/>
            <a:ext cx="1354700" cy="286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 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10335025" y="5624086"/>
            <a:ext cx="1358377" cy="2916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10335025" y="5927982"/>
            <a:ext cx="1358377" cy="2676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Delayed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2209350" y="6182893"/>
            <a:ext cx="742661" cy="3018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2" name="Rectangle 561"/>
          <p:cNvSpPr/>
          <p:nvPr/>
        </p:nvSpPr>
        <p:spPr>
          <a:xfrm>
            <a:off x="4889719" y="6195261"/>
            <a:ext cx="2585717" cy="2876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3" name="Rectangle 562"/>
          <p:cNvSpPr/>
          <p:nvPr/>
        </p:nvSpPr>
        <p:spPr>
          <a:xfrm>
            <a:off x="9424947" y="6201677"/>
            <a:ext cx="909050" cy="2942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4" name="Rectangle 563"/>
          <p:cNvSpPr/>
          <p:nvPr/>
        </p:nvSpPr>
        <p:spPr>
          <a:xfrm>
            <a:off x="7472643" y="6199801"/>
            <a:ext cx="809997" cy="290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5" name="Picture 2" descr="Image result for pd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18" y="6253264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6" name="Rectangle 565"/>
          <p:cNvSpPr/>
          <p:nvPr/>
        </p:nvSpPr>
        <p:spPr>
          <a:xfrm>
            <a:off x="3846928" y="6194902"/>
            <a:ext cx="1054594" cy="2944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7" name="Rectangle 566"/>
          <p:cNvSpPr/>
          <p:nvPr/>
        </p:nvSpPr>
        <p:spPr>
          <a:xfrm>
            <a:off x="2952012" y="6188860"/>
            <a:ext cx="891609" cy="2839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8" name="Rectangle 567"/>
          <p:cNvSpPr/>
          <p:nvPr/>
        </p:nvSpPr>
        <p:spPr>
          <a:xfrm>
            <a:off x="10335025" y="6217130"/>
            <a:ext cx="1358377" cy="2676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Re-open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570" name="Group 569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571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72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73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574" name="Freeform 30"/>
          <p:cNvSpPr>
            <a:spLocks noEditPoints="1"/>
          </p:cNvSpPr>
          <p:nvPr/>
        </p:nvSpPr>
        <p:spPr bwMode="auto">
          <a:xfrm>
            <a:off x="74333" y="1486117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575" name="Straight Connector 574"/>
          <p:cNvCxnSpPr/>
          <p:nvPr/>
        </p:nvCxnSpPr>
        <p:spPr>
          <a:xfrm>
            <a:off x="14000" y="901367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/>
          <p:cNvSpPr txBox="1"/>
          <p:nvPr/>
        </p:nvSpPr>
        <p:spPr>
          <a:xfrm>
            <a:off x="334850" y="1518465"/>
            <a:ext cx="119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grpSp>
        <p:nvGrpSpPr>
          <p:cNvPr id="577" name="Group 576"/>
          <p:cNvGrpSpPr/>
          <p:nvPr/>
        </p:nvGrpSpPr>
        <p:grpSpPr>
          <a:xfrm>
            <a:off x="62071" y="1978942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578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79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580" name="TextBox 579"/>
          <p:cNvSpPr txBox="1"/>
          <p:nvPr/>
        </p:nvSpPr>
        <p:spPr>
          <a:xfrm>
            <a:off x="357971" y="2021742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357971" y="1008886"/>
            <a:ext cx="774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582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8287688" y="5285598"/>
            <a:ext cx="1146595" cy="29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287688" y="5619381"/>
            <a:ext cx="1146595" cy="2842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8287689" y="5904952"/>
            <a:ext cx="1157304" cy="2888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8287689" y="6194100"/>
            <a:ext cx="1157304" cy="2888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8154673" y="3833801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154673" y="4125798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14" name="Freeform 65"/>
          <p:cNvSpPr>
            <a:spLocks noEditPoints="1"/>
          </p:cNvSpPr>
          <p:nvPr/>
        </p:nvSpPr>
        <p:spPr bwMode="auto">
          <a:xfrm>
            <a:off x="8685316" y="3871304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reeform 65"/>
          <p:cNvSpPr>
            <a:spLocks noEditPoints="1"/>
          </p:cNvSpPr>
          <p:nvPr/>
        </p:nvSpPr>
        <p:spPr bwMode="auto">
          <a:xfrm>
            <a:off x="8685316" y="4168735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9141421" y="3833780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9812280" y="3861099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21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9141421" y="4123648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9812280" y="4150967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22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28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92692" y="4404619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70067" y="6537303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50347" y="6333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Principal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488634" y="142132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9" name="Picture 2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" y="45906"/>
            <a:ext cx="313110" cy="27490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371617" y="-21124"/>
            <a:ext cx="134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IN" sz="1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65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6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7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8" name="Freeform 30"/>
          <p:cNvSpPr>
            <a:spLocks noEditPoints="1"/>
          </p:cNvSpPr>
          <p:nvPr/>
        </p:nvSpPr>
        <p:spPr bwMode="auto">
          <a:xfrm>
            <a:off x="74333" y="1486117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3274" y="1393055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4850" y="1518465"/>
            <a:ext cx="119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2071" y="1978942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72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73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57971" y="2021742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7971" y="1008886"/>
            <a:ext cx="774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76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004281" y="541881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Search Grievance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030305" y="897863"/>
            <a:ext cx="9925077" cy="1674716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228018" y="1708179"/>
            <a:ext cx="973788" cy="285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43329" y="1710219"/>
            <a:ext cx="999703" cy="29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12020" y="1710122"/>
            <a:ext cx="1112764" cy="290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770256" y="1708178"/>
            <a:ext cx="958618" cy="2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28017" y="2043477"/>
            <a:ext cx="971293" cy="2766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50860" y="2046840"/>
            <a:ext cx="997014" cy="2820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12020" y="2042426"/>
            <a:ext cx="1112764" cy="2820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770256" y="2040859"/>
            <a:ext cx="958618" cy="2836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Resolved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23244" y="1708176"/>
            <a:ext cx="1249385" cy="29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624784" y="2040859"/>
            <a:ext cx="1251338" cy="2836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872630" y="1708892"/>
            <a:ext cx="897628" cy="294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872629" y="2046085"/>
            <a:ext cx="897628" cy="2823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1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63" y="2097863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4186051" y="1163265"/>
            <a:ext cx="3106422" cy="344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IND038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50501" y="1163265"/>
            <a:ext cx="1944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 Grievance Id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478135" y="1163937"/>
            <a:ext cx="1028011" cy="359406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95" name="Freeform 30"/>
          <p:cNvSpPr>
            <a:spLocks noEditPoints="1"/>
          </p:cNvSpPr>
          <p:nvPr/>
        </p:nvSpPr>
        <p:spPr bwMode="auto">
          <a:xfrm>
            <a:off x="8195401" y="1226257"/>
            <a:ext cx="242167" cy="2421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199310" y="1715520"/>
            <a:ext cx="931176" cy="283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Details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06841" y="2052142"/>
            <a:ext cx="928671" cy="27280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342340" y="1715520"/>
            <a:ext cx="1166497" cy="280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Committee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349872" y="2052142"/>
            <a:ext cx="1158966" cy="2679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43032" y="1716334"/>
            <a:ext cx="1190176" cy="292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65911" y="2053001"/>
            <a:ext cx="1160984" cy="2754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33" y="354322"/>
            <a:ext cx="12139668" cy="768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/>
          <p:cNvSpPr/>
          <p:nvPr/>
        </p:nvSpPr>
        <p:spPr>
          <a:xfrm>
            <a:off x="1753044" y="-5110"/>
            <a:ext cx="10442139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9" name="Picture 10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02"/>
          <a:stretch>
            <a:fillRect/>
          </a:stretch>
        </p:blipFill>
        <p:spPr bwMode="auto">
          <a:xfrm>
            <a:off x="10453640" y="90556"/>
            <a:ext cx="226548" cy="2025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10650347" y="6333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Principal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488634" y="142132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18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89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0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6" name="Rectangle 225"/>
          <p:cNvSpPr/>
          <p:nvPr/>
        </p:nvSpPr>
        <p:spPr>
          <a:xfrm>
            <a:off x="0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8" name="TextBox 237"/>
          <p:cNvSpPr txBox="1"/>
          <p:nvPr/>
        </p:nvSpPr>
        <p:spPr>
          <a:xfrm>
            <a:off x="371616" y="541881"/>
            <a:ext cx="1422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7E6E6"/>
                </a:solidFill>
              </a:rPr>
              <a:t>Dashboard</a:t>
            </a:r>
            <a:endParaRPr lang="en-IN" sz="1000" dirty="0">
              <a:solidFill>
                <a:srgbClr val="E7E6E6"/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12346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242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4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245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46" name="Freeform 30"/>
          <p:cNvSpPr>
            <a:spLocks noEditPoints="1"/>
          </p:cNvSpPr>
          <p:nvPr/>
        </p:nvSpPr>
        <p:spPr bwMode="auto">
          <a:xfrm>
            <a:off x="74333" y="1486117"/>
            <a:ext cx="272267" cy="2722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0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14000" y="1918428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34850" y="1518465"/>
            <a:ext cx="119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Search Application</a:t>
            </a:r>
            <a:endParaRPr lang="en-IN" sz="1000" dirty="0">
              <a:solidFill>
                <a:schemeClr val="bg2"/>
              </a:solidFill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62071" y="1978942"/>
            <a:ext cx="285126" cy="323219"/>
            <a:chOff x="3824288" y="2613025"/>
            <a:chExt cx="1960563" cy="2222500"/>
          </a:xfrm>
          <a:solidFill>
            <a:schemeClr val="bg2"/>
          </a:solidFill>
          <a:effectLst/>
        </p:grpSpPr>
        <p:sp>
          <p:nvSpPr>
            <p:cNvPr id="256" name="Freeform 15"/>
            <p:cNvSpPr>
              <a:spLocks noEditPoints="1"/>
            </p:cNvSpPr>
            <p:nvPr/>
          </p:nvSpPr>
          <p:spPr bwMode="auto">
            <a:xfrm>
              <a:off x="3824288" y="2613025"/>
              <a:ext cx="1960563" cy="2222500"/>
            </a:xfrm>
            <a:custGeom>
              <a:avLst/>
              <a:gdLst>
                <a:gd name="T0" fmla="*/ 200 w 1235"/>
                <a:gd name="T1" fmla="*/ 599 h 1400"/>
                <a:gd name="T2" fmla="*/ 215 w 1235"/>
                <a:gd name="T3" fmla="*/ 1152 h 1400"/>
                <a:gd name="T4" fmla="*/ 896 w 1235"/>
                <a:gd name="T5" fmla="*/ 1062 h 1400"/>
                <a:gd name="T6" fmla="*/ 1047 w 1235"/>
                <a:gd name="T7" fmla="*/ 915 h 1400"/>
                <a:gd name="T8" fmla="*/ 1140 w 1235"/>
                <a:gd name="T9" fmla="*/ 669 h 1400"/>
                <a:gd name="T10" fmla="*/ 200 w 1235"/>
                <a:gd name="T11" fmla="*/ 452 h 1400"/>
                <a:gd name="T12" fmla="*/ 774 w 1235"/>
                <a:gd name="T13" fmla="*/ 317 h 1400"/>
                <a:gd name="T14" fmla="*/ 591 w 1235"/>
                <a:gd name="T15" fmla="*/ 329 h 1400"/>
                <a:gd name="T16" fmla="*/ 679 w 1235"/>
                <a:gd name="T17" fmla="*/ 406 h 1400"/>
                <a:gd name="T18" fmla="*/ 529 w 1235"/>
                <a:gd name="T19" fmla="*/ 242 h 1400"/>
                <a:gd name="T20" fmla="*/ 442 w 1235"/>
                <a:gd name="T21" fmla="*/ 373 h 1400"/>
                <a:gd name="T22" fmla="*/ 537 w 1235"/>
                <a:gd name="T23" fmla="*/ 334 h 1400"/>
                <a:gd name="T24" fmla="*/ 619 w 1235"/>
                <a:gd name="T25" fmla="*/ 273 h 1400"/>
                <a:gd name="T26" fmla="*/ 316 w 1235"/>
                <a:gd name="T27" fmla="*/ 186 h 1400"/>
                <a:gd name="T28" fmla="*/ 308 w 1235"/>
                <a:gd name="T29" fmla="*/ 211 h 1400"/>
                <a:gd name="T30" fmla="*/ 330 w 1235"/>
                <a:gd name="T31" fmla="*/ 226 h 1400"/>
                <a:gd name="T32" fmla="*/ 351 w 1235"/>
                <a:gd name="T33" fmla="*/ 211 h 1400"/>
                <a:gd name="T34" fmla="*/ 343 w 1235"/>
                <a:gd name="T35" fmla="*/ 186 h 1400"/>
                <a:gd name="T36" fmla="*/ 1020 w 1235"/>
                <a:gd name="T37" fmla="*/ 406 h 1400"/>
                <a:gd name="T38" fmla="*/ 1191 w 1235"/>
                <a:gd name="T39" fmla="*/ 91 h 1400"/>
                <a:gd name="T40" fmla="*/ 617 w 1235"/>
                <a:gd name="T41" fmla="*/ 75 h 1400"/>
                <a:gd name="T42" fmla="*/ 752 w 1235"/>
                <a:gd name="T43" fmla="*/ 271 h 1400"/>
                <a:gd name="T44" fmla="*/ 896 w 1235"/>
                <a:gd name="T45" fmla="*/ 44 h 1400"/>
                <a:gd name="T46" fmla="*/ 896 w 1235"/>
                <a:gd name="T47" fmla="*/ 44 h 1400"/>
                <a:gd name="T48" fmla="*/ 217 w 1235"/>
                <a:gd name="T49" fmla="*/ 91 h 1400"/>
                <a:gd name="T50" fmla="*/ 175 w 1235"/>
                <a:gd name="T51" fmla="*/ 236 h 1400"/>
                <a:gd name="T52" fmla="*/ 250 w 1235"/>
                <a:gd name="T53" fmla="*/ 340 h 1400"/>
                <a:gd name="T54" fmla="*/ 306 w 1235"/>
                <a:gd name="T55" fmla="*/ 267 h 1400"/>
                <a:gd name="T56" fmla="*/ 262 w 1235"/>
                <a:gd name="T57" fmla="*/ 203 h 1400"/>
                <a:gd name="T58" fmla="*/ 330 w 1235"/>
                <a:gd name="T59" fmla="*/ 135 h 1400"/>
                <a:gd name="T60" fmla="*/ 398 w 1235"/>
                <a:gd name="T61" fmla="*/ 203 h 1400"/>
                <a:gd name="T62" fmla="*/ 351 w 1235"/>
                <a:gd name="T63" fmla="*/ 267 h 1400"/>
                <a:gd name="T64" fmla="*/ 409 w 1235"/>
                <a:gd name="T65" fmla="*/ 340 h 1400"/>
                <a:gd name="T66" fmla="*/ 485 w 1235"/>
                <a:gd name="T67" fmla="*/ 236 h 1400"/>
                <a:gd name="T68" fmla="*/ 442 w 1235"/>
                <a:gd name="T69" fmla="*/ 91 h 1400"/>
                <a:gd name="T70" fmla="*/ 851 w 1235"/>
                <a:gd name="T71" fmla="*/ 0 h 1400"/>
                <a:gd name="T72" fmla="*/ 940 w 1235"/>
                <a:gd name="T73" fmla="*/ 226 h 1400"/>
                <a:gd name="T74" fmla="*/ 878 w 1235"/>
                <a:gd name="T75" fmla="*/ 311 h 1400"/>
                <a:gd name="T76" fmla="*/ 971 w 1235"/>
                <a:gd name="T77" fmla="*/ 406 h 1400"/>
                <a:gd name="T78" fmla="*/ 1134 w 1235"/>
                <a:gd name="T79" fmla="*/ 406 h 1400"/>
                <a:gd name="T80" fmla="*/ 1191 w 1235"/>
                <a:gd name="T81" fmla="*/ 520 h 1400"/>
                <a:gd name="T82" fmla="*/ 1154 w 1235"/>
                <a:gd name="T83" fmla="*/ 810 h 1400"/>
                <a:gd name="T84" fmla="*/ 997 w 1235"/>
                <a:gd name="T85" fmla="*/ 1040 h 1400"/>
                <a:gd name="T86" fmla="*/ 398 w 1235"/>
                <a:gd name="T87" fmla="*/ 1197 h 1400"/>
                <a:gd name="T88" fmla="*/ 155 w 1235"/>
                <a:gd name="T89" fmla="*/ 599 h 1400"/>
                <a:gd name="T90" fmla="*/ 161 w 1235"/>
                <a:gd name="T91" fmla="*/ 406 h 1400"/>
                <a:gd name="T92" fmla="*/ 159 w 1235"/>
                <a:gd name="T93" fmla="*/ 317 h 1400"/>
                <a:gd name="T94" fmla="*/ 130 w 1235"/>
                <a:gd name="T95" fmla="*/ 157 h 1400"/>
                <a:gd name="T96" fmla="*/ 241 w 1235"/>
                <a:gd name="T97" fmla="*/ 21 h 1400"/>
                <a:gd name="T98" fmla="*/ 419 w 1235"/>
                <a:gd name="T99" fmla="*/ 21 h 1400"/>
                <a:gd name="T100" fmla="*/ 528 w 1235"/>
                <a:gd name="T101" fmla="*/ 155 h 1400"/>
                <a:gd name="T102" fmla="*/ 745 w 1235"/>
                <a:gd name="T103" fmla="*/ 147 h 1400"/>
                <a:gd name="T104" fmla="*/ 882 w 1235"/>
                <a:gd name="T105" fmla="*/ 257 h 1400"/>
                <a:gd name="T106" fmla="*/ 851 w 1235"/>
                <a:gd name="T107" fmla="*/ 135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5" h="1400">
                  <a:moveTo>
                    <a:pt x="200" y="452"/>
                  </a:moveTo>
                  <a:lnTo>
                    <a:pt x="194" y="499"/>
                  </a:lnTo>
                  <a:lnTo>
                    <a:pt x="194" y="549"/>
                  </a:lnTo>
                  <a:lnTo>
                    <a:pt x="200" y="599"/>
                  </a:lnTo>
                  <a:lnTo>
                    <a:pt x="202" y="607"/>
                  </a:lnTo>
                  <a:lnTo>
                    <a:pt x="70" y="843"/>
                  </a:lnTo>
                  <a:lnTo>
                    <a:pt x="215" y="876"/>
                  </a:lnTo>
                  <a:lnTo>
                    <a:pt x="215" y="1152"/>
                  </a:lnTo>
                  <a:lnTo>
                    <a:pt x="442" y="1152"/>
                  </a:lnTo>
                  <a:lnTo>
                    <a:pt x="442" y="1356"/>
                  </a:lnTo>
                  <a:lnTo>
                    <a:pt x="896" y="1356"/>
                  </a:lnTo>
                  <a:lnTo>
                    <a:pt x="896" y="1062"/>
                  </a:lnTo>
                  <a:lnTo>
                    <a:pt x="906" y="1056"/>
                  </a:lnTo>
                  <a:lnTo>
                    <a:pt x="960" y="1013"/>
                  </a:lnTo>
                  <a:lnTo>
                    <a:pt x="1006" y="967"/>
                  </a:lnTo>
                  <a:lnTo>
                    <a:pt x="1047" y="915"/>
                  </a:lnTo>
                  <a:lnTo>
                    <a:pt x="1082" y="859"/>
                  </a:lnTo>
                  <a:lnTo>
                    <a:pt x="1109" y="799"/>
                  </a:lnTo>
                  <a:lnTo>
                    <a:pt x="1129" y="735"/>
                  </a:lnTo>
                  <a:lnTo>
                    <a:pt x="1140" y="669"/>
                  </a:lnTo>
                  <a:lnTo>
                    <a:pt x="1146" y="601"/>
                  </a:lnTo>
                  <a:lnTo>
                    <a:pt x="1146" y="520"/>
                  </a:lnTo>
                  <a:lnTo>
                    <a:pt x="1140" y="452"/>
                  </a:lnTo>
                  <a:lnTo>
                    <a:pt x="200" y="452"/>
                  </a:lnTo>
                  <a:close/>
                  <a:moveTo>
                    <a:pt x="688" y="317"/>
                  </a:moveTo>
                  <a:lnTo>
                    <a:pt x="729" y="406"/>
                  </a:lnTo>
                  <a:lnTo>
                    <a:pt x="814" y="406"/>
                  </a:lnTo>
                  <a:lnTo>
                    <a:pt x="774" y="317"/>
                  </a:lnTo>
                  <a:lnTo>
                    <a:pt x="688" y="317"/>
                  </a:lnTo>
                  <a:close/>
                  <a:moveTo>
                    <a:pt x="624" y="317"/>
                  </a:moveTo>
                  <a:lnTo>
                    <a:pt x="607" y="319"/>
                  </a:lnTo>
                  <a:lnTo>
                    <a:pt x="591" y="329"/>
                  </a:lnTo>
                  <a:lnTo>
                    <a:pt x="582" y="344"/>
                  </a:lnTo>
                  <a:lnTo>
                    <a:pt x="578" y="362"/>
                  </a:lnTo>
                  <a:lnTo>
                    <a:pt x="578" y="406"/>
                  </a:lnTo>
                  <a:lnTo>
                    <a:pt x="679" y="406"/>
                  </a:lnTo>
                  <a:lnTo>
                    <a:pt x="638" y="317"/>
                  </a:lnTo>
                  <a:lnTo>
                    <a:pt x="624" y="317"/>
                  </a:lnTo>
                  <a:close/>
                  <a:moveTo>
                    <a:pt x="590" y="211"/>
                  </a:moveTo>
                  <a:lnTo>
                    <a:pt x="529" y="242"/>
                  </a:lnTo>
                  <a:lnTo>
                    <a:pt x="518" y="280"/>
                  </a:lnTo>
                  <a:lnTo>
                    <a:pt x="498" y="315"/>
                  </a:lnTo>
                  <a:lnTo>
                    <a:pt x="473" y="346"/>
                  </a:lnTo>
                  <a:lnTo>
                    <a:pt x="442" y="373"/>
                  </a:lnTo>
                  <a:lnTo>
                    <a:pt x="442" y="406"/>
                  </a:lnTo>
                  <a:lnTo>
                    <a:pt x="533" y="406"/>
                  </a:lnTo>
                  <a:lnTo>
                    <a:pt x="533" y="362"/>
                  </a:lnTo>
                  <a:lnTo>
                    <a:pt x="537" y="334"/>
                  </a:lnTo>
                  <a:lnTo>
                    <a:pt x="549" y="311"/>
                  </a:lnTo>
                  <a:lnTo>
                    <a:pt x="568" y="292"/>
                  </a:lnTo>
                  <a:lnTo>
                    <a:pt x="591" y="278"/>
                  </a:lnTo>
                  <a:lnTo>
                    <a:pt x="619" y="273"/>
                  </a:lnTo>
                  <a:lnTo>
                    <a:pt x="590" y="211"/>
                  </a:lnTo>
                  <a:close/>
                  <a:moveTo>
                    <a:pt x="330" y="182"/>
                  </a:moveTo>
                  <a:lnTo>
                    <a:pt x="322" y="182"/>
                  </a:lnTo>
                  <a:lnTo>
                    <a:pt x="316" y="186"/>
                  </a:lnTo>
                  <a:lnTo>
                    <a:pt x="310" y="189"/>
                  </a:lnTo>
                  <a:lnTo>
                    <a:pt x="308" y="197"/>
                  </a:lnTo>
                  <a:lnTo>
                    <a:pt x="306" y="203"/>
                  </a:lnTo>
                  <a:lnTo>
                    <a:pt x="308" y="211"/>
                  </a:lnTo>
                  <a:lnTo>
                    <a:pt x="310" y="216"/>
                  </a:lnTo>
                  <a:lnTo>
                    <a:pt x="316" y="222"/>
                  </a:lnTo>
                  <a:lnTo>
                    <a:pt x="322" y="224"/>
                  </a:lnTo>
                  <a:lnTo>
                    <a:pt x="330" y="226"/>
                  </a:lnTo>
                  <a:lnTo>
                    <a:pt x="338" y="224"/>
                  </a:lnTo>
                  <a:lnTo>
                    <a:pt x="343" y="222"/>
                  </a:lnTo>
                  <a:lnTo>
                    <a:pt x="347" y="216"/>
                  </a:lnTo>
                  <a:lnTo>
                    <a:pt x="351" y="211"/>
                  </a:lnTo>
                  <a:lnTo>
                    <a:pt x="351" y="203"/>
                  </a:lnTo>
                  <a:lnTo>
                    <a:pt x="351" y="197"/>
                  </a:lnTo>
                  <a:lnTo>
                    <a:pt x="347" y="189"/>
                  </a:lnTo>
                  <a:lnTo>
                    <a:pt x="343" y="186"/>
                  </a:lnTo>
                  <a:lnTo>
                    <a:pt x="338" y="182"/>
                  </a:lnTo>
                  <a:lnTo>
                    <a:pt x="330" y="182"/>
                  </a:lnTo>
                  <a:close/>
                  <a:moveTo>
                    <a:pt x="1134" y="143"/>
                  </a:moveTo>
                  <a:lnTo>
                    <a:pt x="1020" y="406"/>
                  </a:lnTo>
                  <a:lnTo>
                    <a:pt x="1084" y="406"/>
                  </a:lnTo>
                  <a:lnTo>
                    <a:pt x="1185" y="168"/>
                  </a:lnTo>
                  <a:lnTo>
                    <a:pt x="1134" y="143"/>
                  </a:lnTo>
                  <a:close/>
                  <a:moveTo>
                    <a:pt x="1191" y="91"/>
                  </a:moveTo>
                  <a:lnTo>
                    <a:pt x="1165" y="110"/>
                  </a:lnTo>
                  <a:lnTo>
                    <a:pt x="1191" y="122"/>
                  </a:lnTo>
                  <a:lnTo>
                    <a:pt x="1191" y="91"/>
                  </a:lnTo>
                  <a:close/>
                  <a:moveTo>
                    <a:pt x="617" y="75"/>
                  </a:moveTo>
                  <a:lnTo>
                    <a:pt x="591" y="160"/>
                  </a:lnTo>
                  <a:lnTo>
                    <a:pt x="613" y="151"/>
                  </a:lnTo>
                  <a:lnTo>
                    <a:pt x="667" y="271"/>
                  </a:lnTo>
                  <a:lnTo>
                    <a:pt x="752" y="271"/>
                  </a:lnTo>
                  <a:lnTo>
                    <a:pt x="685" y="126"/>
                  </a:lnTo>
                  <a:lnTo>
                    <a:pt x="706" y="114"/>
                  </a:lnTo>
                  <a:lnTo>
                    <a:pt x="617" y="75"/>
                  </a:lnTo>
                  <a:close/>
                  <a:moveTo>
                    <a:pt x="896" y="44"/>
                  </a:moveTo>
                  <a:lnTo>
                    <a:pt x="896" y="91"/>
                  </a:lnTo>
                  <a:lnTo>
                    <a:pt x="940" y="91"/>
                  </a:lnTo>
                  <a:lnTo>
                    <a:pt x="940" y="44"/>
                  </a:lnTo>
                  <a:lnTo>
                    <a:pt x="896" y="44"/>
                  </a:lnTo>
                  <a:close/>
                  <a:moveTo>
                    <a:pt x="330" y="44"/>
                  </a:moveTo>
                  <a:lnTo>
                    <a:pt x="287" y="50"/>
                  </a:lnTo>
                  <a:lnTo>
                    <a:pt x="250" y="68"/>
                  </a:lnTo>
                  <a:lnTo>
                    <a:pt x="217" y="91"/>
                  </a:lnTo>
                  <a:lnTo>
                    <a:pt x="192" y="124"/>
                  </a:lnTo>
                  <a:lnTo>
                    <a:pt x="177" y="162"/>
                  </a:lnTo>
                  <a:lnTo>
                    <a:pt x="171" y="203"/>
                  </a:lnTo>
                  <a:lnTo>
                    <a:pt x="175" y="236"/>
                  </a:lnTo>
                  <a:lnTo>
                    <a:pt x="184" y="269"/>
                  </a:lnTo>
                  <a:lnTo>
                    <a:pt x="202" y="296"/>
                  </a:lnTo>
                  <a:lnTo>
                    <a:pt x="223" y="321"/>
                  </a:lnTo>
                  <a:lnTo>
                    <a:pt x="250" y="340"/>
                  </a:lnTo>
                  <a:lnTo>
                    <a:pt x="262" y="346"/>
                  </a:lnTo>
                  <a:lnTo>
                    <a:pt x="262" y="406"/>
                  </a:lnTo>
                  <a:lnTo>
                    <a:pt x="306" y="406"/>
                  </a:lnTo>
                  <a:lnTo>
                    <a:pt x="306" y="267"/>
                  </a:lnTo>
                  <a:lnTo>
                    <a:pt x="289" y="257"/>
                  </a:lnTo>
                  <a:lnTo>
                    <a:pt x="274" y="244"/>
                  </a:lnTo>
                  <a:lnTo>
                    <a:pt x="264" y="224"/>
                  </a:lnTo>
                  <a:lnTo>
                    <a:pt x="262" y="203"/>
                  </a:lnTo>
                  <a:lnTo>
                    <a:pt x="268" y="178"/>
                  </a:lnTo>
                  <a:lnTo>
                    <a:pt x="281" y="157"/>
                  </a:lnTo>
                  <a:lnTo>
                    <a:pt x="303" y="141"/>
                  </a:lnTo>
                  <a:lnTo>
                    <a:pt x="330" y="135"/>
                  </a:lnTo>
                  <a:lnTo>
                    <a:pt x="355" y="141"/>
                  </a:lnTo>
                  <a:lnTo>
                    <a:pt x="378" y="157"/>
                  </a:lnTo>
                  <a:lnTo>
                    <a:pt x="392" y="178"/>
                  </a:lnTo>
                  <a:lnTo>
                    <a:pt x="398" y="203"/>
                  </a:lnTo>
                  <a:lnTo>
                    <a:pt x="394" y="224"/>
                  </a:lnTo>
                  <a:lnTo>
                    <a:pt x="384" y="244"/>
                  </a:lnTo>
                  <a:lnTo>
                    <a:pt x="370" y="257"/>
                  </a:lnTo>
                  <a:lnTo>
                    <a:pt x="351" y="267"/>
                  </a:lnTo>
                  <a:lnTo>
                    <a:pt x="351" y="406"/>
                  </a:lnTo>
                  <a:lnTo>
                    <a:pt x="398" y="406"/>
                  </a:lnTo>
                  <a:lnTo>
                    <a:pt x="398" y="346"/>
                  </a:lnTo>
                  <a:lnTo>
                    <a:pt x="409" y="340"/>
                  </a:lnTo>
                  <a:lnTo>
                    <a:pt x="436" y="321"/>
                  </a:lnTo>
                  <a:lnTo>
                    <a:pt x="458" y="296"/>
                  </a:lnTo>
                  <a:lnTo>
                    <a:pt x="473" y="269"/>
                  </a:lnTo>
                  <a:lnTo>
                    <a:pt x="485" y="236"/>
                  </a:lnTo>
                  <a:lnTo>
                    <a:pt x="489" y="203"/>
                  </a:lnTo>
                  <a:lnTo>
                    <a:pt x="483" y="162"/>
                  </a:lnTo>
                  <a:lnTo>
                    <a:pt x="465" y="124"/>
                  </a:lnTo>
                  <a:lnTo>
                    <a:pt x="442" y="91"/>
                  </a:lnTo>
                  <a:lnTo>
                    <a:pt x="409" y="68"/>
                  </a:lnTo>
                  <a:lnTo>
                    <a:pt x="372" y="50"/>
                  </a:lnTo>
                  <a:lnTo>
                    <a:pt x="330" y="44"/>
                  </a:lnTo>
                  <a:close/>
                  <a:moveTo>
                    <a:pt x="851" y="0"/>
                  </a:moveTo>
                  <a:lnTo>
                    <a:pt x="987" y="0"/>
                  </a:lnTo>
                  <a:lnTo>
                    <a:pt x="987" y="135"/>
                  </a:lnTo>
                  <a:lnTo>
                    <a:pt x="940" y="135"/>
                  </a:lnTo>
                  <a:lnTo>
                    <a:pt x="940" y="226"/>
                  </a:lnTo>
                  <a:lnTo>
                    <a:pt x="937" y="255"/>
                  </a:lnTo>
                  <a:lnTo>
                    <a:pt x="923" y="278"/>
                  </a:lnTo>
                  <a:lnTo>
                    <a:pt x="904" y="300"/>
                  </a:lnTo>
                  <a:lnTo>
                    <a:pt x="878" y="311"/>
                  </a:lnTo>
                  <a:lnTo>
                    <a:pt x="851" y="317"/>
                  </a:lnTo>
                  <a:lnTo>
                    <a:pt x="824" y="317"/>
                  </a:lnTo>
                  <a:lnTo>
                    <a:pt x="865" y="406"/>
                  </a:lnTo>
                  <a:lnTo>
                    <a:pt x="971" y="406"/>
                  </a:lnTo>
                  <a:lnTo>
                    <a:pt x="1103" y="99"/>
                  </a:lnTo>
                  <a:lnTo>
                    <a:pt x="1235" y="0"/>
                  </a:lnTo>
                  <a:lnTo>
                    <a:pt x="1235" y="162"/>
                  </a:lnTo>
                  <a:lnTo>
                    <a:pt x="1134" y="406"/>
                  </a:lnTo>
                  <a:lnTo>
                    <a:pt x="1179" y="406"/>
                  </a:lnTo>
                  <a:lnTo>
                    <a:pt x="1181" y="425"/>
                  </a:lnTo>
                  <a:lnTo>
                    <a:pt x="1189" y="472"/>
                  </a:lnTo>
                  <a:lnTo>
                    <a:pt x="1191" y="520"/>
                  </a:lnTo>
                  <a:lnTo>
                    <a:pt x="1191" y="601"/>
                  </a:lnTo>
                  <a:lnTo>
                    <a:pt x="1187" y="673"/>
                  </a:lnTo>
                  <a:lnTo>
                    <a:pt x="1173" y="742"/>
                  </a:lnTo>
                  <a:lnTo>
                    <a:pt x="1154" y="810"/>
                  </a:lnTo>
                  <a:lnTo>
                    <a:pt x="1125" y="874"/>
                  </a:lnTo>
                  <a:lnTo>
                    <a:pt x="1090" y="934"/>
                  </a:lnTo>
                  <a:lnTo>
                    <a:pt x="1047" y="990"/>
                  </a:lnTo>
                  <a:lnTo>
                    <a:pt x="997" y="1040"/>
                  </a:lnTo>
                  <a:lnTo>
                    <a:pt x="940" y="1087"/>
                  </a:lnTo>
                  <a:lnTo>
                    <a:pt x="940" y="1400"/>
                  </a:lnTo>
                  <a:lnTo>
                    <a:pt x="398" y="1400"/>
                  </a:lnTo>
                  <a:lnTo>
                    <a:pt x="398" y="1197"/>
                  </a:lnTo>
                  <a:lnTo>
                    <a:pt x="171" y="1197"/>
                  </a:lnTo>
                  <a:lnTo>
                    <a:pt x="171" y="913"/>
                  </a:lnTo>
                  <a:lnTo>
                    <a:pt x="0" y="874"/>
                  </a:lnTo>
                  <a:lnTo>
                    <a:pt x="155" y="599"/>
                  </a:lnTo>
                  <a:lnTo>
                    <a:pt x="149" y="541"/>
                  </a:lnTo>
                  <a:lnTo>
                    <a:pt x="149" y="483"/>
                  </a:lnTo>
                  <a:lnTo>
                    <a:pt x="157" y="425"/>
                  </a:lnTo>
                  <a:lnTo>
                    <a:pt x="161" y="406"/>
                  </a:lnTo>
                  <a:lnTo>
                    <a:pt x="215" y="406"/>
                  </a:lnTo>
                  <a:lnTo>
                    <a:pt x="215" y="373"/>
                  </a:lnTo>
                  <a:lnTo>
                    <a:pt x="184" y="346"/>
                  </a:lnTo>
                  <a:lnTo>
                    <a:pt x="159" y="317"/>
                  </a:lnTo>
                  <a:lnTo>
                    <a:pt x="142" y="282"/>
                  </a:lnTo>
                  <a:lnTo>
                    <a:pt x="130" y="244"/>
                  </a:lnTo>
                  <a:lnTo>
                    <a:pt x="126" y="203"/>
                  </a:lnTo>
                  <a:lnTo>
                    <a:pt x="130" y="157"/>
                  </a:lnTo>
                  <a:lnTo>
                    <a:pt x="146" y="114"/>
                  </a:lnTo>
                  <a:lnTo>
                    <a:pt x="171" y="77"/>
                  </a:lnTo>
                  <a:lnTo>
                    <a:pt x="202" y="44"/>
                  </a:lnTo>
                  <a:lnTo>
                    <a:pt x="241" y="21"/>
                  </a:lnTo>
                  <a:lnTo>
                    <a:pt x="283" y="6"/>
                  </a:lnTo>
                  <a:lnTo>
                    <a:pt x="330" y="0"/>
                  </a:lnTo>
                  <a:lnTo>
                    <a:pt x="376" y="6"/>
                  </a:lnTo>
                  <a:lnTo>
                    <a:pt x="419" y="21"/>
                  </a:lnTo>
                  <a:lnTo>
                    <a:pt x="456" y="44"/>
                  </a:lnTo>
                  <a:lnTo>
                    <a:pt x="487" y="75"/>
                  </a:lnTo>
                  <a:lnTo>
                    <a:pt x="512" y="112"/>
                  </a:lnTo>
                  <a:lnTo>
                    <a:pt x="528" y="155"/>
                  </a:lnTo>
                  <a:lnTo>
                    <a:pt x="533" y="201"/>
                  </a:lnTo>
                  <a:lnTo>
                    <a:pt x="586" y="13"/>
                  </a:lnTo>
                  <a:lnTo>
                    <a:pt x="814" y="112"/>
                  </a:lnTo>
                  <a:lnTo>
                    <a:pt x="745" y="147"/>
                  </a:lnTo>
                  <a:lnTo>
                    <a:pt x="803" y="271"/>
                  </a:lnTo>
                  <a:lnTo>
                    <a:pt x="851" y="271"/>
                  </a:lnTo>
                  <a:lnTo>
                    <a:pt x="869" y="267"/>
                  </a:lnTo>
                  <a:lnTo>
                    <a:pt x="882" y="257"/>
                  </a:lnTo>
                  <a:lnTo>
                    <a:pt x="892" y="244"/>
                  </a:lnTo>
                  <a:lnTo>
                    <a:pt x="896" y="226"/>
                  </a:lnTo>
                  <a:lnTo>
                    <a:pt x="896" y="135"/>
                  </a:lnTo>
                  <a:lnTo>
                    <a:pt x="851" y="135"/>
                  </a:lnTo>
                  <a:lnTo>
                    <a:pt x="8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57" name="Freeform 16"/>
            <p:cNvSpPr/>
            <p:nvPr/>
          </p:nvSpPr>
          <p:spPr bwMode="auto">
            <a:xfrm>
              <a:off x="4240213" y="3438525"/>
              <a:ext cx="360363" cy="177800"/>
            </a:xfrm>
            <a:custGeom>
              <a:avLst/>
              <a:gdLst>
                <a:gd name="T0" fmla="*/ 0 w 227"/>
                <a:gd name="T1" fmla="*/ 0 h 112"/>
                <a:gd name="T2" fmla="*/ 44 w 227"/>
                <a:gd name="T3" fmla="*/ 0 h 112"/>
                <a:gd name="T4" fmla="*/ 48 w 227"/>
                <a:gd name="T5" fmla="*/ 23 h 112"/>
                <a:gd name="T6" fmla="*/ 58 w 227"/>
                <a:gd name="T7" fmla="*/ 43 h 112"/>
                <a:gd name="T8" fmla="*/ 72 w 227"/>
                <a:gd name="T9" fmla="*/ 56 h 112"/>
                <a:gd name="T10" fmla="*/ 91 w 227"/>
                <a:gd name="T11" fmla="*/ 64 h 112"/>
                <a:gd name="T12" fmla="*/ 112 w 227"/>
                <a:gd name="T13" fmla="*/ 68 h 112"/>
                <a:gd name="T14" fmla="*/ 134 w 227"/>
                <a:gd name="T15" fmla="*/ 64 h 112"/>
                <a:gd name="T16" fmla="*/ 153 w 227"/>
                <a:gd name="T17" fmla="*/ 56 h 112"/>
                <a:gd name="T18" fmla="*/ 167 w 227"/>
                <a:gd name="T19" fmla="*/ 43 h 112"/>
                <a:gd name="T20" fmla="*/ 176 w 227"/>
                <a:gd name="T21" fmla="*/ 23 h 112"/>
                <a:gd name="T22" fmla="*/ 180 w 227"/>
                <a:gd name="T23" fmla="*/ 0 h 112"/>
                <a:gd name="T24" fmla="*/ 227 w 227"/>
                <a:gd name="T25" fmla="*/ 0 h 112"/>
                <a:gd name="T26" fmla="*/ 223 w 227"/>
                <a:gd name="T27" fmla="*/ 31 h 112"/>
                <a:gd name="T28" fmla="*/ 211 w 227"/>
                <a:gd name="T29" fmla="*/ 58 h 112"/>
                <a:gd name="T30" fmla="*/ 192 w 227"/>
                <a:gd name="T31" fmla="*/ 81 h 112"/>
                <a:gd name="T32" fmla="*/ 171 w 227"/>
                <a:gd name="T33" fmla="*/ 99 h 112"/>
                <a:gd name="T34" fmla="*/ 143 w 227"/>
                <a:gd name="T35" fmla="*/ 108 h 112"/>
                <a:gd name="T36" fmla="*/ 112 w 227"/>
                <a:gd name="T37" fmla="*/ 112 h 112"/>
                <a:gd name="T38" fmla="*/ 83 w 227"/>
                <a:gd name="T39" fmla="*/ 108 h 112"/>
                <a:gd name="T40" fmla="*/ 56 w 227"/>
                <a:gd name="T41" fmla="*/ 99 h 112"/>
                <a:gd name="T42" fmla="*/ 33 w 227"/>
                <a:gd name="T43" fmla="*/ 81 h 112"/>
                <a:gd name="T44" fmla="*/ 15 w 227"/>
                <a:gd name="T45" fmla="*/ 58 h 112"/>
                <a:gd name="T46" fmla="*/ 4 w 227"/>
                <a:gd name="T47" fmla="*/ 31 h 112"/>
                <a:gd name="T48" fmla="*/ 0 w 227"/>
                <a:gd name="T4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44" y="0"/>
                  </a:lnTo>
                  <a:lnTo>
                    <a:pt x="48" y="23"/>
                  </a:lnTo>
                  <a:lnTo>
                    <a:pt x="58" y="43"/>
                  </a:lnTo>
                  <a:lnTo>
                    <a:pt x="72" y="56"/>
                  </a:lnTo>
                  <a:lnTo>
                    <a:pt x="91" y="64"/>
                  </a:lnTo>
                  <a:lnTo>
                    <a:pt x="112" y="68"/>
                  </a:lnTo>
                  <a:lnTo>
                    <a:pt x="134" y="64"/>
                  </a:lnTo>
                  <a:lnTo>
                    <a:pt x="153" y="56"/>
                  </a:lnTo>
                  <a:lnTo>
                    <a:pt x="167" y="43"/>
                  </a:lnTo>
                  <a:lnTo>
                    <a:pt x="176" y="23"/>
                  </a:lnTo>
                  <a:lnTo>
                    <a:pt x="180" y="0"/>
                  </a:lnTo>
                  <a:lnTo>
                    <a:pt x="227" y="0"/>
                  </a:lnTo>
                  <a:lnTo>
                    <a:pt x="223" y="31"/>
                  </a:lnTo>
                  <a:lnTo>
                    <a:pt x="211" y="58"/>
                  </a:lnTo>
                  <a:lnTo>
                    <a:pt x="192" y="81"/>
                  </a:lnTo>
                  <a:lnTo>
                    <a:pt x="171" y="99"/>
                  </a:lnTo>
                  <a:lnTo>
                    <a:pt x="143" y="108"/>
                  </a:lnTo>
                  <a:lnTo>
                    <a:pt x="112" y="112"/>
                  </a:lnTo>
                  <a:lnTo>
                    <a:pt x="83" y="108"/>
                  </a:lnTo>
                  <a:lnTo>
                    <a:pt x="56" y="99"/>
                  </a:lnTo>
                  <a:lnTo>
                    <a:pt x="33" y="81"/>
                  </a:lnTo>
                  <a:lnTo>
                    <a:pt x="15" y="58"/>
                  </a:lnTo>
                  <a:lnTo>
                    <a:pt x="4" y="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357971" y="2021742"/>
            <a:ext cx="49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FAQs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57971" y="1008886"/>
            <a:ext cx="774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Grievances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70" name="Freeform 17"/>
          <p:cNvSpPr>
            <a:spLocks noEditPoints="1"/>
          </p:cNvSpPr>
          <p:nvPr/>
        </p:nvSpPr>
        <p:spPr bwMode="auto">
          <a:xfrm>
            <a:off x="110809" y="963122"/>
            <a:ext cx="329612" cy="340806"/>
          </a:xfrm>
          <a:custGeom>
            <a:avLst/>
            <a:gdLst>
              <a:gd name="T0" fmla="*/ 934 w 3176"/>
              <a:gd name="T1" fmla="*/ 2528 h 3295"/>
              <a:gd name="T2" fmla="*/ 761 w 3176"/>
              <a:gd name="T3" fmla="*/ 3278 h 3295"/>
              <a:gd name="T4" fmla="*/ 498 w 3176"/>
              <a:gd name="T5" fmla="*/ 1833 h 3295"/>
              <a:gd name="T6" fmla="*/ 430 w 3176"/>
              <a:gd name="T7" fmla="*/ 2030 h 3295"/>
              <a:gd name="T8" fmla="*/ 400 w 3176"/>
              <a:gd name="T9" fmla="*/ 1896 h 3295"/>
              <a:gd name="T10" fmla="*/ 1956 w 3176"/>
              <a:gd name="T11" fmla="*/ 1655 h 3295"/>
              <a:gd name="T12" fmla="*/ 1270 w 3176"/>
              <a:gd name="T13" fmla="*/ 2410 h 3295"/>
              <a:gd name="T14" fmla="*/ 1322 w 3176"/>
              <a:gd name="T15" fmla="*/ 2493 h 3295"/>
              <a:gd name="T16" fmla="*/ 2021 w 3176"/>
              <a:gd name="T17" fmla="*/ 1753 h 3295"/>
              <a:gd name="T18" fmla="*/ 2003 w 3176"/>
              <a:gd name="T19" fmla="*/ 1672 h 3295"/>
              <a:gd name="T20" fmla="*/ 1505 w 3176"/>
              <a:gd name="T21" fmla="*/ 1469 h 3295"/>
              <a:gd name="T22" fmla="*/ 1589 w 3176"/>
              <a:gd name="T23" fmla="*/ 1576 h 3295"/>
              <a:gd name="T24" fmla="*/ 412 w 3176"/>
              <a:gd name="T25" fmla="*/ 1648 h 3295"/>
              <a:gd name="T26" fmla="*/ 412 w 3176"/>
              <a:gd name="T27" fmla="*/ 1510 h 3295"/>
              <a:gd name="T28" fmla="*/ 2165 w 3176"/>
              <a:gd name="T29" fmla="*/ 1404 h 3295"/>
              <a:gd name="T30" fmla="*/ 2088 w 3176"/>
              <a:gd name="T31" fmla="*/ 1504 h 3295"/>
              <a:gd name="T32" fmla="*/ 2144 w 3176"/>
              <a:gd name="T33" fmla="*/ 1569 h 3295"/>
              <a:gd name="T34" fmla="*/ 2228 w 3176"/>
              <a:gd name="T35" fmla="*/ 1418 h 3295"/>
              <a:gd name="T36" fmla="*/ 1547 w 3176"/>
              <a:gd name="T37" fmla="*/ 2949 h 3295"/>
              <a:gd name="T38" fmla="*/ 1528 w 3176"/>
              <a:gd name="T39" fmla="*/ 1115 h 3295"/>
              <a:gd name="T40" fmla="*/ 1586 w 3176"/>
              <a:gd name="T41" fmla="*/ 1239 h 3295"/>
              <a:gd name="T42" fmla="*/ 1480 w 3176"/>
              <a:gd name="T43" fmla="*/ 1323 h 3295"/>
              <a:gd name="T44" fmla="*/ 400 w 3176"/>
              <a:gd name="T45" fmla="*/ 1262 h 3295"/>
              <a:gd name="T46" fmla="*/ 430 w 3176"/>
              <a:gd name="T47" fmla="*/ 1128 h 3295"/>
              <a:gd name="T48" fmla="*/ 2761 w 3176"/>
              <a:gd name="T49" fmla="*/ 1583 h 3295"/>
              <a:gd name="T50" fmla="*/ 3031 w 3176"/>
              <a:gd name="T51" fmla="*/ 1062 h 3295"/>
              <a:gd name="T52" fmla="*/ 2796 w 3176"/>
              <a:gd name="T53" fmla="*/ 653 h 3295"/>
              <a:gd name="T54" fmla="*/ 3176 w 3176"/>
              <a:gd name="T55" fmla="*/ 1066 h 3295"/>
              <a:gd name="T56" fmla="*/ 2398 w 3176"/>
              <a:gd name="T57" fmla="*/ 880 h 3295"/>
              <a:gd name="T58" fmla="*/ 2691 w 3176"/>
              <a:gd name="T59" fmla="*/ 616 h 3295"/>
              <a:gd name="T60" fmla="*/ 888 w 3176"/>
              <a:gd name="T61" fmla="*/ 227 h 3295"/>
              <a:gd name="T62" fmla="*/ 1094 w 3176"/>
              <a:gd name="T63" fmla="*/ 294 h 3295"/>
              <a:gd name="T64" fmla="*/ 1035 w 3176"/>
              <a:gd name="T65" fmla="*/ 176 h 3295"/>
              <a:gd name="T66" fmla="*/ 1066 w 3176"/>
              <a:gd name="T67" fmla="*/ 11 h 3295"/>
              <a:gd name="T68" fmla="*/ 1234 w 3176"/>
              <a:gd name="T69" fmla="*/ 159 h 3295"/>
              <a:gd name="T70" fmla="*/ 1334 w 3176"/>
              <a:gd name="T71" fmla="*/ 312 h 3295"/>
              <a:gd name="T72" fmla="*/ 1423 w 3176"/>
              <a:gd name="T73" fmla="*/ 383 h 3295"/>
              <a:gd name="T74" fmla="*/ 1833 w 3176"/>
              <a:gd name="T75" fmla="*/ 449 h 3295"/>
              <a:gd name="T76" fmla="*/ 1964 w 3176"/>
              <a:gd name="T77" fmla="*/ 631 h 3295"/>
              <a:gd name="T78" fmla="*/ 1739 w 3176"/>
              <a:gd name="T79" fmla="*/ 726 h 3295"/>
              <a:gd name="T80" fmla="*/ 1619 w 3176"/>
              <a:gd name="T81" fmla="*/ 645 h 3295"/>
              <a:gd name="T82" fmla="*/ 1391 w 3176"/>
              <a:gd name="T83" fmla="*/ 842 h 3295"/>
              <a:gd name="T84" fmla="*/ 600 w 3176"/>
              <a:gd name="T85" fmla="*/ 853 h 3295"/>
              <a:gd name="T86" fmla="*/ 548 w 3176"/>
              <a:gd name="T87" fmla="*/ 645 h 3295"/>
              <a:gd name="T88" fmla="*/ 244 w 3176"/>
              <a:gd name="T89" fmla="*/ 703 h 3295"/>
              <a:gd name="T90" fmla="*/ 232 w 3176"/>
              <a:gd name="T91" fmla="*/ 2432 h 3295"/>
              <a:gd name="T92" fmla="*/ 351 w 3176"/>
              <a:gd name="T93" fmla="*/ 2513 h 3295"/>
              <a:gd name="T94" fmla="*/ 134 w 3176"/>
              <a:gd name="T95" fmla="*/ 2708 h 3295"/>
              <a:gd name="T96" fmla="*/ 3 w 3176"/>
              <a:gd name="T97" fmla="*/ 2527 h 3295"/>
              <a:gd name="T98" fmla="*/ 48 w 3176"/>
              <a:gd name="T99" fmla="*/ 525 h 3295"/>
              <a:gd name="T100" fmla="*/ 247 w 3176"/>
              <a:gd name="T101" fmla="*/ 422 h 3295"/>
              <a:gd name="T102" fmla="*/ 583 w 3176"/>
              <a:gd name="T103" fmla="*/ 332 h 3295"/>
              <a:gd name="T104" fmla="*/ 714 w 3176"/>
              <a:gd name="T105" fmla="*/ 275 h 3295"/>
              <a:gd name="T106" fmla="*/ 808 w 3176"/>
              <a:gd name="T107" fmla="*/ 67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6" h="3295">
                <a:moveTo>
                  <a:pt x="985" y="2703"/>
                </a:moveTo>
                <a:lnTo>
                  <a:pt x="910" y="2963"/>
                </a:lnTo>
                <a:lnTo>
                  <a:pt x="1055" y="3094"/>
                </a:lnTo>
                <a:lnTo>
                  <a:pt x="1303" y="2991"/>
                </a:lnTo>
                <a:lnTo>
                  <a:pt x="985" y="2703"/>
                </a:lnTo>
                <a:close/>
                <a:moveTo>
                  <a:pt x="934" y="2528"/>
                </a:moveTo>
                <a:lnTo>
                  <a:pt x="1482" y="3023"/>
                </a:lnTo>
                <a:lnTo>
                  <a:pt x="835" y="3291"/>
                </a:lnTo>
                <a:lnTo>
                  <a:pt x="816" y="3295"/>
                </a:lnTo>
                <a:lnTo>
                  <a:pt x="796" y="3295"/>
                </a:lnTo>
                <a:lnTo>
                  <a:pt x="778" y="3288"/>
                </a:lnTo>
                <a:lnTo>
                  <a:pt x="761" y="3278"/>
                </a:lnTo>
                <a:lnTo>
                  <a:pt x="749" y="3262"/>
                </a:lnTo>
                <a:lnTo>
                  <a:pt x="740" y="3244"/>
                </a:lnTo>
                <a:lnTo>
                  <a:pt x="738" y="3225"/>
                </a:lnTo>
                <a:lnTo>
                  <a:pt x="740" y="3205"/>
                </a:lnTo>
                <a:lnTo>
                  <a:pt x="934" y="2528"/>
                </a:lnTo>
                <a:close/>
                <a:moveTo>
                  <a:pt x="498" y="1833"/>
                </a:moveTo>
                <a:lnTo>
                  <a:pt x="1360" y="1833"/>
                </a:lnTo>
                <a:lnTo>
                  <a:pt x="1164" y="2054"/>
                </a:lnTo>
                <a:lnTo>
                  <a:pt x="498" y="2054"/>
                </a:lnTo>
                <a:lnTo>
                  <a:pt x="473" y="2051"/>
                </a:lnTo>
                <a:lnTo>
                  <a:pt x="450" y="2043"/>
                </a:lnTo>
                <a:lnTo>
                  <a:pt x="430" y="2030"/>
                </a:lnTo>
                <a:lnTo>
                  <a:pt x="412" y="2012"/>
                </a:lnTo>
                <a:lnTo>
                  <a:pt x="400" y="1992"/>
                </a:lnTo>
                <a:lnTo>
                  <a:pt x="391" y="1969"/>
                </a:lnTo>
                <a:lnTo>
                  <a:pt x="389" y="1944"/>
                </a:lnTo>
                <a:lnTo>
                  <a:pt x="391" y="1918"/>
                </a:lnTo>
                <a:lnTo>
                  <a:pt x="400" y="1896"/>
                </a:lnTo>
                <a:lnTo>
                  <a:pt x="412" y="1875"/>
                </a:lnTo>
                <a:lnTo>
                  <a:pt x="430" y="1858"/>
                </a:lnTo>
                <a:lnTo>
                  <a:pt x="450" y="1845"/>
                </a:lnTo>
                <a:lnTo>
                  <a:pt x="473" y="1837"/>
                </a:lnTo>
                <a:lnTo>
                  <a:pt x="498" y="1833"/>
                </a:lnTo>
                <a:close/>
                <a:moveTo>
                  <a:pt x="1956" y="1655"/>
                </a:moveTo>
                <a:lnTo>
                  <a:pt x="1939" y="1658"/>
                </a:lnTo>
                <a:lnTo>
                  <a:pt x="1923" y="1665"/>
                </a:lnTo>
                <a:lnTo>
                  <a:pt x="1911" y="1677"/>
                </a:lnTo>
                <a:lnTo>
                  <a:pt x="1287" y="2377"/>
                </a:lnTo>
                <a:lnTo>
                  <a:pt x="1276" y="2393"/>
                </a:lnTo>
                <a:lnTo>
                  <a:pt x="1270" y="2410"/>
                </a:lnTo>
                <a:lnTo>
                  <a:pt x="1269" y="2429"/>
                </a:lnTo>
                <a:lnTo>
                  <a:pt x="1272" y="2446"/>
                </a:lnTo>
                <a:lnTo>
                  <a:pt x="1281" y="2463"/>
                </a:lnTo>
                <a:lnTo>
                  <a:pt x="1292" y="2478"/>
                </a:lnTo>
                <a:lnTo>
                  <a:pt x="1307" y="2487"/>
                </a:lnTo>
                <a:lnTo>
                  <a:pt x="1322" y="2493"/>
                </a:lnTo>
                <a:lnTo>
                  <a:pt x="1339" y="2495"/>
                </a:lnTo>
                <a:lnTo>
                  <a:pt x="1356" y="2492"/>
                </a:lnTo>
                <a:lnTo>
                  <a:pt x="1372" y="2484"/>
                </a:lnTo>
                <a:lnTo>
                  <a:pt x="1384" y="2473"/>
                </a:lnTo>
                <a:lnTo>
                  <a:pt x="2011" y="1768"/>
                </a:lnTo>
                <a:lnTo>
                  <a:pt x="2021" y="1753"/>
                </a:lnTo>
                <a:lnTo>
                  <a:pt x="2027" y="1737"/>
                </a:lnTo>
                <a:lnTo>
                  <a:pt x="2028" y="1720"/>
                </a:lnTo>
                <a:lnTo>
                  <a:pt x="2025" y="1703"/>
                </a:lnTo>
                <a:lnTo>
                  <a:pt x="2018" y="1687"/>
                </a:lnTo>
                <a:lnTo>
                  <a:pt x="2006" y="1675"/>
                </a:lnTo>
                <a:lnTo>
                  <a:pt x="2003" y="1672"/>
                </a:lnTo>
                <a:lnTo>
                  <a:pt x="1988" y="1662"/>
                </a:lnTo>
                <a:lnTo>
                  <a:pt x="1973" y="1656"/>
                </a:lnTo>
                <a:lnTo>
                  <a:pt x="1956" y="1655"/>
                </a:lnTo>
                <a:close/>
                <a:moveTo>
                  <a:pt x="498" y="1467"/>
                </a:moveTo>
                <a:lnTo>
                  <a:pt x="1480" y="1467"/>
                </a:lnTo>
                <a:lnTo>
                  <a:pt x="1505" y="1469"/>
                </a:lnTo>
                <a:lnTo>
                  <a:pt x="1527" y="1478"/>
                </a:lnTo>
                <a:lnTo>
                  <a:pt x="1547" y="1491"/>
                </a:lnTo>
                <a:lnTo>
                  <a:pt x="1564" y="1508"/>
                </a:lnTo>
                <a:lnTo>
                  <a:pt x="1577" y="1529"/>
                </a:lnTo>
                <a:lnTo>
                  <a:pt x="1586" y="1551"/>
                </a:lnTo>
                <a:lnTo>
                  <a:pt x="1589" y="1576"/>
                </a:lnTo>
                <a:lnTo>
                  <a:pt x="1487" y="1691"/>
                </a:lnTo>
                <a:lnTo>
                  <a:pt x="498" y="1691"/>
                </a:lnTo>
                <a:lnTo>
                  <a:pt x="473" y="1687"/>
                </a:lnTo>
                <a:lnTo>
                  <a:pt x="450" y="1679"/>
                </a:lnTo>
                <a:lnTo>
                  <a:pt x="430" y="1666"/>
                </a:lnTo>
                <a:lnTo>
                  <a:pt x="412" y="1648"/>
                </a:lnTo>
                <a:lnTo>
                  <a:pt x="400" y="1628"/>
                </a:lnTo>
                <a:lnTo>
                  <a:pt x="391" y="1604"/>
                </a:lnTo>
                <a:lnTo>
                  <a:pt x="389" y="1580"/>
                </a:lnTo>
                <a:lnTo>
                  <a:pt x="391" y="1553"/>
                </a:lnTo>
                <a:lnTo>
                  <a:pt x="400" y="1530"/>
                </a:lnTo>
                <a:lnTo>
                  <a:pt x="412" y="1510"/>
                </a:lnTo>
                <a:lnTo>
                  <a:pt x="430" y="1492"/>
                </a:lnTo>
                <a:lnTo>
                  <a:pt x="450" y="1478"/>
                </a:lnTo>
                <a:lnTo>
                  <a:pt x="473" y="1469"/>
                </a:lnTo>
                <a:lnTo>
                  <a:pt x="498" y="1467"/>
                </a:lnTo>
                <a:close/>
                <a:moveTo>
                  <a:pt x="2181" y="1401"/>
                </a:moveTo>
                <a:lnTo>
                  <a:pt x="2165" y="1404"/>
                </a:lnTo>
                <a:lnTo>
                  <a:pt x="2149" y="1411"/>
                </a:lnTo>
                <a:lnTo>
                  <a:pt x="2135" y="1423"/>
                </a:lnTo>
                <a:lnTo>
                  <a:pt x="2105" y="1458"/>
                </a:lnTo>
                <a:lnTo>
                  <a:pt x="2095" y="1472"/>
                </a:lnTo>
                <a:lnTo>
                  <a:pt x="2089" y="1487"/>
                </a:lnTo>
                <a:lnTo>
                  <a:pt x="2088" y="1504"/>
                </a:lnTo>
                <a:lnTo>
                  <a:pt x="2091" y="1522"/>
                </a:lnTo>
                <a:lnTo>
                  <a:pt x="2099" y="1537"/>
                </a:lnTo>
                <a:lnTo>
                  <a:pt x="2110" y="1551"/>
                </a:lnTo>
                <a:lnTo>
                  <a:pt x="2113" y="1554"/>
                </a:lnTo>
                <a:lnTo>
                  <a:pt x="2128" y="1564"/>
                </a:lnTo>
                <a:lnTo>
                  <a:pt x="2144" y="1569"/>
                </a:lnTo>
                <a:lnTo>
                  <a:pt x="2160" y="1570"/>
                </a:lnTo>
                <a:lnTo>
                  <a:pt x="2177" y="1567"/>
                </a:lnTo>
                <a:lnTo>
                  <a:pt x="2193" y="1560"/>
                </a:lnTo>
                <a:lnTo>
                  <a:pt x="2206" y="1549"/>
                </a:lnTo>
                <a:lnTo>
                  <a:pt x="2280" y="1465"/>
                </a:lnTo>
                <a:lnTo>
                  <a:pt x="2228" y="1418"/>
                </a:lnTo>
                <a:lnTo>
                  <a:pt x="2214" y="1407"/>
                </a:lnTo>
                <a:lnTo>
                  <a:pt x="2197" y="1402"/>
                </a:lnTo>
                <a:lnTo>
                  <a:pt x="2181" y="1401"/>
                </a:lnTo>
                <a:close/>
                <a:moveTo>
                  <a:pt x="2161" y="1147"/>
                </a:moveTo>
                <a:lnTo>
                  <a:pt x="2709" y="1643"/>
                </a:lnTo>
                <a:lnTo>
                  <a:pt x="1547" y="2949"/>
                </a:lnTo>
                <a:lnTo>
                  <a:pt x="1000" y="2454"/>
                </a:lnTo>
                <a:lnTo>
                  <a:pt x="2161" y="1147"/>
                </a:lnTo>
                <a:close/>
                <a:moveTo>
                  <a:pt x="498" y="1104"/>
                </a:moveTo>
                <a:lnTo>
                  <a:pt x="1480" y="1104"/>
                </a:lnTo>
                <a:lnTo>
                  <a:pt x="1505" y="1107"/>
                </a:lnTo>
                <a:lnTo>
                  <a:pt x="1528" y="1115"/>
                </a:lnTo>
                <a:lnTo>
                  <a:pt x="1548" y="1128"/>
                </a:lnTo>
                <a:lnTo>
                  <a:pt x="1565" y="1146"/>
                </a:lnTo>
                <a:lnTo>
                  <a:pt x="1578" y="1166"/>
                </a:lnTo>
                <a:lnTo>
                  <a:pt x="1586" y="1189"/>
                </a:lnTo>
                <a:lnTo>
                  <a:pt x="1589" y="1213"/>
                </a:lnTo>
                <a:lnTo>
                  <a:pt x="1586" y="1239"/>
                </a:lnTo>
                <a:lnTo>
                  <a:pt x="1578" y="1262"/>
                </a:lnTo>
                <a:lnTo>
                  <a:pt x="1565" y="1283"/>
                </a:lnTo>
                <a:lnTo>
                  <a:pt x="1548" y="1300"/>
                </a:lnTo>
                <a:lnTo>
                  <a:pt x="1528" y="1313"/>
                </a:lnTo>
                <a:lnTo>
                  <a:pt x="1505" y="1321"/>
                </a:lnTo>
                <a:lnTo>
                  <a:pt x="1480" y="1323"/>
                </a:lnTo>
                <a:lnTo>
                  <a:pt x="498" y="1323"/>
                </a:lnTo>
                <a:lnTo>
                  <a:pt x="473" y="1321"/>
                </a:lnTo>
                <a:lnTo>
                  <a:pt x="450" y="1313"/>
                </a:lnTo>
                <a:lnTo>
                  <a:pt x="430" y="1300"/>
                </a:lnTo>
                <a:lnTo>
                  <a:pt x="412" y="1283"/>
                </a:lnTo>
                <a:lnTo>
                  <a:pt x="400" y="1262"/>
                </a:lnTo>
                <a:lnTo>
                  <a:pt x="391" y="1239"/>
                </a:lnTo>
                <a:lnTo>
                  <a:pt x="389" y="1213"/>
                </a:lnTo>
                <a:lnTo>
                  <a:pt x="391" y="1189"/>
                </a:lnTo>
                <a:lnTo>
                  <a:pt x="400" y="1166"/>
                </a:lnTo>
                <a:lnTo>
                  <a:pt x="412" y="1146"/>
                </a:lnTo>
                <a:lnTo>
                  <a:pt x="430" y="1128"/>
                </a:lnTo>
                <a:lnTo>
                  <a:pt x="450" y="1115"/>
                </a:lnTo>
                <a:lnTo>
                  <a:pt x="473" y="1107"/>
                </a:lnTo>
                <a:lnTo>
                  <a:pt x="498" y="1104"/>
                </a:lnTo>
                <a:close/>
                <a:moveTo>
                  <a:pt x="2348" y="936"/>
                </a:moveTo>
                <a:lnTo>
                  <a:pt x="2897" y="1431"/>
                </a:lnTo>
                <a:lnTo>
                  <a:pt x="2761" y="1583"/>
                </a:lnTo>
                <a:lnTo>
                  <a:pt x="2214" y="1086"/>
                </a:lnTo>
                <a:lnTo>
                  <a:pt x="2348" y="936"/>
                </a:lnTo>
                <a:close/>
                <a:moveTo>
                  <a:pt x="2699" y="762"/>
                </a:moveTo>
                <a:lnTo>
                  <a:pt x="2603" y="869"/>
                </a:lnTo>
                <a:lnTo>
                  <a:pt x="2934" y="1170"/>
                </a:lnTo>
                <a:lnTo>
                  <a:pt x="3031" y="1062"/>
                </a:lnTo>
                <a:lnTo>
                  <a:pt x="2699" y="762"/>
                </a:lnTo>
                <a:close/>
                <a:moveTo>
                  <a:pt x="2691" y="616"/>
                </a:moveTo>
                <a:lnTo>
                  <a:pt x="2719" y="617"/>
                </a:lnTo>
                <a:lnTo>
                  <a:pt x="2747" y="624"/>
                </a:lnTo>
                <a:lnTo>
                  <a:pt x="2773" y="636"/>
                </a:lnTo>
                <a:lnTo>
                  <a:pt x="2796" y="653"/>
                </a:lnTo>
                <a:lnTo>
                  <a:pt x="3127" y="953"/>
                </a:lnTo>
                <a:lnTo>
                  <a:pt x="3145" y="972"/>
                </a:lnTo>
                <a:lnTo>
                  <a:pt x="3159" y="994"/>
                </a:lnTo>
                <a:lnTo>
                  <a:pt x="3168" y="1018"/>
                </a:lnTo>
                <a:lnTo>
                  <a:pt x="3174" y="1042"/>
                </a:lnTo>
                <a:lnTo>
                  <a:pt x="3176" y="1066"/>
                </a:lnTo>
                <a:lnTo>
                  <a:pt x="3172" y="1092"/>
                </a:lnTo>
                <a:lnTo>
                  <a:pt x="3165" y="1116"/>
                </a:lnTo>
                <a:lnTo>
                  <a:pt x="3154" y="1138"/>
                </a:lnTo>
                <a:lnTo>
                  <a:pt x="3138" y="1159"/>
                </a:lnTo>
                <a:lnTo>
                  <a:pt x="2946" y="1376"/>
                </a:lnTo>
                <a:lnTo>
                  <a:pt x="2398" y="880"/>
                </a:lnTo>
                <a:lnTo>
                  <a:pt x="2590" y="664"/>
                </a:lnTo>
                <a:lnTo>
                  <a:pt x="2607" y="648"/>
                </a:lnTo>
                <a:lnTo>
                  <a:pt x="2626" y="635"/>
                </a:lnTo>
                <a:lnTo>
                  <a:pt x="2646" y="625"/>
                </a:lnTo>
                <a:lnTo>
                  <a:pt x="2668" y="619"/>
                </a:lnTo>
                <a:lnTo>
                  <a:pt x="2691" y="616"/>
                </a:lnTo>
                <a:close/>
                <a:moveTo>
                  <a:pt x="987" y="165"/>
                </a:moveTo>
                <a:lnTo>
                  <a:pt x="962" y="168"/>
                </a:lnTo>
                <a:lnTo>
                  <a:pt x="939" y="176"/>
                </a:lnTo>
                <a:lnTo>
                  <a:pt x="919" y="189"/>
                </a:lnTo>
                <a:lnTo>
                  <a:pt x="902" y="206"/>
                </a:lnTo>
                <a:lnTo>
                  <a:pt x="888" y="227"/>
                </a:lnTo>
                <a:lnTo>
                  <a:pt x="880" y="249"/>
                </a:lnTo>
                <a:lnTo>
                  <a:pt x="878" y="275"/>
                </a:lnTo>
                <a:lnTo>
                  <a:pt x="879" y="294"/>
                </a:lnTo>
                <a:lnTo>
                  <a:pt x="884" y="312"/>
                </a:lnTo>
                <a:lnTo>
                  <a:pt x="1090" y="312"/>
                </a:lnTo>
                <a:lnTo>
                  <a:pt x="1094" y="294"/>
                </a:lnTo>
                <a:lnTo>
                  <a:pt x="1096" y="275"/>
                </a:lnTo>
                <a:lnTo>
                  <a:pt x="1093" y="249"/>
                </a:lnTo>
                <a:lnTo>
                  <a:pt x="1084" y="227"/>
                </a:lnTo>
                <a:lnTo>
                  <a:pt x="1072" y="206"/>
                </a:lnTo>
                <a:lnTo>
                  <a:pt x="1055" y="189"/>
                </a:lnTo>
                <a:lnTo>
                  <a:pt x="1035" y="176"/>
                </a:lnTo>
                <a:lnTo>
                  <a:pt x="1012" y="168"/>
                </a:lnTo>
                <a:lnTo>
                  <a:pt x="987" y="165"/>
                </a:lnTo>
                <a:close/>
                <a:moveTo>
                  <a:pt x="987" y="0"/>
                </a:moveTo>
                <a:lnTo>
                  <a:pt x="987" y="0"/>
                </a:lnTo>
                <a:lnTo>
                  <a:pt x="1027" y="3"/>
                </a:lnTo>
                <a:lnTo>
                  <a:pt x="1066" y="11"/>
                </a:lnTo>
                <a:lnTo>
                  <a:pt x="1101" y="25"/>
                </a:lnTo>
                <a:lnTo>
                  <a:pt x="1135" y="44"/>
                </a:lnTo>
                <a:lnTo>
                  <a:pt x="1165" y="67"/>
                </a:lnTo>
                <a:lnTo>
                  <a:pt x="1192" y="95"/>
                </a:lnTo>
                <a:lnTo>
                  <a:pt x="1215" y="126"/>
                </a:lnTo>
                <a:lnTo>
                  <a:pt x="1234" y="159"/>
                </a:lnTo>
                <a:lnTo>
                  <a:pt x="1248" y="195"/>
                </a:lnTo>
                <a:lnTo>
                  <a:pt x="1256" y="235"/>
                </a:lnTo>
                <a:lnTo>
                  <a:pt x="1260" y="275"/>
                </a:lnTo>
                <a:lnTo>
                  <a:pt x="1258" y="294"/>
                </a:lnTo>
                <a:lnTo>
                  <a:pt x="1257" y="312"/>
                </a:lnTo>
                <a:lnTo>
                  <a:pt x="1334" y="312"/>
                </a:lnTo>
                <a:lnTo>
                  <a:pt x="1355" y="314"/>
                </a:lnTo>
                <a:lnTo>
                  <a:pt x="1374" y="321"/>
                </a:lnTo>
                <a:lnTo>
                  <a:pt x="1392" y="332"/>
                </a:lnTo>
                <a:lnTo>
                  <a:pt x="1405" y="346"/>
                </a:lnTo>
                <a:lnTo>
                  <a:pt x="1416" y="364"/>
                </a:lnTo>
                <a:lnTo>
                  <a:pt x="1423" y="383"/>
                </a:lnTo>
                <a:lnTo>
                  <a:pt x="1425" y="404"/>
                </a:lnTo>
                <a:lnTo>
                  <a:pt x="1425" y="422"/>
                </a:lnTo>
                <a:lnTo>
                  <a:pt x="1720" y="422"/>
                </a:lnTo>
                <a:lnTo>
                  <a:pt x="1760" y="425"/>
                </a:lnTo>
                <a:lnTo>
                  <a:pt x="1798" y="435"/>
                </a:lnTo>
                <a:lnTo>
                  <a:pt x="1833" y="449"/>
                </a:lnTo>
                <a:lnTo>
                  <a:pt x="1866" y="469"/>
                </a:lnTo>
                <a:lnTo>
                  <a:pt x="1895" y="495"/>
                </a:lnTo>
                <a:lnTo>
                  <a:pt x="1919" y="525"/>
                </a:lnTo>
                <a:lnTo>
                  <a:pt x="1939" y="557"/>
                </a:lnTo>
                <a:lnTo>
                  <a:pt x="1955" y="592"/>
                </a:lnTo>
                <a:lnTo>
                  <a:pt x="1964" y="631"/>
                </a:lnTo>
                <a:lnTo>
                  <a:pt x="1967" y="672"/>
                </a:lnTo>
                <a:lnTo>
                  <a:pt x="1967" y="1151"/>
                </a:lnTo>
                <a:lnTo>
                  <a:pt x="1748" y="1396"/>
                </a:lnTo>
                <a:lnTo>
                  <a:pt x="1748" y="776"/>
                </a:lnTo>
                <a:lnTo>
                  <a:pt x="1746" y="750"/>
                </a:lnTo>
                <a:lnTo>
                  <a:pt x="1739" y="726"/>
                </a:lnTo>
                <a:lnTo>
                  <a:pt x="1726" y="703"/>
                </a:lnTo>
                <a:lnTo>
                  <a:pt x="1710" y="683"/>
                </a:lnTo>
                <a:lnTo>
                  <a:pt x="1692" y="667"/>
                </a:lnTo>
                <a:lnTo>
                  <a:pt x="1670" y="656"/>
                </a:lnTo>
                <a:lnTo>
                  <a:pt x="1645" y="648"/>
                </a:lnTo>
                <a:lnTo>
                  <a:pt x="1619" y="645"/>
                </a:lnTo>
                <a:lnTo>
                  <a:pt x="1425" y="645"/>
                </a:lnTo>
                <a:lnTo>
                  <a:pt x="1425" y="770"/>
                </a:lnTo>
                <a:lnTo>
                  <a:pt x="1423" y="791"/>
                </a:lnTo>
                <a:lnTo>
                  <a:pt x="1416" y="810"/>
                </a:lnTo>
                <a:lnTo>
                  <a:pt x="1405" y="827"/>
                </a:lnTo>
                <a:lnTo>
                  <a:pt x="1391" y="842"/>
                </a:lnTo>
                <a:lnTo>
                  <a:pt x="1374" y="853"/>
                </a:lnTo>
                <a:lnTo>
                  <a:pt x="1355" y="859"/>
                </a:lnTo>
                <a:lnTo>
                  <a:pt x="1334" y="862"/>
                </a:lnTo>
                <a:lnTo>
                  <a:pt x="641" y="862"/>
                </a:lnTo>
                <a:lnTo>
                  <a:pt x="620" y="859"/>
                </a:lnTo>
                <a:lnTo>
                  <a:pt x="600" y="853"/>
                </a:lnTo>
                <a:lnTo>
                  <a:pt x="583" y="842"/>
                </a:lnTo>
                <a:lnTo>
                  <a:pt x="569" y="827"/>
                </a:lnTo>
                <a:lnTo>
                  <a:pt x="558" y="810"/>
                </a:lnTo>
                <a:lnTo>
                  <a:pt x="552" y="791"/>
                </a:lnTo>
                <a:lnTo>
                  <a:pt x="548" y="770"/>
                </a:lnTo>
                <a:lnTo>
                  <a:pt x="548" y="645"/>
                </a:lnTo>
                <a:lnTo>
                  <a:pt x="351" y="645"/>
                </a:lnTo>
                <a:lnTo>
                  <a:pt x="325" y="648"/>
                </a:lnTo>
                <a:lnTo>
                  <a:pt x="301" y="656"/>
                </a:lnTo>
                <a:lnTo>
                  <a:pt x="279" y="667"/>
                </a:lnTo>
                <a:lnTo>
                  <a:pt x="260" y="683"/>
                </a:lnTo>
                <a:lnTo>
                  <a:pt x="244" y="703"/>
                </a:lnTo>
                <a:lnTo>
                  <a:pt x="232" y="726"/>
                </a:lnTo>
                <a:lnTo>
                  <a:pt x="224" y="750"/>
                </a:lnTo>
                <a:lnTo>
                  <a:pt x="222" y="776"/>
                </a:lnTo>
                <a:lnTo>
                  <a:pt x="222" y="2382"/>
                </a:lnTo>
                <a:lnTo>
                  <a:pt x="224" y="2408"/>
                </a:lnTo>
                <a:lnTo>
                  <a:pt x="232" y="2432"/>
                </a:lnTo>
                <a:lnTo>
                  <a:pt x="244" y="2455"/>
                </a:lnTo>
                <a:lnTo>
                  <a:pt x="260" y="2475"/>
                </a:lnTo>
                <a:lnTo>
                  <a:pt x="279" y="2491"/>
                </a:lnTo>
                <a:lnTo>
                  <a:pt x="301" y="2502"/>
                </a:lnTo>
                <a:lnTo>
                  <a:pt x="325" y="2510"/>
                </a:lnTo>
                <a:lnTo>
                  <a:pt x="351" y="2513"/>
                </a:lnTo>
                <a:lnTo>
                  <a:pt x="797" y="2513"/>
                </a:lnTo>
                <a:lnTo>
                  <a:pt x="733" y="2736"/>
                </a:lnTo>
                <a:lnTo>
                  <a:pt x="247" y="2736"/>
                </a:lnTo>
                <a:lnTo>
                  <a:pt x="208" y="2733"/>
                </a:lnTo>
                <a:lnTo>
                  <a:pt x="170" y="2723"/>
                </a:lnTo>
                <a:lnTo>
                  <a:pt x="134" y="2708"/>
                </a:lnTo>
                <a:lnTo>
                  <a:pt x="102" y="2687"/>
                </a:lnTo>
                <a:lnTo>
                  <a:pt x="72" y="2663"/>
                </a:lnTo>
                <a:lnTo>
                  <a:pt x="48" y="2633"/>
                </a:lnTo>
                <a:lnTo>
                  <a:pt x="28" y="2601"/>
                </a:lnTo>
                <a:lnTo>
                  <a:pt x="13" y="2566"/>
                </a:lnTo>
                <a:lnTo>
                  <a:pt x="3" y="2527"/>
                </a:lnTo>
                <a:lnTo>
                  <a:pt x="0" y="2486"/>
                </a:lnTo>
                <a:lnTo>
                  <a:pt x="0" y="672"/>
                </a:lnTo>
                <a:lnTo>
                  <a:pt x="3" y="631"/>
                </a:lnTo>
                <a:lnTo>
                  <a:pt x="13" y="592"/>
                </a:lnTo>
                <a:lnTo>
                  <a:pt x="28" y="557"/>
                </a:lnTo>
                <a:lnTo>
                  <a:pt x="48" y="525"/>
                </a:lnTo>
                <a:lnTo>
                  <a:pt x="72" y="495"/>
                </a:lnTo>
                <a:lnTo>
                  <a:pt x="102" y="471"/>
                </a:lnTo>
                <a:lnTo>
                  <a:pt x="134" y="450"/>
                </a:lnTo>
                <a:lnTo>
                  <a:pt x="170" y="435"/>
                </a:lnTo>
                <a:lnTo>
                  <a:pt x="208" y="425"/>
                </a:lnTo>
                <a:lnTo>
                  <a:pt x="247" y="422"/>
                </a:lnTo>
                <a:lnTo>
                  <a:pt x="548" y="422"/>
                </a:lnTo>
                <a:lnTo>
                  <a:pt x="548" y="404"/>
                </a:lnTo>
                <a:lnTo>
                  <a:pt x="552" y="383"/>
                </a:lnTo>
                <a:lnTo>
                  <a:pt x="558" y="364"/>
                </a:lnTo>
                <a:lnTo>
                  <a:pt x="569" y="347"/>
                </a:lnTo>
                <a:lnTo>
                  <a:pt x="583" y="332"/>
                </a:lnTo>
                <a:lnTo>
                  <a:pt x="600" y="321"/>
                </a:lnTo>
                <a:lnTo>
                  <a:pt x="620" y="314"/>
                </a:lnTo>
                <a:lnTo>
                  <a:pt x="641" y="312"/>
                </a:lnTo>
                <a:lnTo>
                  <a:pt x="716" y="312"/>
                </a:lnTo>
                <a:lnTo>
                  <a:pt x="714" y="294"/>
                </a:lnTo>
                <a:lnTo>
                  <a:pt x="714" y="275"/>
                </a:lnTo>
                <a:lnTo>
                  <a:pt x="716" y="235"/>
                </a:lnTo>
                <a:lnTo>
                  <a:pt x="726" y="195"/>
                </a:lnTo>
                <a:lnTo>
                  <a:pt x="739" y="159"/>
                </a:lnTo>
                <a:lnTo>
                  <a:pt x="758" y="126"/>
                </a:lnTo>
                <a:lnTo>
                  <a:pt x="780" y="95"/>
                </a:lnTo>
                <a:lnTo>
                  <a:pt x="808" y="67"/>
                </a:lnTo>
                <a:lnTo>
                  <a:pt x="838" y="44"/>
                </a:lnTo>
                <a:lnTo>
                  <a:pt x="871" y="25"/>
                </a:lnTo>
                <a:lnTo>
                  <a:pt x="908" y="11"/>
                </a:lnTo>
                <a:lnTo>
                  <a:pt x="946" y="3"/>
                </a:lnTo>
                <a:lnTo>
                  <a:pt x="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9" name="Picture 2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" y="45906"/>
            <a:ext cx="313110" cy="27490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10855810" y="6924501"/>
            <a:ext cx="1145519" cy="3150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Voice</a:t>
            </a:r>
            <a:endParaRPr lang="en-I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9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76" y="6982725"/>
            <a:ext cx="204941" cy="2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68" y="6879803"/>
            <a:ext cx="395085" cy="3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2001955" y="545009"/>
            <a:ext cx="418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Frequently Asked Questions (FAQs)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8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1955" y="988419"/>
            <a:ext cx="9795423" cy="4592166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371617" y="-21124"/>
            <a:ext cx="134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IN" sz="1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3679</TotalTime>
  <Words>492</Words>
  <Application>Microsoft Office PowerPoint</Application>
  <PresentationFormat>Custom</PresentationFormat>
  <Paragraphs>230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Kumar Singh</dc:creator>
  <cp:lastModifiedBy>Pranjal Kumar Singh</cp:lastModifiedBy>
  <cp:revision>735</cp:revision>
  <cp:lastPrinted>2019-02-14T07:41:15Z</cp:lastPrinted>
  <dcterms:created xsi:type="dcterms:W3CDTF">2019-01-09T09:57:50Z</dcterms:created>
  <dcterms:modified xsi:type="dcterms:W3CDTF">2019-02-22T11:27:52Z</dcterms:modified>
</cp:coreProperties>
</file>