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2" r:id="rId3"/>
    <p:sldId id="273" r:id="rId4"/>
    <p:sldId id="268" r:id="rId5"/>
    <p:sldId id="269" r:id="rId6"/>
    <p:sldId id="270" r:id="rId7"/>
  </p:sldIdLst>
  <p:sldSz cx="12192000" cy="77724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jal Kumar Singh" initials="PKS" lastIdx="3" clrIdx="0">
    <p:extLst>
      <p:ext uri="{19B8F6BF-5375-455C-9EA6-DF929625EA0E}">
        <p15:presenceInfo xmlns:p15="http://schemas.microsoft.com/office/powerpoint/2012/main" userId="ffb1f9e4c78d63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E29"/>
    <a:srgbClr val="FB5A3F"/>
    <a:srgbClr val="404F66"/>
    <a:srgbClr val="019CB7"/>
    <a:srgbClr val="E2E2E2"/>
    <a:srgbClr val="F2F2F2"/>
    <a:srgbClr val="00B3F1"/>
    <a:srgbClr val="FCAE26"/>
    <a:srgbClr val="4D607B"/>
    <a:srgbClr val="EA8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CE1-4058-4017-9332-E044D7F21D86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95D-7B25-4276-84E3-F1C9CFFE2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31" y="198257"/>
            <a:ext cx="12191999" cy="756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0" y="429909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164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sp>
        <p:nvSpPr>
          <p:cNvPr id="192" name="Rounded Rectangle 191"/>
          <p:cNvSpPr/>
          <p:nvPr/>
        </p:nvSpPr>
        <p:spPr>
          <a:xfrm>
            <a:off x="2006687" y="2437869"/>
            <a:ext cx="6411600" cy="3914772"/>
          </a:xfrm>
          <a:prstGeom prst="roundRect">
            <a:avLst>
              <a:gd name="adj" fmla="val 165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06685" y="1696249"/>
            <a:ext cx="82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04F66"/>
                </a:solidFill>
              </a:rPr>
              <a:t>Is something bothering you? Let us know</a:t>
            </a:r>
            <a:endParaRPr lang="en-IN" sz="3200" dirty="0">
              <a:solidFill>
                <a:srgbClr val="404F6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1679" y="5833314"/>
            <a:ext cx="911243" cy="285503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IN" sz="16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195241" y="2801865"/>
            <a:ext cx="166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 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2291679" y="3555167"/>
            <a:ext cx="5792778" cy="1582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Please give all the details of your Problem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195241" y="3183103"/>
            <a:ext cx="20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Description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473203" y="2792248"/>
            <a:ext cx="4611254" cy="39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</p:txBody>
      </p:sp>
      <p:sp>
        <p:nvSpPr>
          <p:cNvPr id="284" name="Freeform 7"/>
          <p:cNvSpPr/>
          <p:nvPr/>
        </p:nvSpPr>
        <p:spPr bwMode="auto">
          <a:xfrm rot="5400000">
            <a:off x="7909336" y="2942790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/>
          </a:p>
        </p:txBody>
      </p:sp>
      <p:sp>
        <p:nvSpPr>
          <p:cNvPr id="123" name="Rounded Rectangle 8"/>
          <p:cNvSpPr/>
          <p:nvPr/>
        </p:nvSpPr>
        <p:spPr>
          <a:xfrm>
            <a:off x="2008205" y="630675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046204" y="1116719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"/>
          <p:cNvSpPr txBox="1"/>
          <p:nvPr/>
        </p:nvSpPr>
        <p:spPr>
          <a:xfrm>
            <a:off x="2010119" y="631425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006685" y="1083196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143" name="Rounded Rectangle 8"/>
          <p:cNvSpPr/>
          <p:nvPr/>
        </p:nvSpPr>
        <p:spPr>
          <a:xfrm>
            <a:off x="4556050" y="63473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594049" y="112077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8"/>
          <p:cNvSpPr txBox="1"/>
          <p:nvPr/>
        </p:nvSpPr>
        <p:spPr>
          <a:xfrm>
            <a:off x="4557964" y="63548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554530" y="108725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173" name="Rounded Rectangle 8"/>
          <p:cNvSpPr/>
          <p:nvPr/>
        </p:nvSpPr>
        <p:spPr>
          <a:xfrm>
            <a:off x="7106128" y="632650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7144127" y="1118694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8"/>
          <p:cNvSpPr txBox="1"/>
          <p:nvPr/>
        </p:nvSpPr>
        <p:spPr>
          <a:xfrm>
            <a:off x="7108042" y="633400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104608" y="1085171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Satisfied Grievances</a:t>
            </a:r>
            <a:endParaRPr lang="en-IN" sz="1200" dirty="0"/>
          </a:p>
        </p:txBody>
      </p:sp>
      <p:sp>
        <p:nvSpPr>
          <p:cNvPr id="177" name="Rounded Rectangle 8"/>
          <p:cNvSpPr/>
          <p:nvPr/>
        </p:nvSpPr>
        <p:spPr>
          <a:xfrm>
            <a:off x="9640059" y="632650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9678058" y="1118694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8"/>
          <p:cNvSpPr txBox="1"/>
          <p:nvPr/>
        </p:nvSpPr>
        <p:spPr>
          <a:xfrm>
            <a:off x="9641973" y="633400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38539" y="1085171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Pending Grievances</a:t>
            </a:r>
            <a:endParaRPr lang="en-IN" sz="1200" dirty="0"/>
          </a:p>
        </p:txBody>
      </p:sp>
      <p:sp>
        <p:nvSpPr>
          <p:cNvPr id="89" name="Rectangle 88"/>
          <p:cNvSpPr/>
          <p:nvPr/>
        </p:nvSpPr>
        <p:spPr>
          <a:xfrm>
            <a:off x="3473203" y="5371787"/>
            <a:ext cx="2918112" cy="330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Upload file pdf, jpeg, jpg,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png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95241" y="5381058"/>
            <a:ext cx="122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579870" y="5371786"/>
            <a:ext cx="934989" cy="330964"/>
          </a:xfrm>
          <a:prstGeom prst="round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</a:t>
            </a:r>
            <a:endParaRPr lang="en-IN" sz="1200" dirty="0"/>
          </a:p>
        </p:txBody>
      </p:sp>
      <p:sp>
        <p:nvSpPr>
          <p:cNvPr id="93" name="Rounded Rectangle 92"/>
          <p:cNvSpPr/>
          <p:nvPr/>
        </p:nvSpPr>
        <p:spPr>
          <a:xfrm>
            <a:off x="8606842" y="2443167"/>
            <a:ext cx="3340352" cy="3925803"/>
          </a:xfrm>
          <a:prstGeom prst="roundRect">
            <a:avLst>
              <a:gd name="adj" fmla="val 1650"/>
            </a:avLst>
          </a:prstGeom>
          <a:solidFill>
            <a:srgbClr val="E2E2E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image placehol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50" y="3555167"/>
            <a:ext cx="3343843" cy="19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9257967" y="4737853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22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31" y="198257"/>
            <a:ext cx="12191999" cy="756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0" y="429909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164" name="Picture 20" descr="Image result for google 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mage result for alex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sp>
        <p:nvSpPr>
          <p:cNvPr id="192" name="Rounded Rectangle 191"/>
          <p:cNvSpPr/>
          <p:nvPr/>
        </p:nvSpPr>
        <p:spPr>
          <a:xfrm>
            <a:off x="2006687" y="2437869"/>
            <a:ext cx="6411600" cy="3914772"/>
          </a:xfrm>
          <a:prstGeom prst="roundRect">
            <a:avLst>
              <a:gd name="adj" fmla="val 165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06685" y="1696249"/>
            <a:ext cx="82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04F66"/>
                </a:solidFill>
              </a:rPr>
              <a:t>Is something bothering you? Let us know</a:t>
            </a:r>
            <a:endParaRPr lang="en-IN" sz="3200" dirty="0">
              <a:solidFill>
                <a:srgbClr val="404F6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1679" y="5833314"/>
            <a:ext cx="911243" cy="285503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IN" sz="16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195241" y="2801865"/>
            <a:ext cx="166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 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2291679" y="3555167"/>
            <a:ext cx="5792778" cy="1582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Please give all the details of your Problem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195241" y="3183102"/>
            <a:ext cx="10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473203" y="2792248"/>
            <a:ext cx="4611254" cy="39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</p:txBody>
      </p:sp>
      <p:sp>
        <p:nvSpPr>
          <p:cNvPr id="284" name="Freeform 7"/>
          <p:cNvSpPr/>
          <p:nvPr/>
        </p:nvSpPr>
        <p:spPr bwMode="auto">
          <a:xfrm rot="5400000">
            <a:off x="7909336" y="2942790"/>
            <a:ext cx="76191" cy="138677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/>
          </a:p>
        </p:txBody>
      </p:sp>
      <p:sp>
        <p:nvSpPr>
          <p:cNvPr id="123" name="Rounded Rectangle 8"/>
          <p:cNvSpPr/>
          <p:nvPr/>
        </p:nvSpPr>
        <p:spPr>
          <a:xfrm>
            <a:off x="2008205" y="630675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66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046204" y="1116719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"/>
          <p:cNvSpPr txBox="1"/>
          <p:nvPr/>
        </p:nvSpPr>
        <p:spPr>
          <a:xfrm>
            <a:off x="2010119" y="631425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006685" y="1083196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Total Grievances</a:t>
            </a:r>
            <a:endParaRPr lang="en-IN" sz="1200" dirty="0"/>
          </a:p>
        </p:txBody>
      </p:sp>
      <p:sp>
        <p:nvSpPr>
          <p:cNvPr id="143" name="Rounded Rectangle 8"/>
          <p:cNvSpPr/>
          <p:nvPr/>
        </p:nvSpPr>
        <p:spPr>
          <a:xfrm>
            <a:off x="4556050" y="634734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EA8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594049" y="1120778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8"/>
          <p:cNvSpPr txBox="1"/>
          <p:nvPr/>
        </p:nvSpPr>
        <p:spPr>
          <a:xfrm>
            <a:off x="4557964" y="635484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554530" y="1087255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Escalated Grievances</a:t>
            </a:r>
            <a:endParaRPr lang="en-IN" sz="1200" dirty="0"/>
          </a:p>
        </p:txBody>
      </p:sp>
      <p:sp>
        <p:nvSpPr>
          <p:cNvPr id="173" name="Rounded Rectangle 8"/>
          <p:cNvSpPr/>
          <p:nvPr/>
        </p:nvSpPr>
        <p:spPr>
          <a:xfrm>
            <a:off x="7106128" y="632650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019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7144127" y="1118694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8"/>
          <p:cNvSpPr txBox="1"/>
          <p:nvPr/>
        </p:nvSpPr>
        <p:spPr>
          <a:xfrm>
            <a:off x="7108042" y="633400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104608" y="1085171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Satisfied Grievances</a:t>
            </a:r>
            <a:endParaRPr lang="en-IN" sz="1200" dirty="0"/>
          </a:p>
        </p:txBody>
      </p:sp>
      <p:sp>
        <p:nvSpPr>
          <p:cNvPr id="177" name="Rounded Rectangle 8"/>
          <p:cNvSpPr/>
          <p:nvPr/>
        </p:nvSpPr>
        <p:spPr>
          <a:xfrm>
            <a:off x="9640059" y="632650"/>
            <a:ext cx="2307134" cy="707136"/>
          </a:xfrm>
          <a:prstGeom prst="roundRect">
            <a:avLst>
              <a:gd name="adj" fmla="val 7561"/>
            </a:avLst>
          </a:prstGeom>
          <a:solidFill>
            <a:srgbClr val="83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9678058" y="1118694"/>
            <a:ext cx="2231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8"/>
          <p:cNvSpPr txBox="1"/>
          <p:nvPr/>
        </p:nvSpPr>
        <p:spPr>
          <a:xfrm>
            <a:off x="9641973" y="633400"/>
            <a:ext cx="23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38539" y="1085171"/>
            <a:ext cx="2310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Pending Grievances</a:t>
            </a:r>
            <a:endParaRPr lang="en-IN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195241" y="5381058"/>
            <a:ext cx="122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606842" y="2443167"/>
            <a:ext cx="3340352" cy="3925803"/>
          </a:xfrm>
          <a:prstGeom prst="roundRect">
            <a:avLst>
              <a:gd name="adj" fmla="val 1650"/>
            </a:avLst>
          </a:prstGeom>
          <a:solidFill>
            <a:srgbClr val="E2E2E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73203" y="5371787"/>
            <a:ext cx="2918112" cy="330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Upload file pdf, jpeg, jpg,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png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579870" y="5371786"/>
            <a:ext cx="934989" cy="330964"/>
          </a:xfrm>
          <a:prstGeom prst="round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</a:t>
            </a:r>
            <a:endParaRPr lang="en-IN" sz="1200" dirty="0"/>
          </a:p>
        </p:txBody>
      </p:sp>
      <p:pic>
        <p:nvPicPr>
          <p:cNvPr id="78" name="Picture 2" descr="Image result for image placehol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50" y="3555167"/>
            <a:ext cx="3343843" cy="19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57967" y="4737853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</a:t>
            </a:r>
            <a:endParaRPr lang="en-IN" sz="2000" dirty="0"/>
          </a:p>
        </p:txBody>
      </p:sp>
      <p:sp>
        <p:nvSpPr>
          <p:cNvPr id="74" name="Rectangle 73"/>
          <p:cNvSpPr/>
          <p:nvPr/>
        </p:nvSpPr>
        <p:spPr>
          <a:xfrm>
            <a:off x="3471699" y="2792248"/>
            <a:ext cx="4612757" cy="275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Select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Examination Cell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Admission Cell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Training &amp; Placement Cell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Accounts Department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Security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Ragging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Transport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Canteen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Hostel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Miscellaneous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9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31" y="321082"/>
            <a:ext cx="12191999" cy="7441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0" y="880032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1991944" y="696894"/>
            <a:ext cx="9952274" cy="18260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2215146" y="917102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73525" y="917102"/>
            <a:ext cx="207068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50791" y="917102"/>
            <a:ext cx="299144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59323" y="917102"/>
            <a:ext cx="1406445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Lodged 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15146" y="1257912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573525" y="1256824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650791" y="1256301"/>
            <a:ext cx="2991449" cy="2903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59323" y="1264909"/>
            <a:ext cx="1406445" cy="289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15146" y="1550495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73525" y="1549407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650791" y="1548884"/>
            <a:ext cx="2991449" cy="2903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159323" y="1549724"/>
            <a:ext cx="1406445" cy="291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215146" y="1840335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573525" y="1839247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650792" y="1838725"/>
            <a:ext cx="3004426" cy="2876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159323" y="1847369"/>
            <a:ext cx="1406445" cy="2862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998618" y="400225"/>
            <a:ext cx="297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Raised/ Re-open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650263" y="917102"/>
            <a:ext cx="123274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650262" y="1262848"/>
            <a:ext cx="1247749" cy="2911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650263" y="1548417"/>
            <a:ext cx="1244258" cy="2972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645732" y="1841712"/>
            <a:ext cx="1245695" cy="288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1991944" y="2821259"/>
            <a:ext cx="9952274" cy="208354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6" name="TextBox 325"/>
          <p:cNvSpPr txBox="1"/>
          <p:nvPr/>
        </p:nvSpPr>
        <p:spPr>
          <a:xfrm>
            <a:off x="1998618" y="2510670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In Action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0883008" y="917102"/>
            <a:ext cx="82531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0898013" y="1256305"/>
            <a:ext cx="809997" cy="2976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10898013" y="1560070"/>
            <a:ext cx="809997" cy="2838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0898013" y="1843936"/>
            <a:ext cx="809997" cy="286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33141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614452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90565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Rounded Rectangle 401"/>
          <p:cNvSpPr/>
          <p:nvPr/>
        </p:nvSpPr>
        <p:spPr>
          <a:xfrm>
            <a:off x="1998618" y="5241015"/>
            <a:ext cx="9945600" cy="146627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3" name="TextBox 432"/>
          <p:cNvSpPr txBox="1"/>
          <p:nvPr/>
        </p:nvSpPr>
        <p:spPr>
          <a:xfrm>
            <a:off x="1998618" y="4912753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Addressed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444" name="Picture 20" descr="Image result for google 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Image result for alex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2207915" y="3001842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207757" y="3338908"/>
            <a:ext cx="945325" cy="304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207915" y="3641338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207915" y="3949158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207915" y="4250631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419698" y="3001842"/>
            <a:ext cx="172359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419698" y="3338909"/>
            <a:ext cx="1723591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419855" y="3641338"/>
            <a:ext cx="1723276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417228" y="3949158"/>
            <a:ext cx="1728531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417227" y="4250631"/>
            <a:ext cx="1728532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6969912" y="3007105"/>
            <a:ext cx="1234440" cy="294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6969912" y="3336424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6969912" y="3638853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969912" y="3946673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6969912" y="4248146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6140196" y="3007645"/>
            <a:ext cx="822960" cy="295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6140196" y="3337962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6140196" y="3640391"/>
            <a:ext cx="829558" cy="3094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140196" y="3948211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6140196" y="4249684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404379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69198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99980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430127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" name="Rectangle 412"/>
          <p:cNvSpPr/>
          <p:nvPr/>
        </p:nvSpPr>
        <p:spPr>
          <a:xfrm>
            <a:off x="8205506" y="3001842"/>
            <a:ext cx="1828290" cy="29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8208813" y="3338909"/>
            <a:ext cx="1821731" cy="2971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8207213" y="3641336"/>
            <a:ext cx="1815627" cy="3055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8202558" y="3949158"/>
            <a:ext cx="1825224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8211108" y="4250631"/>
            <a:ext cx="1815380" cy="296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0034036" y="3001842"/>
            <a:ext cx="168250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0045538" y="3338909"/>
            <a:ext cx="1662800" cy="293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022841" y="3644860"/>
            <a:ext cx="1677077" cy="304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022840" y="3949158"/>
            <a:ext cx="1679243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026488" y="4250631"/>
            <a:ext cx="1690057" cy="296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352" y="3389428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8337044" y="370369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8312890" y="401151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8327352" y="431298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31" name="Freeform 65"/>
          <p:cNvSpPr>
            <a:spLocks noEditPoints="1"/>
          </p:cNvSpPr>
          <p:nvPr/>
        </p:nvSpPr>
        <p:spPr bwMode="auto">
          <a:xfrm>
            <a:off x="8857995" y="3426931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2" name="Freeform 65"/>
          <p:cNvSpPr>
            <a:spLocks noEditPoints="1"/>
          </p:cNvSpPr>
          <p:nvPr/>
        </p:nvSpPr>
        <p:spPr bwMode="auto">
          <a:xfrm>
            <a:off x="8867687" y="373552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4" name="Freeform 65"/>
          <p:cNvSpPr>
            <a:spLocks noEditPoints="1"/>
          </p:cNvSpPr>
          <p:nvPr/>
        </p:nvSpPr>
        <p:spPr bwMode="auto">
          <a:xfrm>
            <a:off x="8838534" y="404334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Freeform 65"/>
          <p:cNvSpPr>
            <a:spLocks noEditPoints="1"/>
          </p:cNvSpPr>
          <p:nvPr/>
        </p:nvSpPr>
        <p:spPr bwMode="auto">
          <a:xfrm>
            <a:off x="8847997" y="4344819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9128486" y="3389407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9799345" y="3416726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3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0" name="Rectangle 439"/>
          <p:cNvSpPr/>
          <p:nvPr/>
        </p:nvSpPr>
        <p:spPr>
          <a:xfrm>
            <a:off x="9138178" y="370368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41" name="Group 440"/>
          <p:cNvGrpSpPr/>
          <p:nvPr/>
        </p:nvGrpSpPr>
        <p:grpSpPr>
          <a:xfrm>
            <a:off x="9809037" y="373100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4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9111854" y="401150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48" name="Group 447"/>
          <p:cNvGrpSpPr/>
          <p:nvPr/>
        </p:nvGrpSpPr>
        <p:grpSpPr>
          <a:xfrm>
            <a:off x="9782713" y="403882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4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9126316" y="431297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52" name="Group 451"/>
          <p:cNvGrpSpPr/>
          <p:nvPr/>
        </p:nvGrpSpPr>
        <p:grpSpPr>
          <a:xfrm>
            <a:off x="9797175" y="4340294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5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3157433" y="3001842"/>
            <a:ext cx="126104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3157805" y="3338909"/>
            <a:ext cx="1260305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3156058" y="3641338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6058" y="3949158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3156058" y="4250631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207915" y="5469549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207915" y="5795584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2207915" y="6088167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4415009" y="5468918"/>
            <a:ext cx="1475516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4415009" y="5806014"/>
            <a:ext cx="1475516" cy="29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4415009" y="6087535"/>
            <a:ext cx="1475516" cy="302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6727475" y="5472098"/>
            <a:ext cx="123274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Completion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6727475" y="5805882"/>
            <a:ext cx="123274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6727475" y="6091451"/>
            <a:ext cx="1244258" cy="2972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905485" y="5471101"/>
            <a:ext cx="81849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5905170" y="5801080"/>
            <a:ext cx="81856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5905170" y="6103169"/>
            <a:ext cx="825668" cy="2830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0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45" y="587359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Rectangle 483"/>
          <p:cNvSpPr/>
          <p:nvPr/>
        </p:nvSpPr>
        <p:spPr>
          <a:xfrm>
            <a:off x="3151212" y="5470941"/>
            <a:ext cx="126379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151212" y="5805337"/>
            <a:ext cx="1263798" cy="2866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3151212" y="6097920"/>
            <a:ext cx="1263798" cy="2866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7960219" y="5468247"/>
            <a:ext cx="260140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7955106" y="5796322"/>
            <a:ext cx="2608462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7963313" y="6081052"/>
            <a:ext cx="2608462" cy="305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10555161" y="5472446"/>
            <a:ext cx="116138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10552054" y="5803421"/>
            <a:ext cx="1147864" cy="291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0560146" y="6087894"/>
            <a:ext cx="1147864" cy="291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8074240" y="5858789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8074240" y="6150786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31" name="Freeform 65"/>
          <p:cNvSpPr>
            <a:spLocks noEditPoints="1"/>
          </p:cNvSpPr>
          <p:nvPr/>
        </p:nvSpPr>
        <p:spPr bwMode="auto">
          <a:xfrm>
            <a:off x="8604883" y="5896292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" name="Freeform 65"/>
          <p:cNvSpPr>
            <a:spLocks noEditPoints="1"/>
          </p:cNvSpPr>
          <p:nvPr/>
        </p:nvSpPr>
        <p:spPr bwMode="auto">
          <a:xfrm>
            <a:off x="8604883" y="6193723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9646653" y="5859990"/>
            <a:ext cx="816751" cy="17706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Re-open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41" name="Group 26"/>
          <p:cNvGrpSpPr>
            <a:grpSpLocks noChangeAspect="1"/>
          </p:cNvGrpSpPr>
          <p:nvPr/>
        </p:nvGrpSpPr>
        <p:grpSpPr bwMode="auto">
          <a:xfrm>
            <a:off x="10270612" y="5876419"/>
            <a:ext cx="151685" cy="144208"/>
            <a:chOff x="392" y="656"/>
            <a:chExt cx="284" cy="270"/>
          </a:xfrm>
          <a:solidFill>
            <a:schemeClr val="bg1"/>
          </a:solidFill>
        </p:grpSpPr>
        <p:sp>
          <p:nvSpPr>
            <p:cNvPr id="542" name="Freeform 28"/>
            <p:cNvSpPr>
              <a:spLocks/>
            </p:cNvSpPr>
            <p:nvPr/>
          </p:nvSpPr>
          <p:spPr bwMode="auto">
            <a:xfrm>
              <a:off x="426" y="656"/>
              <a:ext cx="52" cy="57"/>
            </a:xfrm>
            <a:custGeom>
              <a:avLst/>
              <a:gdLst>
                <a:gd name="T0" fmla="*/ 313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5 w 625"/>
                <a:gd name="T7" fmla="*/ 24 h 684"/>
                <a:gd name="T8" fmla="*/ 470 w 625"/>
                <a:gd name="T9" fmla="*/ 42 h 684"/>
                <a:gd name="T10" fmla="*/ 504 w 625"/>
                <a:gd name="T11" fmla="*/ 65 h 684"/>
                <a:gd name="T12" fmla="*/ 533 w 625"/>
                <a:gd name="T13" fmla="*/ 91 h 684"/>
                <a:gd name="T14" fmla="*/ 559 w 625"/>
                <a:gd name="T15" fmla="*/ 122 h 684"/>
                <a:gd name="T16" fmla="*/ 582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3 w 625"/>
                <a:gd name="T31" fmla="*/ 433 h 684"/>
                <a:gd name="T32" fmla="*/ 589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1 w 625"/>
                <a:gd name="T41" fmla="*/ 609 h 684"/>
                <a:gd name="T42" fmla="*/ 460 w 625"/>
                <a:gd name="T43" fmla="*/ 634 h 684"/>
                <a:gd name="T44" fmla="*/ 425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3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6 w 625"/>
                <a:gd name="T63" fmla="*/ 578 h 684"/>
                <a:gd name="T64" fmla="*/ 80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3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6 w 625"/>
                <a:gd name="T87" fmla="*/ 122 h 684"/>
                <a:gd name="T88" fmla="*/ 92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2 w 625"/>
                <a:gd name="T95" fmla="*/ 24 h 684"/>
                <a:gd name="T96" fmla="*/ 230 w 625"/>
                <a:gd name="T97" fmla="*/ 11 h 684"/>
                <a:gd name="T98" fmla="*/ 270 w 625"/>
                <a:gd name="T99" fmla="*/ 2 h 684"/>
                <a:gd name="T100" fmla="*/ 313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3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4"/>
                  </a:lnTo>
                  <a:lnTo>
                    <a:pt x="470" y="42"/>
                  </a:lnTo>
                  <a:lnTo>
                    <a:pt x="504" y="65"/>
                  </a:lnTo>
                  <a:lnTo>
                    <a:pt x="533" y="91"/>
                  </a:lnTo>
                  <a:lnTo>
                    <a:pt x="559" y="122"/>
                  </a:lnTo>
                  <a:lnTo>
                    <a:pt x="582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3" y="433"/>
                  </a:lnTo>
                  <a:lnTo>
                    <a:pt x="589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1" y="609"/>
                  </a:lnTo>
                  <a:lnTo>
                    <a:pt x="460" y="634"/>
                  </a:lnTo>
                  <a:lnTo>
                    <a:pt x="425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3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6" y="578"/>
                  </a:lnTo>
                  <a:lnTo>
                    <a:pt x="80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3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6" y="122"/>
                  </a:lnTo>
                  <a:lnTo>
                    <a:pt x="92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2" y="24"/>
                  </a:lnTo>
                  <a:lnTo>
                    <a:pt x="230" y="11"/>
                  </a:lnTo>
                  <a:lnTo>
                    <a:pt x="270" y="2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3" name="Freeform 29"/>
            <p:cNvSpPr>
              <a:spLocks/>
            </p:cNvSpPr>
            <p:nvPr/>
          </p:nvSpPr>
          <p:spPr bwMode="auto">
            <a:xfrm>
              <a:off x="590" y="656"/>
              <a:ext cx="52" cy="57"/>
            </a:xfrm>
            <a:custGeom>
              <a:avLst/>
              <a:gdLst>
                <a:gd name="T0" fmla="*/ 312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4 w 625"/>
                <a:gd name="T7" fmla="*/ 24 h 684"/>
                <a:gd name="T8" fmla="*/ 471 w 625"/>
                <a:gd name="T9" fmla="*/ 42 h 684"/>
                <a:gd name="T10" fmla="*/ 503 w 625"/>
                <a:gd name="T11" fmla="*/ 65 h 684"/>
                <a:gd name="T12" fmla="*/ 533 w 625"/>
                <a:gd name="T13" fmla="*/ 91 h 684"/>
                <a:gd name="T14" fmla="*/ 560 w 625"/>
                <a:gd name="T15" fmla="*/ 122 h 684"/>
                <a:gd name="T16" fmla="*/ 583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4 w 625"/>
                <a:gd name="T31" fmla="*/ 433 h 684"/>
                <a:gd name="T32" fmla="*/ 588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0 w 625"/>
                <a:gd name="T41" fmla="*/ 609 h 684"/>
                <a:gd name="T42" fmla="*/ 459 w 625"/>
                <a:gd name="T43" fmla="*/ 634 h 684"/>
                <a:gd name="T44" fmla="*/ 426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2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5 w 625"/>
                <a:gd name="T63" fmla="*/ 578 h 684"/>
                <a:gd name="T64" fmla="*/ 79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2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5 w 625"/>
                <a:gd name="T87" fmla="*/ 122 h 684"/>
                <a:gd name="T88" fmla="*/ 91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1 w 625"/>
                <a:gd name="T95" fmla="*/ 24 h 684"/>
                <a:gd name="T96" fmla="*/ 230 w 625"/>
                <a:gd name="T97" fmla="*/ 11 h 684"/>
                <a:gd name="T98" fmla="*/ 271 w 625"/>
                <a:gd name="T99" fmla="*/ 2 h 684"/>
                <a:gd name="T100" fmla="*/ 312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4" y="24"/>
                  </a:lnTo>
                  <a:lnTo>
                    <a:pt x="471" y="42"/>
                  </a:lnTo>
                  <a:lnTo>
                    <a:pt x="503" y="65"/>
                  </a:lnTo>
                  <a:lnTo>
                    <a:pt x="533" y="91"/>
                  </a:lnTo>
                  <a:lnTo>
                    <a:pt x="560" y="122"/>
                  </a:lnTo>
                  <a:lnTo>
                    <a:pt x="583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4" y="433"/>
                  </a:lnTo>
                  <a:lnTo>
                    <a:pt x="588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0" y="609"/>
                  </a:lnTo>
                  <a:lnTo>
                    <a:pt x="459" y="634"/>
                  </a:lnTo>
                  <a:lnTo>
                    <a:pt x="426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2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5" y="578"/>
                  </a:lnTo>
                  <a:lnTo>
                    <a:pt x="79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2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5" y="122"/>
                  </a:lnTo>
                  <a:lnTo>
                    <a:pt x="91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1" y="24"/>
                  </a:lnTo>
                  <a:lnTo>
                    <a:pt x="230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4" name="Freeform 30"/>
            <p:cNvSpPr>
              <a:spLocks/>
            </p:cNvSpPr>
            <p:nvPr/>
          </p:nvSpPr>
          <p:spPr bwMode="auto">
            <a:xfrm>
              <a:off x="392" y="715"/>
              <a:ext cx="115" cy="211"/>
            </a:xfrm>
            <a:custGeom>
              <a:avLst/>
              <a:gdLst>
                <a:gd name="T0" fmla="*/ 700 w 1379"/>
                <a:gd name="T1" fmla="*/ 64 h 2528"/>
                <a:gd name="T2" fmla="*/ 814 w 1379"/>
                <a:gd name="T3" fmla="*/ 710 h 2528"/>
                <a:gd name="T4" fmla="*/ 762 w 1379"/>
                <a:gd name="T5" fmla="*/ 1 h 2528"/>
                <a:gd name="T6" fmla="*/ 891 w 1379"/>
                <a:gd name="T7" fmla="*/ 15 h 2528"/>
                <a:gd name="T8" fmla="*/ 1015 w 1379"/>
                <a:gd name="T9" fmla="*/ 38 h 2528"/>
                <a:gd name="T10" fmla="*/ 1122 w 1379"/>
                <a:gd name="T11" fmla="*/ 65 h 2528"/>
                <a:gd name="T12" fmla="*/ 1202 w 1379"/>
                <a:gd name="T13" fmla="*/ 89 h 2528"/>
                <a:gd name="T14" fmla="*/ 1246 w 1379"/>
                <a:gd name="T15" fmla="*/ 104 h 2528"/>
                <a:gd name="T16" fmla="*/ 1269 w 1379"/>
                <a:gd name="T17" fmla="*/ 118 h 2528"/>
                <a:gd name="T18" fmla="*/ 1298 w 1379"/>
                <a:gd name="T19" fmla="*/ 137 h 2528"/>
                <a:gd name="T20" fmla="*/ 1318 w 1379"/>
                <a:gd name="T21" fmla="*/ 166 h 2528"/>
                <a:gd name="T22" fmla="*/ 1328 w 1379"/>
                <a:gd name="T23" fmla="*/ 197 h 2528"/>
                <a:gd name="T24" fmla="*/ 1379 w 1379"/>
                <a:gd name="T25" fmla="*/ 639 h 2528"/>
                <a:gd name="T26" fmla="*/ 1342 w 1379"/>
                <a:gd name="T27" fmla="*/ 653 h 2528"/>
                <a:gd name="T28" fmla="*/ 1221 w 1379"/>
                <a:gd name="T29" fmla="*/ 733 h 2528"/>
                <a:gd name="T30" fmla="*/ 1094 w 1379"/>
                <a:gd name="T31" fmla="*/ 314 h 2528"/>
                <a:gd name="T32" fmla="*/ 1038 w 1379"/>
                <a:gd name="T33" fmla="*/ 932 h 2528"/>
                <a:gd name="T34" fmla="*/ 993 w 1379"/>
                <a:gd name="T35" fmla="*/ 1013 h 2528"/>
                <a:gd name="T36" fmla="*/ 953 w 1379"/>
                <a:gd name="T37" fmla="*/ 1111 h 2528"/>
                <a:gd name="T38" fmla="*/ 938 w 1379"/>
                <a:gd name="T39" fmla="*/ 1163 h 2528"/>
                <a:gd name="T40" fmla="*/ 921 w 1379"/>
                <a:gd name="T41" fmla="*/ 1265 h 2528"/>
                <a:gd name="T42" fmla="*/ 916 w 1379"/>
                <a:gd name="T43" fmla="*/ 1401 h 2528"/>
                <a:gd name="T44" fmla="*/ 930 w 1379"/>
                <a:gd name="T45" fmla="*/ 1509 h 2528"/>
                <a:gd name="T46" fmla="*/ 953 w 1379"/>
                <a:gd name="T47" fmla="*/ 1598 h 2528"/>
                <a:gd name="T48" fmla="*/ 977 w 1379"/>
                <a:gd name="T49" fmla="*/ 1662 h 2528"/>
                <a:gd name="T50" fmla="*/ 1018 w 1379"/>
                <a:gd name="T51" fmla="*/ 1745 h 2528"/>
                <a:gd name="T52" fmla="*/ 1067 w 1379"/>
                <a:gd name="T53" fmla="*/ 1822 h 2528"/>
                <a:gd name="T54" fmla="*/ 1120 w 1379"/>
                <a:gd name="T55" fmla="*/ 1884 h 2528"/>
                <a:gd name="T56" fmla="*/ 1152 w 1379"/>
                <a:gd name="T57" fmla="*/ 2427 h 2528"/>
                <a:gd name="T58" fmla="*/ 1104 w 1379"/>
                <a:gd name="T59" fmla="*/ 2496 h 2528"/>
                <a:gd name="T60" fmla="*/ 1023 w 1379"/>
                <a:gd name="T61" fmla="*/ 2528 h 2528"/>
                <a:gd name="T62" fmla="*/ 982 w 1379"/>
                <a:gd name="T63" fmla="*/ 2525 h 2528"/>
                <a:gd name="T64" fmla="*/ 911 w 1379"/>
                <a:gd name="T65" fmla="*/ 2490 h 2528"/>
                <a:gd name="T66" fmla="*/ 868 w 1379"/>
                <a:gd name="T67" fmla="*/ 2421 h 2528"/>
                <a:gd name="T68" fmla="*/ 756 w 1379"/>
                <a:gd name="T69" fmla="*/ 1296 h 2528"/>
                <a:gd name="T70" fmla="*/ 694 w 1379"/>
                <a:gd name="T71" fmla="*/ 1300 h 2528"/>
                <a:gd name="T72" fmla="*/ 567 w 1379"/>
                <a:gd name="T73" fmla="*/ 2392 h 2528"/>
                <a:gd name="T74" fmla="*/ 537 w 1379"/>
                <a:gd name="T75" fmla="*/ 2470 h 2528"/>
                <a:gd name="T76" fmla="*/ 473 w 1379"/>
                <a:gd name="T77" fmla="*/ 2518 h 2528"/>
                <a:gd name="T78" fmla="*/ 413 w 1379"/>
                <a:gd name="T79" fmla="*/ 2528 h 2528"/>
                <a:gd name="T80" fmla="*/ 351 w 1379"/>
                <a:gd name="T81" fmla="*/ 2512 h 2528"/>
                <a:gd name="T82" fmla="*/ 290 w 1379"/>
                <a:gd name="T83" fmla="*/ 2453 h 2528"/>
                <a:gd name="T84" fmla="*/ 271 w 1379"/>
                <a:gd name="T85" fmla="*/ 2368 h 2528"/>
                <a:gd name="T86" fmla="*/ 335 w 1379"/>
                <a:gd name="T87" fmla="*/ 314 h 2528"/>
                <a:gd name="T88" fmla="*/ 228 w 1379"/>
                <a:gd name="T89" fmla="*/ 1173 h 2528"/>
                <a:gd name="T90" fmla="*/ 173 w 1379"/>
                <a:gd name="T91" fmla="*/ 1222 h 2528"/>
                <a:gd name="T92" fmla="*/ 115 w 1379"/>
                <a:gd name="T93" fmla="*/ 1233 h 2528"/>
                <a:gd name="T94" fmla="*/ 62 w 1379"/>
                <a:gd name="T95" fmla="*/ 1218 h 2528"/>
                <a:gd name="T96" fmla="*/ 13 w 1379"/>
                <a:gd name="T97" fmla="*/ 1167 h 2528"/>
                <a:gd name="T98" fmla="*/ 0 w 1379"/>
                <a:gd name="T99" fmla="*/ 1097 h 2528"/>
                <a:gd name="T100" fmla="*/ 102 w 1379"/>
                <a:gd name="T101" fmla="*/ 197 h 2528"/>
                <a:gd name="T102" fmla="*/ 112 w 1379"/>
                <a:gd name="T103" fmla="*/ 165 h 2528"/>
                <a:gd name="T104" fmla="*/ 124 w 1379"/>
                <a:gd name="T105" fmla="*/ 149 h 2528"/>
                <a:gd name="T106" fmla="*/ 151 w 1379"/>
                <a:gd name="T107" fmla="*/ 122 h 2528"/>
                <a:gd name="T108" fmla="*/ 179 w 1379"/>
                <a:gd name="T109" fmla="*/ 106 h 2528"/>
                <a:gd name="T110" fmla="*/ 208 w 1379"/>
                <a:gd name="T111" fmla="*/ 96 h 2528"/>
                <a:gd name="T112" fmla="*/ 279 w 1379"/>
                <a:gd name="T113" fmla="*/ 74 h 2528"/>
                <a:gd name="T114" fmla="*/ 377 w 1379"/>
                <a:gd name="T115" fmla="*/ 47 h 2528"/>
                <a:gd name="T116" fmla="*/ 496 w 1379"/>
                <a:gd name="T117" fmla="*/ 21 h 2528"/>
                <a:gd name="T118" fmla="*/ 624 w 1379"/>
                <a:gd name="T119" fmla="*/ 3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9" h="2528">
                  <a:moveTo>
                    <a:pt x="667" y="0"/>
                  </a:moveTo>
                  <a:lnTo>
                    <a:pt x="699" y="64"/>
                  </a:lnTo>
                  <a:lnTo>
                    <a:pt x="700" y="64"/>
                  </a:lnTo>
                  <a:lnTo>
                    <a:pt x="616" y="710"/>
                  </a:lnTo>
                  <a:lnTo>
                    <a:pt x="715" y="883"/>
                  </a:lnTo>
                  <a:lnTo>
                    <a:pt x="814" y="710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62" y="1"/>
                  </a:lnTo>
                  <a:lnTo>
                    <a:pt x="805" y="4"/>
                  </a:lnTo>
                  <a:lnTo>
                    <a:pt x="849" y="9"/>
                  </a:lnTo>
                  <a:lnTo>
                    <a:pt x="891" y="15"/>
                  </a:lnTo>
                  <a:lnTo>
                    <a:pt x="934" y="21"/>
                  </a:lnTo>
                  <a:lnTo>
                    <a:pt x="975" y="30"/>
                  </a:lnTo>
                  <a:lnTo>
                    <a:pt x="1015" y="38"/>
                  </a:lnTo>
                  <a:lnTo>
                    <a:pt x="1053" y="47"/>
                  </a:lnTo>
                  <a:lnTo>
                    <a:pt x="1088" y="56"/>
                  </a:lnTo>
                  <a:lnTo>
                    <a:pt x="1122" y="65"/>
                  </a:lnTo>
                  <a:lnTo>
                    <a:pt x="1152" y="74"/>
                  </a:lnTo>
                  <a:lnTo>
                    <a:pt x="1178" y="82"/>
                  </a:lnTo>
                  <a:lnTo>
                    <a:pt x="1202" y="89"/>
                  </a:lnTo>
                  <a:lnTo>
                    <a:pt x="1221" y="96"/>
                  </a:lnTo>
                  <a:lnTo>
                    <a:pt x="1236" y="101"/>
                  </a:lnTo>
                  <a:lnTo>
                    <a:pt x="1246" y="104"/>
                  </a:lnTo>
                  <a:lnTo>
                    <a:pt x="1250" y="106"/>
                  </a:lnTo>
                  <a:lnTo>
                    <a:pt x="1260" y="111"/>
                  </a:lnTo>
                  <a:lnTo>
                    <a:pt x="1269" y="118"/>
                  </a:lnTo>
                  <a:lnTo>
                    <a:pt x="1279" y="122"/>
                  </a:lnTo>
                  <a:lnTo>
                    <a:pt x="1288" y="128"/>
                  </a:lnTo>
                  <a:lnTo>
                    <a:pt x="1298" y="137"/>
                  </a:lnTo>
                  <a:lnTo>
                    <a:pt x="1306" y="149"/>
                  </a:lnTo>
                  <a:lnTo>
                    <a:pt x="1312" y="157"/>
                  </a:lnTo>
                  <a:lnTo>
                    <a:pt x="1318" y="166"/>
                  </a:lnTo>
                  <a:lnTo>
                    <a:pt x="1323" y="178"/>
                  </a:lnTo>
                  <a:lnTo>
                    <a:pt x="1326" y="192"/>
                  </a:lnTo>
                  <a:lnTo>
                    <a:pt x="1328" y="197"/>
                  </a:lnTo>
                  <a:lnTo>
                    <a:pt x="1330" y="202"/>
                  </a:lnTo>
                  <a:lnTo>
                    <a:pt x="1332" y="208"/>
                  </a:lnTo>
                  <a:lnTo>
                    <a:pt x="1379" y="639"/>
                  </a:lnTo>
                  <a:lnTo>
                    <a:pt x="1362" y="646"/>
                  </a:lnTo>
                  <a:lnTo>
                    <a:pt x="1344" y="654"/>
                  </a:lnTo>
                  <a:lnTo>
                    <a:pt x="1342" y="653"/>
                  </a:lnTo>
                  <a:lnTo>
                    <a:pt x="1302" y="678"/>
                  </a:lnTo>
                  <a:lnTo>
                    <a:pt x="1261" y="704"/>
                  </a:lnTo>
                  <a:lnTo>
                    <a:pt x="1221" y="733"/>
                  </a:lnTo>
                  <a:lnTo>
                    <a:pt x="1183" y="764"/>
                  </a:lnTo>
                  <a:lnTo>
                    <a:pt x="1148" y="797"/>
                  </a:lnTo>
                  <a:lnTo>
                    <a:pt x="1094" y="314"/>
                  </a:lnTo>
                  <a:lnTo>
                    <a:pt x="1061" y="304"/>
                  </a:lnTo>
                  <a:lnTo>
                    <a:pt x="1061" y="900"/>
                  </a:lnTo>
                  <a:lnTo>
                    <a:pt x="1038" y="932"/>
                  </a:lnTo>
                  <a:lnTo>
                    <a:pt x="1018" y="966"/>
                  </a:lnTo>
                  <a:lnTo>
                    <a:pt x="1011" y="978"/>
                  </a:lnTo>
                  <a:lnTo>
                    <a:pt x="993" y="1013"/>
                  </a:lnTo>
                  <a:lnTo>
                    <a:pt x="977" y="1049"/>
                  </a:lnTo>
                  <a:lnTo>
                    <a:pt x="967" y="1075"/>
                  </a:lnTo>
                  <a:lnTo>
                    <a:pt x="953" y="1111"/>
                  </a:lnTo>
                  <a:lnTo>
                    <a:pt x="942" y="1150"/>
                  </a:lnTo>
                  <a:lnTo>
                    <a:pt x="940" y="1156"/>
                  </a:lnTo>
                  <a:lnTo>
                    <a:pt x="938" y="1163"/>
                  </a:lnTo>
                  <a:lnTo>
                    <a:pt x="930" y="1202"/>
                  </a:lnTo>
                  <a:lnTo>
                    <a:pt x="924" y="1241"/>
                  </a:lnTo>
                  <a:lnTo>
                    <a:pt x="921" y="1265"/>
                  </a:lnTo>
                  <a:lnTo>
                    <a:pt x="916" y="1310"/>
                  </a:lnTo>
                  <a:lnTo>
                    <a:pt x="914" y="1355"/>
                  </a:lnTo>
                  <a:lnTo>
                    <a:pt x="916" y="1401"/>
                  </a:lnTo>
                  <a:lnTo>
                    <a:pt x="921" y="1446"/>
                  </a:lnTo>
                  <a:lnTo>
                    <a:pt x="924" y="1470"/>
                  </a:lnTo>
                  <a:lnTo>
                    <a:pt x="930" y="1509"/>
                  </a:lnTo>
                  <a:lnTo>
                    <a:pt x="938" y="1548"/>
                  </a:lnTo>
                  <a:lnTo>
                    <a:pt x="942" y="1561"/>
                  </a:lnTo>
                  <a:lnTo>
                    <a:pt x="953" y="1598"/>
                  </a:lnTo>
                  <a:lnTo>
                    <a:pt x="967" y="1636"/>
                  </a:lnTo>
                  <a:lnTo>
                    <a:pt x="972" y="1650"/>
                  </a:lnTo>
                  <a:lnTo>
                    <a:pt x="977" y="1662"/>
                  </a:lnTo>
                  <a:lnTo>
                    <a:pt x="993" y="1698"/>
                  </a:lnTo>
                  <a:lnTo>
                    <a:pt x="1011" y="1731"/>
                  </a:lnTo>
                  <a:lnTo>
                    <a:pt x="1018" y="1745"/>
                  </a:lnTo>
                  <a:lnTo>
                    <a:pt x="1039" y="1780"/>
                  </a:lnTo>
                  <a:lnTo>
                    <a:pt x="1062" y="1813"/>
                  </a:lnTo>
                  <a:lnTo>
                    <a:pt x="1067" y="1822"/>
                  </a:lnTo>
                  <a:lnTo>
                    <a:pt x="1074" y="1829"/>
                  </a:lnTo>
                  <a:lnTo>
                    <a:pt x="1097" y="1857"/>
                  </a:lnTo>
                  <a:lnTo>
                    <a:pt x="1120" y="1884"/>
                  </a:lnTo>
                  <a:lnTo>
                    <a:pt x="1158" y="2368"/>
                  </a:lnTo>
                  <a:lnTo>
                    <a:pt x="1158" y="2399"/>
                  </a:lnTo>
                  <a:lnTo>
                    <a:pt x="1152" y="2427"/>
                  </a:lnTo>
                  <a:lnTo>
                    <a:pt x="1141" y="2453"/>
                  </a:lnTo>
                  <a:lnTo>
                    <a:pt x="1124" y="2476"/>
                  </a:lnTo>
                  <a:lnTo>
                    <a:pt x="1104" y="2496"/>
                  </a:lnTo>
                  <a:lnTo>
                    <a:pt x="1080" y="2512"/>
                  </a:lnTo>
                  <a:lnTo>
                    <a:pt x="1053" y="2522"/>
                  </a:lnTo>
                  <a:lnTo>
                    <a:pt x="1023" y="2528"/>
                  </a:lnTo>
                  <a:lnTo>
                    <a:pt x="1017" y="2528"/>
                  </a:lnTo>
                  <a:lnTo>
                    <a:pt x="1011" y="2528"/>
                  </a:lnTo>
                  <a:lnTo>
                    <a:pt x="982" y="2525"/>
                  </a:lnTo>
                  <a:lnTo>
                    <a:pt x="956" y="2518"/>
                  </a:lnTo>
                  <a:lnTo>
                    <a:pt x="932" y="2505"/>
                  </a:lnTo>
                  <a:lnTo>
                    <a:pt x="911" y="2490"/>
                  </a:lnTo>
                  <a:lnTo>
                    <a:pt x="892" y="2470"/>
                  </a:lnTo>
                  <a:lnTo>
                    <a:pt x="879" y="2447"/>
                  </a:lnTo>
                  <a:lnTo>
                    <a:pt x="868" y="2421"/>
                  </a:lnTo>
                  <a:lnTo>
                    <a:pt x="863" y="2392"/>
                  </a:lnTo>
                  <a:lnTo>
                    <a:pt x="775" y="1288"/>
                  </a:lnTo>
                  <a:lnTo>
                    <a:pt x="756" y="1296"/>
                  </a:lnTo>
                  <a:lnTo>
                    <a:pt x="736" y="1300"/>
                  </a:lnTo>
                  <a:lnTo>
                    <a:pt x="715" y="1301"/>
                  </a:lnTo>
                  <a:lnTo>
                    <a:pt x="694" y="1300"/>
                  </a:lnTo>
                  <a:lnTo>
                    <a:pt x="674" y="1295"/>
                  </a:lnTo>
                  <a:lnTo>
                    <a:pt x="656" y="1287"/>
                  </a:lnTo>
                  <a:lnTo>
                    <a:pt x="567" y="2392"/>
                  </a:lnTo>
                  <a:lnTo>
                    <a:pt x="561" y="2421"/>
                  </a:lnTo>
                  <a:lnTo>
                    <a:pt x="552" y="2446"/>
                  </a:lnTo>
                  <a:lnTo>
                    <a:pt x="537" y="2470"/>
                  </a:lnTo>
                  <a:lnTo>
                    <a:pt x="518" y="2490"/>
                  </a:lnTo>
                  <a:lnTo>
                    <a:pt x="498" y="2505"/>
                  </a:lnTo>
                  <a:lnTo>
                    <a:pt x="473" y="2518"/>
                  </a:lnTo>
                  <a:lnTo>
                    <a:pt x="447" y="2525"/>
                  </a:lnTo>
                  <a:lnTo>
                    <a:pt x="419" y="2528"/>
                  </a:lnTo>
                  <a:lnTo>
                    <a:pt x="413" y="2528"/>
                  </a:lnTo>
                  <a:lnTo>
                    <a:pt x="407" y="2528"/>
                  </a:lnTo>
                  <a:lnTo>
                    <a:pt x="377" y="2522"/>
                  </a:lnTo>
                  <a:lnTo>
                    <a:pt x="351" y="2512"/>
                  </a:lnTo>
                  <a:lnTo>
                    <a:pt x="327" y="2496"/>
                  </a:lnTo>
                  <a:lnTo>
                    <a:pt x="306" y="2476"/>
                  </a:lnTo>
                  <a:lnTo>
                    <a:pt x="290" y="2453"/>
                  </a:lnTo>
                  <a:lnTo>
                    <a:pt x="278" y="2427"/>
                  </a:lnTo>
                  <a:lnTo>
                    <a:pt x="271" y="2399"/>
                  </a:lnTo>
                  <a:lnTo>
                    <a:pt x="271" y="2368"/>
                  </a:lnTo>
                  <a:lnTo>
                    <a:pt x="370" y="1147"/>
                  </a:lnTo>
                  <a:lnTo>
                    <a:pt x="370" y="304"/>
                  </a:lnTo>
                  <a:lnTo>
                    <a:pt x="335" y="314"/>
                  </a:lnTo>
                  <a:lnTo>
                    <a:pt x="245" y="1124"/>
                  </a:lnTo>
                  <a:lnTo>
                    <a:pt x="239" y="1150"/>
                  </a:lnTo>
                  <a:lnTo>
                    <a:pt x="228" y="1173"/>
                  </a:lnTo>
                  <a:lnTo>
                    <a:pt x="214" y="1193"/>
                  </a:lnTo>
                  <a:lnTo>
                    <a:pt x="195" y="1210"/>
                  </a:lnTo>
                  <a:lnTo>
                    <a:pt x="173" y="1222"/>
                  </a:lnTo>
                  <a:lnTo>
                    <a:pt x="149" y="1231"/>
                  </a:lnTo>
                  <a:lnTo>
                    <a:pt x="123" y="1233"/>
                  </a:lnTo>
                  <a:lnTo>
                    <a:pt x="115" y="1233"/>
                  </a:lnTo>
                  <a:lnTo>
                    <a:pt x="109" y="1233"/>
                  </a:lnTo>
                  <a:lnTo>
                    <a:pt x="85" y="1228"/>
                  </a:lnTo>
                  <a:lnTo>
                    <a:pt x="62" y="1218"/>
                  </a:lnTo>
                  <a:lnTo>
                    <a:pt x="43" y="1205"/>
                  </a:lnTo>
                  <a:lnTo>
                    <a:pt x="26" y="1187"/>
                  </a:lnTo>
                  <a:lnTo>
                    <a:pt x="13" y="1167"/>
                  </a:lnTo>
                  <a:lnTo>
                    <a:pt x="4" y="1145"/>
                  </a:lnTo>
                  <a:lnTo>
                    <a:pt x="0" y="1122"/>
                  </a:lnTo>
                  <a:lnTo>
                    <a:pt x="0" y="1097"/>
                  </a:lnTo>
                  <a:lnTo>
                    <a:pt x="98" y="208"/>
                  </a:lnTo>
                  <a:lnTo>
                    <a:pt x="100" y="202"/>
                  </a:lnTo>
                  <a:lnTo>
                    <a:pt x="102" y="197"/>
                  </a:lnTo>
                  <a:lnTo>
                    <a:pt x="104" y="192"/>
                  </a:lnTo>
                  <a:lnTo>
                    <a:pt x="107" y="178"/>
                  </a:lnTo>
                  <a:lnTo>
                    <a:pt x="112" y="165"/>
                  </a:lnTo>
                  <a:lnTo>
                    <a:pt x="116" y="159"/>
                  </a:lnTo>
                  <a:lnTo>
                    <a:pt x="119" y="154"/>
                  </a:lnTo>
                  <a:lnTo>
                    <a:pt x="124" y="149"/>
                  </a:lnTo>
                  <a:lnTo>
                    <a:pt x="133" y="139"/>
                  </a:lnTo>
                  <a:lnTo>
                    <a:pt x="142" y="128"/>
                  </a:lnTo>
                  <a:lnTo>
                    <a:pt x="151" y="122"/>
                  </a:lnTo>
                  <a:lnTo>
                    <a:pt x="160" y="118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4" y="104"/>
                  </a:lnTo>
                  <a:lnTo>
                    <a:pt x="194" y="101"/>
                  </a:lnTo>
                  <a:lnTo>
                    <a:pt x="208" y="96"/>
                  </a:lnTo>
                  <a:lnTo>
                    <a:pt x="228" y="89"/>
                  </a:lnTo>
                  <a:lnTo>
                    <a:pt x="251" y="82"/>
                  </a:lnTo>
                  <a:lnTo>
                    <a:pt x="279" y="74"/>
                  </a:lnTo>
                  <a:lnTo>
                    <a:pt x="309" y="65"/>
                  </a:lnTo>
                  <a:lnTo>
                    <a:pt x="341" y="56"/>
                  </a:lnTo>
                  <a:lnTo>
                    <a:pt x="377" y="47"/>
                  </a:lnTo>
                  <a:lnTo>
                    <a:pt x="416" y="38"/>
                  </a:lnTo>
                  <a:lnTo>
                    <a:pt x="455" y="30"/>
                  </a:lnTo>
                  <a:lnTo>
                    <a:pt x="496" y="21"/>
                  </a:lnTo>
                  <a:lnTo>
                    <a:pt x="538" y="14"/>
                  </a:lnTo>
                  <a:lnTo>
                    <a:pt x="581" y="9"/>
                  </a:lnTo>
                  <a:lnTo>
                    <a:pt x="624" y="3"/>
                  </a:lnTo>
                  <a:lnTo>
                    <a:pt x="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5" name="Freeform 31"/>
            <p:cNvSpPr>
              <a:spLocks/>
            </p:cNvSpPr>
            <p:nvPr/>
          </p:nvSpPr>
          <p:spPr bwMode="auto">
            <a:xfrm>
              <a:off x="561" y="715"/>
              <a:ext cx="115" cy="211"/>
            </a:xfrm>
            <a:custGeom>
              <a:avLst/>
              <a:gdLst>
                <a:gd name="T0" fmla="*/ 650 w 1380"/>
                <a:gd name="T1" fmla="*/ 64 h 2528"/>
                <a:gd name="T2" fmla="*/ 764 w 1380"/>
                <a:gd name="T3" fmla="*/ 710 h 2528"/>
                <a:gd name="T4" fmla="*/ 713 w 1380"/>
                <a:gd name="T5" fmla="*/ 1 h 2528"/>
                <a:gd name="T6" fmla="*/ 841 w 1380"/>
                <a:gd name="T7" fmla="*/ 15 h 2528"/>
                <a:gd name="T8" fmla="*/ 964 w 1380"/>
                <a:gd name="T9" fmla="*/ 38 h 2528"/>
                <a:gd name="T10" fmla="*/ 1071 w 1380"/>
                <a:gd name="T11" fmla="*/ 65 h 2528"/>
                <a:gd name="T12" fmla="*/ 1151 w 1380"/>
                <a:gd name="T13" fmla="*/ 89 h 2528"/>
                <a:gd name="T14" fmla="*/ 1195 w 1380"/>
                <a:gd name="T15" fmla="*/ 104 h 2528"/>
                <a:gd name="T16" fmla="*/ 1219 w 1380"/>
                <a:gd name="T17" fmla="*/ 118 h 2528"/>
                <a:gd name="T18" fmla="*/ 1247 w 1380"/>
                <a:gd name="T19" fmla="*/ 137 h 2528"/>
                <a:gd name="T20" fmla="*/ 1268 w 1380"/>
                <a:gd name="T21" fmla="*/ 166 h 2528"/>
                <a:gd name="T22" fmla="*/ 1277 w 1380"/>
                <a:gd name="T23" fmla="*/ 196 h 2528"/>
                <a:gd name="T24" fmla="*/ 1281 w 1380"/>
                <a:gd name="T25" fmla="*/ 208 h 2528"/>
                <a:gd name="T26" fmla="*/ 1376 w 1380"/>
                <a:gd name="T27" fmla="*/ 1145 h 2528"/>
                <a:gd name="T28" fmla="*/ 1337 w 1380"/>
                <a:gd name="T29" fmla="*/ 1205 h 2528"/>
                <a:gd name="T30" fmla="*/ 1271 w 1380"/>
                <a:gd name="T31" fmla="*/ 1233 h 2528"/>
                <a:gd name="T32" fmla="*/ 1231 w 1380"/>
                <a:gd name="T33" fmla="*/ 1231 h 2528"/>
                <a:gd name="T34" fmla="*/ 1166 w 1380"/>
                <a:gd name="T35" fmla="*/ 1194 h 2528"/>
                <a:gd name="T36" fmla="*/ 1135 w 1380"/>
                <a:gd name="T37" fmla="*/ 1124 h 2528"/>
                <a:gd name="T38" fmla="*/ 1011 w 1380"/>
                <a:gd name="T39" fmla="*/ 1147 h 2528"/>
                <a:gd name="T40" fmla="*/ 1101 w 1380"/>
                <a:gd name="T41" fmla="*/ 2427 h 2528"/>
                <a:gd name="T42" fmla="*/ 1053 w 1380"/>
                <a:gd name="T43" fmla="*/ 2496 h 2528"/>
                <a:gd name="T44" fmla="*/ 973 w 1380"/>
                <a:gd name="T45" fmla="*/ 2528 h 2528"/>
                <a:gd name="T46" fmla="*/ 933 w 1380"/>
                <a:gd name="T47" fmla="*/ 2525 h 2528"/>
                <a:gd name="T48" fmla="*/ 860 w 1380"/>
                <a:gd name="T49" fmla="*/ 2490 h 2528"/>
                <a:gd name="T50" fmla="*/ 818 w 1380"/>
                <a:gd name="T51" fmla="*/ 2421 h 2528"/>
                <a:gd name="T52" fmla="*/ 705 w 1380"/>
                <a:gd name="T53" fmla="*/ 1296 h 2528"/>
                <a:gd name="T54" fmla="*/ 643 w 1380"/>
                <a:gd name="T55" fmla="*/ 1300 h 2528"/>
                <a:gd name="T56" fmla="*/ 517 w 1380"/>
                <a:gd name="T57" fmla="*/ 2392 h 2528"/>
                <a:gd name="T58" fmla="*/ 487 w 1380"/>
                <a:gd name="T59" fmla="*/ 2470 h 2528"/>
                <a:gd name="T60" fmla="*/ 424 w 1380"/>
                <a:gd name="T61" fmla="*/ 2518 h 2528"/>
                <a:gd name="T62" fmla="*/ 363 w 1380"/>
                <a:gd name="T63" fmla="*/ 2528 h 2528"/>
                <a:gd name="T64" fmla="*/ 300 w 1380"/>
                <a:gd name="T65" fmla="*/ 2512 h 2528"/>
                <a:gd name="T66" fmla="*/ 239 w 1380"/>
                <a:gd name="T67" fmla="*/ 2453 h 2528"/>
                <a:gd name="T68" fmla="*/ 221 w 1380"/>
                <a:gd name="T69" fmla="*/ 2368 h 2528"/>
                <a:gd name="T70" fmla="*/ 306 w 1380"/>
                <a:gd name="T71" fmla="*/ 1829 h 2528"/>
                <a:gd name="T72" fmla="*/ 341 w 1380"/>
                <a:gd name="T73" fmla="*/ 1780 h 2528"/>
                <a:gd name="T74" fmla="*/ 387 w 1380"/>
                <a:gd name="T75" fmla="*/ 1698 h 2528"/>
                <a:gd name="T76" fmla="*/ 427 w 1380"/>
                <a:gd name="T77" fmla="*/ 1598 h 2528"/>
                <a:gd name="T78" fmla="*/ 450 w 1380"/>
                <a:gd name="T79" fmla="*/ 1509 h 2528"/>
                <a:gd name="T80" fmla="*/ 459 w 1380"/>
                <a:gd name="T81" fmla="*/ 1446 h 2528"/>
                <a:gd name="T82" fmla="*/ 463 w 1380"/>
                <a:gd name="T83" fmla="*/ 1310 h 2528"/>
                <a:gd name="T84" fmla="*/ 450 w 1380"/>
                <a:gd name="T85" fmla="*/ 1202 h 2528"/>
                <a:gd name="T86" fmla="*/ 438 w 1380"/>
                <a:gd name="T87" fmla="*/ 1150 h 2528"/>
                <a:gd name="T88" fmla="*/ 403 w 1380"/>
                <a:gd name="T89" fmla="*/ 1049 h 2528"/>
                <a:gd name="T90" fmla="*/ 362 w 1380"/>
                <a:gd name="T91" fmla="*/ 966 h 2528"/>
                <a:gd name="T92" fmla="*/ 319 w 1380"/>
                <a:gd name="T93" fmla="*/ 304 h 2528"/>
                <a:gd name="T94" fmla="*/ 196 w 1380"/>
                <a:gd name="T95" fmla="*/ 764 h 2528"/>
                <a:gd name="T96" fmla="*/ 78 w 1380"/>
                <a:gd name="T97" fmla="*/ 678 h 2528"/>
                <a:gd name="T98" fmla="*/ 18 w 1380"/>
                <a:gd name="T99" fmla="*/ 646 h 2528"/>
                <a:gd name="T100" fmla="*/ 50 w 1380"/>
                <a:gd name="T101" fmla="*/ 203 h 2528"/>
                <a:gd name="T102" fmla="*/ 54 w 1380"/>
                <a:gd name="T103" fmla="*/ 192 h 2528"/>
                <a:gd name="T104" fmla="*/ 65 w 1380"/>
                <a:gd name="T105" fmla="*/ 159 h 2528"/>
                <a:gd name="T106" fmla="*/ 82 w 1380"/>
                <a:gd name="T107" fmla="*/ 139 h 2528"/>
                <a:gd name="T108" fmla="*/ 110 w 1380"/>
                <a:gd name="T109" fmla="*/ 118 h 2528"/>
                <a:gd name="T110" fmla="*/ 133 w 1380"/>
                <a:gd name="T111" fmla="*/ 104 h 2528"/>
                <a:gd name="T112" fmla="*/ 177 w 1380"/>
                <a:gd name="T113" fmla="*/ 89 h 2528"/>
                <a:gd name="T114" fmla="*/ 258 w 1380"/>
                <a:gd name="T115" fmla="*/ 65 h 2528"/>
                <a:gd name="T116" fmla="*/ 365 w 1380"/>
                <a:gd name="T117" fmla="*/ 38 h 2528"/>
                <a:gd name="T118" fmla="*/ 489 w 1380"/>
                <a:gd name="T119" fmla="*/ 14 h 2528"/>
                <a:gd name="T120" fmla="*/ 617 w 1380"/>
                <a:gd name="T121" fmla="*/ 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2528">
                  <a:moveTo>
                    <a:pt x="617" y="0"/>
                  </a:moveTo>
                  <a:lnTo>
                    <a:pt x="649" y="64"/>
                  </a:lnTo>
                  <a:lnTo>
                    <a:pt x="650" y="64"/>
                  </a:lnTo>
                  <a:lnTo>
                    <a:pt x="566" y="710"/>
                  </a:lnTo>
                  <a:lnTo>
                    <a:pt x="664" y="883"/>
                  </a:lnTo>
                  <a:lnTo>
                    <a:pt x="764" y="710"/>
                  </a:lnTo>
                  <a:lnTo>
                    <a:pt x="680" y="64"/>
                  </a:lnTo>
                  <a:lnTo>
                    <a:pt x="681" y="64"/>
                  </a:lnTo>
                  <a:lnTo>
                    <a:pt x="713" y="1"/>
                  </a:lnTo>
                  <a:lnTo>
                    <a:pt x="756" y="4"/>
                  </a:lnTo>
                  <a:lnTo>
                    <a:pt x="798" y="9"/>
                  </a:lnTo>
                  <a:lnTo>
                    <a:pt x="841" y="15"/>
                  </a:lnTo>
                  <a:lnTo>
                    <a:pt x="883" y="21"/>
                  </a:lnTo>
                  <a:lnTo>
                    <a:pt x="925" y="30"/>
                  </a:lnTo>
                  <a:lnTo>
                    <a:pt x="964" y="38"/>
                  </a:lnTo>
                  <a:lnTo>
                    <a:pt x="1003" y="47"/>
                  </a:lnTo>
                  <a:lnTo>
                    <a:pt x="1038" y="56"/>
                  </a:lnTo>
                  <a:lnTo>
                    <a:pt x="1071" y="65"/>
                  </a:lnTo>
                  <a:lnTo>
                    <a:pt x="1101" y="74"/>
                  </a:lnTo>
                  <a:lnTo>
                    <a:pt x="1128" y="82"/>
                  </a:lnTo>
                  <a:lnTo>
                    <a:pt x="1151" y="89"/>
                  </a:lnTo>
                  <a:lnTo>
                    <a:pt x="1171" y="96"/>
                  </a:lnTo>
                  <a:lnTo>
                    <a:pt x="1186" y="101"/>
                  </a:lnTo>
                  <a:lnTo>
                    <a:pt x="1195" y="104"/>
                  </a:lnTo>
                  <a:lnTo>
                    <a:pt x="1201" y="106"/>
                  </a:lnTo>
                  <a:lnTo>
                    <a:pt x="1210" y="111"/>
                  </a:lnTo>
                  <a:lnTo>
                    <a:pt x="1219" y="118"/>
                  </a:lnTo>
                  <a:lnTo>
                    <a:pt x="1229" y="122"/>
                  </a:lnTo>
                  <a:lnTo>
                    <a:pt x="1237" y="128"/>
                  </a:lnTo>
                  <a:lnTo>
                    <a:pt x="1247" y="137"/>
                  </a:lnTo>
                  <a:lnTo>
                    <a:pt x="1255" y="149"/>
                  </a:lnTo>
                  <a:lnTo>
                    <a:pt x="1261" y="157"/>
                  </a:lnTo>
                  <a:lnTo>
                    <a:pt x="1268" y="166"/>
                  </a:lnTo>
                  <a:lnTo>
                    <a:pt x="1272" y="178"/>
                  </a:lnTo>
                  <a:lnTo>
                    <a:pt x="1276" y="192"/>
                  </a:lnTo>
                  <a:lnTo>
                    <a:pt x="1277" y="196"/>
                  </a:lnTo>
                  <a:lnTo>
                    <a:pt x="1279" y="199"/>
                  </a:lnTo>
                  <a:lnTo>
                    <a:pt x="1280" y="203"/>
                  </a:lnTo>
                  <a:lnTo>
                    <a:pt x="1281" y="208"/>
                  </a:lnTo>
                  <a:lnTo>
                    <a:pt x="1380" y="1097"/>
                  </a:lnTo>
                  <a:lnTo>
                    <a:pt x="1380" y="1122"/>
                  </a:lnTo>
                  <a:lnTo>
                    <a:pt x="1376" y="1145"/>
                  </a:lnTo>
                  <a:lnTo>
                    <a:pt x="1367" y="1167"/>
                  </a:lnTo>
                  <a:lnTo>
                    <a:pt x="1354" y="1187"/>
                  </a:lnTo>
                  <a:lnTo>
                    <a:pt x="1337" y="1205"/>
                  </a:lnTo>
                  <a:lnTo>
                    <a:pt x="1318" y="1218"/>
                  </a:lnTo>
                  <a:lnTo>
                    <a:pt x="1295" y="1228"/>
                  </a:lnTo>
                  <a:lnTo>
                    <a:pt x="1271" y="1233"/>
                  </a:lnTo>
                  <a:lnTo>
                    <a:pt x="1263" y="1234"/>
                  </a:lnTo>
                  <a:lnTo>
                    <a:pt x="1257" y="1234"/>
                  </a:lnTo>
                  <a:lnTo>
                    <a:pt x="1231" y="1231"/>
                  </a:lnTo>
                  <a:lnTo>
                    <a:pt x="1207" y="1224"/>
                  </a:lnTo>
                  <a:lnTo>
                    <a:pt x="1185" y="1211"/>
                  </a:lnTo>
                  <a:lnTo>
                    <a:pt x="1166" y="1194"/>
                  </a:lnTo>
                  <a:lnTo>
                    <a:pt x="1151" y="1173"/>
                  </a:lnTo>
                  <a:lnTo>
                    <a:pt x="1140" y="1150"/>
                  </a:lnTo>
                  <a:lnTo>
                    <a:pt x="1135" y="1124"/>
                  </a:lnTo>
                  <a:lnTo>
                    <a:pt x="1045" y="314"/>
                  </a:lnTo>
                  <a:lnTo>
                    <a:pt x="1011" y="304"/>
                  </a:lnTo>
                  <a:lnTo>
                    <a:pt x="1011" y="1147"/>
                  </a:lnTo>
                  <a:lnTo>
                    <a:pt x="1108" y="2368"/>
                  </a:lnTo>
                  <a:lnTo>
                    <a:pt x="1107" y="2399"/>
                  </a:lnTo>
                  <a:lnTo>
                    <a:pt x="1101" y="2427"/>
                  </a:lnTo>
                  <a:lnTo>
                    <a:pt x="1090" y="2453"/>
                  </a:lnTo>
                  <a:lnTo>
                    <a:pt x="1074" y="2476"/>
                  </a:lnTo>
                  <a:lnTo>
                    <a:pt x="1053" y="2496"/>
                  </a:lnTo>
                  <a:lnTo>
                    <a:pt x="1030" y="2512"/>
                  </a:lnTo>
                  <a:lnTo>
                    <a:pt x="1003" y="2522"/>
                  </a:lnTo>
                  <a:lnTo>
                    <a:pt x="973" y="2528"/>
                  </a:lnTo>
                  <a:lnTo>
                    <a:pt x="967" y="2528"/>
                  </a:lnTo>
                  <a:lnTo>
                    <a:pt x="961" y="2528"/>
                  </a:lnTo>
                  <a:lnTo>
                    <a:pt x="933" y="2525"/>
                  </a:lnTo>
                  <a:lnTo>
                    <a:pt x="906" y="2518"/>
                  </a:lnTo>
                  <a:lnTo>
                    <a:pt x="882" y="2505"/>
                  </a:lnTo>
                  <a:lnTo>
                    <a:pt x="860" y="2490"/>
                  </a:lnTo>
                  <a:lnTo>
                    <a:pt x="842" y="2470"/>
                  </a:lnTo>
                  <a:lnTo>
                    <a:pt x="828" y="2447"/>
                  </a:lnTo>
                  <a:lnTo>
                    <a:pt x="818" y="2421"/>
                  </a:lnTo>
                  <a:lnTo>
                    <a:pt x="813" y="2392"/>
                  </a:lnTo>
                  <a:lnTo>
                    <a:pt x="724" y="1288"/>
                  </a:lnTo>
                  <a:lnTo>
                    <a:pt x="705" y="1296"/>
                  </a:lnTo>
                  <a:lnTo>
                    <a:pt x="685" y="1300"/>
                  </a:lnTo>
                  <a:lnTo>
                    <a:pt x="664" y="1301"/>
                  </a:lnTo>
                  <a:lnTo>
                    <a:pt x="643" y="1300"/>
                  </a:lnTo>
                  <a:lnTo>
                    <a:pt x="624" y="1296"/>
                  </a:lnTo>
                  <a:lnTo>
                    <a:pt x="605" y="1288"/>
                  </a:lnTo>
                  <a:lnTo>
                    <a:pt x="517" y="2392"/>
                  </a:lnTo>
                  <a:lnTo>
                    <a:pt x="512" y="2421"/>
                  </a:lnTo>
                  <a:lnTo>
                    <a:pt x="501" y="2446"/>
                  </a:lnTo>
                  <a:lnTo>
                    <a:pt x="487" y="2470"/>
                  </a:lnTo>
                  <a:lnTo>
                    <a:pt x="469" y="2490"/>
                  </a:lnTo>
                  <a:lnTo>
                    <a:pt x="448" y="2505"/>
                  </a:lnTo>
                  <a:lnTo>
                    <a:pt x="424" y="2518"/>
                  </a:lnTo>
                  <a:lnTo>
                    <a:pt x="396" y="2525"/>
                  </a:lnTo>
                  <a:lnTo>
                    <a:pt x="369" y="2528"/>
                  </a:lnTo>
                  <a:lnTo>
                    <a:pt x="363" y="2528"/>
                  </a:lnTo>
                  <a:lnTo>
                    <a:pt x="357" y="2528"/>
                  </a:lnTo>
                  <a:lnTo>
                    <a:pt x="327" y="2522"/>
                  </a:lnTo>
                  <a:lnTo>
                    <a:pt x="300" y="2512"/>
                  </a:lnTo>
                  <a:lnTo>
                    <a:pt x="276" y="2496"/>
                  </a:lnTo>
                  <a:lnTo>
                    <a:pt x="256" y="2476"/>
                  </a:lnTo>
                  <a:lnTo>
                    <a:pt x="239" y="2453"/>
                  </a:lnTo>
                  <a:lnTo>
                    <a:pt x="228" y="2427"/>
                  </a:lnTo>
                  <a:lnTo>
                    <a:pt x="221" y="2399"/>
                  </a:lnTo>
                  <a:lnTo>
                    <a:pt x="221" y="2368"/>
                  </a:lnTo>
                  <a:lnTo>
                    <a:pt x="260" y="1884"/>
                  </a:lnTo>
                  <a:lnTo>
                    <a:pt x="283" y="1857"/>
                  </a:lnTo>
                  <a:lnTo>
                    <a:pt x="306" y="1829"/>
                  </a:lnTo>
                  <a:lnTo>
                    <a:pt x="313" y="1822"/>
                  </a:lnTo>
                  <a:lnTo>
                    <a:pt x="318" y="1813"/>
                  </a:lnTo>
                  <a:lnTo>
                    <a:pt x="341" y="1780"/>
                  </a:lnTo>
                  <a:lnTo>
                    <a:pt x="362" y="1745"/>
                  </a:lnTo>
                  <a:lnTo>
                    <a:pt x="369" y="1731"/>
                  </a:lnTo>
                  <a:lnTo>
                    <a:pt x="387" y="1698"/>
                  </a:lnTo>
                  <a:lnTo>
                    <a:pt x="403" y="1662"/>
                  </a:lnTo>
                  <a:lnTo>
                    <a:pt x="413" y="1636"/>
                  </a:lnTo>
                  <a:lnTo>
                    <a:pt x="427" y="1598"/>
                  </a:lnTo>
                  <a:lnTo>
                    <a:pt x="438" y="1561"/>
                  </a:lnTo>
                  <a:lnTo>
                    <a:pt x="441" y="1548"/>
                  </a:lnTo>
                  <a:lnTo>
                    <a:pt x="450" y="1509"/>
                  </a:lnTo>
                  <a:lnTo>
                    <a:pt x="456" y="1470"/>
                  </a:lnTo>
                  <a:lnTo>
                    <a:pt x="458" y="1457"/>
                  </a:lnTo>
                  <a:lnTo>
                    <a:pt x="459" y="1446"/>
                  </a:lnTo>
                  <a:lnTo>
                    <a:pt x="463" y="1401"/>
                  </a:lnTo>
                  <a:lnTo>
                    <a:pt x="465" y="1355"/>
                  </a:lnTo>
                  <a:lnTo>
                    <a:pt x="463" y="1310"/>
                  </a:lnTo>
                  <a:lnTo>
                    <a:pt x="459" y="1265"/>
                  </a:lnTo>
                  <a:lnTo>
                    <a:pt x="456" y="1241"/>
                  </a:lnTo>
                  <a:lnTo>
                    <a:pt x="450" y="1202"/>
                  </a:lnTo>
                  <a:lnTo>
                    <a:pt x="441" y="1163"/>
                  </a:lnTo>
                  <a:lnTo>
                    <a:pt x="439" y="1156"/>
                  </a:lnTo>
                  <a:lnTo>
                    <a:pt x="438" y="1150"/>
                  </a:lnTo>
                  <a:lnTo>
                    <a:pt x="427" y="1111"/>
                  </a:lnTo>
                  <a:lnTo>
                    <a:pt x="413" y="1075"/>
                  </a:lnTo>
                  <a:lnTo>
                    <a:pt x="403" y="1049"/>
                  </a:lnTo>
                  <a:lnTo>
                    <a:pt x="387" y="1013"/>
                  </a:lnTo>
                  <a:lnTo>
                    <a:pt x="369" y="978"/>
                  </a:lnTo>
                  <a:lnTo>
                    <a:pt x="362" y="966"/>
                  </a:lnTo>
                  <a:lnTo>
                    <a:pt x="342" y="932"/>
                  </a:lnTo>
                  <a:lnTo>
                    <a:pt x="319" y="900"/>
                  </a:lnTo>
                  <a:lnTo>
                    <a:pt x="319" y="304"/>
                  </a:lnTo>
                  <a:lnTo>
                    <a:pt x="285" y="314"/>
                  </a:lnTo>
                  <a:lnTo>
                    <a:pt x="231" y="797"/>
                  </a:lnTo>
                  <a:lnTo>
                    <a:pt x="196" y="764"/>
                  </a:lnTo>
                  <a:lnTo>
                    <a:pt x="159" y="733"/>
                  </a:lnTo>
                  <a:lnTo>
                    <a:pt x="119" y="704"/>
                  </a:lnTo>
                  <a:lnTo>
                    <a:pt x="78" y="678"/>
                  </a:lnTo>
                  <a:lnTo>
                    <a:pt x="38" y="653"/>
                  </a:lnTo>
                  <a:lnTo>
                    <a:pt x="36" y="654"/>
                  </a:lnTo>
                  <a:lnTo>
                    <a:pt x="18" y="646"/>
                  </a:lnTo>
                  <a:lnTo>
                    <a:pt x="0" y="639"/>
                  </a:lnTo>
                  <a:lnTo>
                    <a:pt x="49" y="208"/>
                  </a:lnTo>
                  <a:lnTo>
                    <a:pt x="50" y="203"/>
                  </a:lnTo>
                  <a:lnTo>
                    <a:pt x="51" y="199"/>
                  </a:lnTo>
                  <a:lnTo>
                    <a:pt x="52" y="196"/>
                  </a:lnTo>
                  <a:lnTo>
                    <a:pt x="54" y="192"/>
                  </a:lnTo>
                  <a:lnTo>
                    <a:pt x="57" y="178"/>
                  </a:lnTo>
                  <a:lnTo>
                    <a:pt x="62" y="165"/>
                  </a:lnTo>
                  <a:lnTo>
                    <a:pt x="65" y="159"/>
                  </a:lnTo>
                  <a:lnTo>
                    <a:pt x="70" y="154"/>
                  </a:lnTo>
                  <a:lnTo>
                    <a:pt x="74" y="149"/>
                  </a:lnTo>
                  <a:lnTo>
                    <a:pt x="82" y="139"/>
                  </a:lnTo>
                  <a:lnTo>
                    <a:pt x="92" y="128"/>
                  </a:lnTo>
                  <a:lnTo>
                    <a:pt x="101" y="122"/>
                  </a:lnTo>
                  <a:lnTo>
                    <a:pt x="110" y="118"/>
                  </a:lnTo>
                  <a:lnTo>
                    <a:pt x="120" y="111"/>
                  </a:lnTo>
                  <a:lnTo>
                    <a:pt x="129" y="106"/>
                  </a:lnTo>
                  <a:lnTo>
                    <a:pt x="133" y="104"/>
                  </a:lnTo>
                  <a:lnTo>
                    <a:pt x="144" y="101"/>
                  </a:lnTo>
                  <a:lnTo>
                    <a:pt x="159" y="96"/>
                  </a:lnTo>
                  <a:lnTo>
                    <a:pt x="177" y="89"/>
                  </a:lnTo>
                  <a:lnTo>
                    <a:pt x="202" y="82"/>
                  </a:lnTo>
                  <a:lnTo>
                    <a:pt x="228" y="74"/>
                  </a:lnTo>
                  <a:lnTo>
                    <a:pt x="258" y="65"/>
                  </a:lnTo>
                  <a:lnTo>
                    <a:pt x="292" y="56"/>
                  </a:lnTo>
                  <a:lnTo>
                    <a:pt x="327" y="47"/>
                  </a:lnTo>
                  <a:lnTo>
                    <a:pt x="365" y="38"/>
                  </a:lnTo>
                  <a:lnTo>
                    <a:pt x="405" y="30"/>
                  </a:lnTo>
                  <a:lnTo>
                    <a:pt x="446" y="21"/>
                  </a:lnTo>
                  <a:lnTo>
                    <a:pt x="489" y="14"/>
                  </a:lnTo>
                  <a:lnTo>
                    <a:pt x="531" y="9"/>
                  </a:lnTo>
                  <a:lnTo>
                    <a:pt x="574" y="3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6" name="Freeform 32"/>
            <p:cNvSpPr>
              <a:spLocks/>
            </p:cNvSpPr>
            <p:nvPr/>
          </p:nvSpPr>
          <p:spPr bwMode="auto">
            <a:xfrm>
              <a:off x="476" y="760"/>
              <a:ext cx="78" cy="117"/>
            </a:xfrm>
            <a:custGeom>
              <a:avLst/>
              <a:gdLst>
                <a:gd name="T0" fmla="*/ 608 w 933"/>
                <a:gd name="T1" fmla="*/ 0 h 1397"/>
                <a:gd name="T2" fmla="*/ 933 w 933"/>
                <a:gd name="T3" fmla="*/ 202 h 1397"/>
                <a:gd name="T4" fmla="*/ 608 w 933"/>
                <a:gd name="T5" fmla="*/ 405 h 1397"/>
                <a:gd name="T6" fmla="*/ 608 w 933"/>
                <a:gd name="T7" fmla="*/ 290 h 1397"/>
                <a:gd name="T8" fmla="*/ 556 w 933"/>
                <a:gd name="T9" fmla="*/ 302 h 1397"/>
                <a:gd name="T10" fmla="*/ 505 w 933"/>
                <a:gd name="T11" fmla="*/ 317 h 1397"/>
                <a:gd name="T12" fmla="*/ 455 w 933"/>
                <a:gd name="T13" fmla="*/ 339 h 1397"/>
                <a:gd name="T14" fmla="*/ 409 w 933"/>
                <a:gd name="T15" fmla="*/ 364 h 1397"/>
                <a:gd name="T16" fmla="*/ 366 w 933"/>
                <a:gd name="T17" fmla="*/ 395 h 1397"/>
                <a:gd name="T18" fmla="*/ 328 w 933"/>
                <a:gd name="T19" fmla="*/ 429 h 1397"/>
                <a:gd name="T20" fmla="*/ 291 w 933"/>
                <a:gd name="T21" fmla="*/ 467 h 1397"/>
                <a:gd name="T22" fmla="*/ 258 w 933"/>
                <a:gd name="T23" fmla="*/ 508 h 1397"/>
                <a:gd name="T24" fmla="*/ 230 w 933"/>
                <a:gd name="T25" fmla="*/ 552 h 1397"/>
                <a:gd name="T26" fmla="*/ 207 w 933"/>
                <a:gd name="T27" fmla="*/ 599 h 1397"/>
                <a:gd name="T28" fmla="*/ 188 w 933"/>
                <a:gd name="T29" fmla="*/ 649 h 1397"/>
                <a:gd name="T30" fmla="*/ 174 w 933"/>
                <a:gd name="T31" fmla="*/ 701 h 1397"/>
                <a:gd name="T32" fmla="*/ 165 w 933"/>
                <a:gd name="T33" fmla="*/ 755 h 1397"/>
                <a:gd name="T34" fmla="*/ 162 w 933"/>
                <a:gd name="T35" fmla="*/ 810 h 1397"/>
                <a:gd name="T36" fmla="*/ 165 w 933"/>
                <a:gd name="T37" fmla="*/ 869 h 1397"/>
                <a:gd name="T38" fmla="*/ 176 w 933"/>
                <a:gd name="T39" fmla="*/ 927 h 1397"/>
                <a:gd name="T40" fmla="*/ 190 w 933"/>
                <a:gd name="T41" fmla="*/ 981 h 1397"/>
                <a:gd name="T42" fmla="*/ 212 w 933"/>
                <a:gd name="T43" fmla="*/ 1034 h 1397"/>
                <a:gd name="T44" fmla="*/ 239 w 933"/>
                <a:gd name="T45" fmla="*/ 1083 h 1397"/>
                <a:gd name="T46" fmla="*/ 270 w 933"/>
                <a:gd name="T47" fmla="*/ 1129 h 1397"/>
                <a:gd name="T48" fmla="*/ 306 w 933"/>
                <a:gd name="T49" fmla="*/ 1171 h 1397"/>
                <a:gd name="T50" fmla="*/ 345 w 933"/>
                <a:gd name="T51" fmla="*/ 1209 h 1397"/>
                <a:gd name="T52" fmla="*/ 389 w 933"/>
                <a:gd name="T53" fmla="*/ 1244 h 1397"/>
                <a:gd name="T54" fmla="*/ 436 w 933"/>
                <a:gd name="T55" fmla="*/ 1273 h 1397"/>
                <a:gd name="T56" fmla="*/ 488 w 933"/>
                <a:gd name="T57" fmla="*/ 1297 h 1397"/>
                <a:gd name="T58" fmla="*/ 329 w 933"/>
                <a:gd name="T59" fmla="*/ 1397 h 1397"/>
                <a:gd name="T60" fmla="*/ 276 w 933"/>
                <a:gd name="T61" fmla="*/ 1361 h 1397"/>
                <a:gd name="T62" fmla="*/ 228 w 933"/>
                <a:gd name="T63" fmla="*/ 1322 h 1397"/>
                <a:gd name="T64" fmla="*/ 183 w 933"/>
                <a:gd name="T65" fmla="*/ 1278 h 1397"/>
                <a:gd name="T66" fmla="*/ 142 w 933"/>
                <a:gd name="T67" fmla="*/ 1229 h 1397"/>
                <a:gd name="T68" fmla="*/ 107 w 933"/>
                <a:gd name="T69" fmla="*/ 1178 h 1397"/>
                <a:gd name="T70" fmla="*/ 75 w 933"/>
                <a:gd name="T71" fmla="*/ 1124 h 1397"/>
                <a:gd name="T72" fmla="*/ 49 w 933"/>
                <a:gd name="T73" fmla="*/ 1065 h 1397"/>
                <a:gd name="T74" fmla="*/ 28 w 933"/>
                <a:gd name="T75" fmla="*/ 1005 h 1397"/>
                <a:gd name="T76" fmla="*/ 12 w 933"/>
                <a:gd name="T77" fmla="*/ 942 h 1397"/>
                <a:gd name="T78" fmla="*/ 3 w 933"/>
                <a:gd name="T79" fmla="*/ 878 h 1397"/>
                <a:gd name="T80" fmla="*/ 0 w 933"/>
                <a:gd name="T81" fmla="*/ 810 h 1397"/>
                <a:gd name="T82" fmla="*/ 3 w 933"/>
                <a:gd name="T83" fmla="*/ 746 h 1397"/>
                <a:gd name="T84" fmla="*/ 12 w 933"/>
                <a:gd name="T85" fmla="*/ 682 h 1397"/>
                <a:gd name="T86" fmla="*/ 27 w 933"/>
                <a:gd name="T87" fmla="*/ 620 h 1397"/>
                <a:gd name="T88" fmla="*/ 47 w 933"/>
                <a:gd name="T89" fmla="*/ 560 h 1397"/>
                <a:gd name="T90" fmla="*/ 72 w 933"/>
                <a:gd name="T91" fmla="*/ 504 h 1397"/>
                <a:gd name="T92" fmla="*/ 102 w 933"/>
                <a:gd name="T93" fmla="*/ 450 h 1397"/>
                <a:gd name="T94" fmla="*/ 137 w 933"/>
                <a:gd name="T95" fmla="*/ 399 h 1397"/>
                <a:gd name="T96" fmla="*/ 176 w 933"/>
                <a:gd name="T97" fmla="*/ 352 h 1397"/>
                <a:gd name="T98" fmla="*/ 219 w 933"/>
                <a:gd name="T99" fmla="*/ 308 h 1397"/>
                <a:gd name="T100" fmla="*/ 266 w 933"/>
                <a:gd name="T101" fmla="*/ 268 h 1397"/>
                <a:gd name="T102" fmla="*/ 316 w 933"/>
                <a:gd name="T103" fmla="*/ 232 h 1397"/>
                <a:gd name="T104" fmla="*/ 369 w 933"/>
                <a:gd name="T105" fmla="*/ 201 h 1397"/>
                <a:gd name="T106" fmla="*/ 425 w 933"/>
                <a:gd name="T107" fmla="*/ 174 h 1397"/>
                <a:gd name="T108" fmla="*/ 485 w 933"/>
                <a:gd name="T109" fmla="*/ 153 h 1397"/>
                <a:gd name="T110" fmla="*/ 545 w 933"/>
                <a:gd name="T111" fmla="*/ 137 h 1397"/>
                <a:gd name="T112" fmla="*/ 608 w 933"/>
                <a:gd name="T113" fmla="*/ 127 h 1397"/>
                <a:gd name="T114" fmla="*/ 608 w 933"/>
                <a:gd name="T115" fmla="*/ 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3" h="1397">
                  <a:moveTo>
                    <a:pt x="608" y="0"/>
                  </a:moveTo>
                  <a:lnTo>
                    <a:pt x="933" y="202"/>
                  </a:lnTo>
                  <a:lnTo>
                    <a:pt x="608" y="405"/>
                  </a:lnTo>
                  <a:lnTo>
                    <a:pt x="608" y="290"/>
                  </a:lnTo>
                  <a:lnTo>
                    <a:pt x="556" y="302"/>
                  </a:lnTo>
                  <a:lnTo>
                    <a:pt x="505" y="317"/>
                  </a:lnTo>
                  <a:lnTo>
                    <a:pt x="455" y="339"/>
                  </a:lnTo>
                  <a:lnTo>
                    <a:pt x="409" y="364"/>
                  </a:lnTo>
                  <a:lnTo>
                    <a:pt x="366" y="395"/>
                  </a:lnTo>
                  <a:lnTo>
                    <a:pt x="328" y="429"/>
                  </a:lnTo>
                  <a:lnTo>
                    <a:pt x="291" y="467"/>
                  </a:lnTo>
                  <a:lnTo>
                    <a:pt x="258" y="508"/>
                  </a:lnTo>
                  <a:lnTo>
                    <a:pt x="230" y="552"/>
                  </a:lnTo>
                  <a:lnTo>
                    <a:pt x="207" y="599"/>
                  </a:lnTo>
                  <a:lnTo>
                    <a:pt x="188" y="649"/>
                  </a:lnTo>
                  <a:lnTo>
                    <a:pt x="174" y="701"/>
                  </a:lnTo>
                  <a:lnTo>
                    <a:pt x="165" y="755"/>
                  </a:lnTo>
                  <a:lnTo>
                    <a:pt x="162" y="810"/>
                  </a:lnTo>
                  <a:lnTo>
                    <a:pt x="165" y="869"/>
                  </a:lnTo>
                  <a:lnTo>
                    <a:pt x="176" y="927"/>
                  </a:lnTo>
                  <a:lnTo>
                    <a:pt x="190" y="981"/>
                  </a:lnTo>
                  <a:lnTo>
                    <a:pt x="212" y="1034"/>
                  </a:lnTo>
                  <a:lnTo>
                    <a:pt x="239" y="1083"/>
                  </a:lnTo>
                  <a:lnTo>
                    <a:pt x="270" y="1129"/>
                  </a:lnTo>
                  <a:lnTo>
                    <a:pt x="306" y="1171"/>
                  </a:lnTo>
                  <a:lnTo>
                    <a:pt x="345" y="1209"/>
                  </a:lnTo>
                  <a:lnTo>
                    <a:pt x="389" y="1244"/>
                  </a:lnTo>
                  <a:lnTo>
                    <a:pt x="436" y="1273"/>
                  </a:lnTo>
                  <a:lnTo>
                    <a:pt x="488" y="1297"/>
                  </a:lnTo>
                  <a:lnTo>
                    <a:pt x="329" y="1397"/>
                  </a:lnTo>
                  <a:lnTo>
                    <a:pt x="276" y="1361"/>
                  </a:lnTo>
                  <a:lnTo>
                    <a:pt x="228" y="1322"/>
                  </a:lnTo>
                  <a:lnTo>
                    <a:pt x="183" y="1278"/>
                  </a:lnTo>
                  <a:lnTo>
                    <a:pt x="142" y="1229"/>
                  </a:lnTo>
                  <a:lnTo>
                    <a:pt x="107" y="1178"/>
                  </a:lnTo>
                  <a:lnTo>
                    <a:pt x="75" y="1124"/>
                  </a:lnTo>
                  <a:lnTo>
                    <a:pt x="49" y="1065"/>
                  </a:lnTo>
                  <a:lnTo>
                    <a:pt x="28" y="1005"/>
                  </a:lnTo>
                  <a:lnTo>
                    <a:pt x="12" y="942"/>
                  </a:lnTo>
                  <a:lnTo>
                    <a:pt x="3" y="878"/>
                  </a:lnTo>
                  <a:lnTo>
                    <a:pt x="0" y="810"/>
                  </a:lnTo>
                  <a:lnTo>
                    <a:pt x="3" y="746"/>
                  </a:lnTo>
                  <a:lnTo>
                    <a:pt x="12" y="682"/>
                  </a:lnTo>
                  <a:lnTo>
                    <a:pt x="27" y="620"/>
                  </a:lnTo>
                  <a:lnTo>
                    <a:pt x="47" y="560"/>
                  </a:lnTo>
                  <a:lnTo>
                    <a:pt x="72" y="504"/>
                  </a:lnTo>
                  <a:lnTo>
                    <a:pt x="102" y="450"/>
                  </a:lnTo>
                  <a:lnTo>
                    <a:pt x="137" y="399"/>
                  </a:lnTo>
                  <a:lnTo>
                    <a:pt x="176" y="352"/>
                  </a:lnTo>
                  <a:lnTo>
                    <a:pt x="219" y="308"/>
                  </a:lnTo>
                  <a:lnTo>
                    <a:pt x="266" y="268"/>
                  </a:lnTo>
                  <a:lnTo>
                    <a:pt x="316" y="232"/>
                  </a:lnTo>
                  <a:lnTo>
                    <a:pt x="369" y="201"/>
                  </a:lnTo>
                  <a:lnTo>
                    <a:pt x="425" y="174"/>
                  </a:lnTo>
                  <a:lnTo>
                    <a:pt x="485" y="153"/>
                  </a:lnTo>
                  <a:lnTo>
                    <a:pt x="545" y="137"/>
                  </a:lnTo>
                  <a:lnTo>
                    <a:pt x="608" y="127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7" name="Freeform 33"/>
            <p:cNvSpPr>
              <a:spLocks/>
            </p:cNvSpPr>
            <p:nvPr/>
          </p:nvSpPr>
          <p:spPr bwMode="auto">
            <a:xfrm>
              <a:off x="514" y="779"/>
              <a:ext cx="77" cy="117"/>
            </a:xfrm>
            <a:custGeom>
              <a:avLst/>
              <a:gdLst>
                <a:gd name="T0" fmla="*/ 604 w 932"/>
                <a:gd name="T1" fmla="*/ 0 h 1396"/>
                <a:gd name="T2" fmla="*/ 657 w 932"/>
                <a:gd name="T3" fmla="*/ 35 h 1396"/>
                <a:gd name="T4" fmla="*/ 705 w 932"/>
                <a:gd name="T5" fmla="*/ 74 h 1396"/>
                <a:gd name="T6" fmla="*/ 749 w 932"/>
                <a:gd name="T7" fmla="*/ 118 h 1396"/>
                <a:gd name="T8" fmla="*/ 790 w 932"/>
                <a:gd name="T9" fmla="*/ 167 h 1396"/>
                <a:gd name="T10" fmla="*/ 826 w 932"/>
                <a:gd name="T11" fmla="*/ 218 h 1396"/>
                <a:gd name="T12" fmla="*/ 857 w 932"/>
                <a:gd name="T13" fmla="*/ 272 h 1396"/>
                <a:gd name="T14" fmla="*/ 884 w 932"/>
                <a:gd name="T15" fmla="*/ 331 h 1396"/>
                <a:gd name="T16" fmla="*/ 905 w 932"/>
                <a:gd name="T17" fmla="*/ 391 h 1396"/>
                <a:gd name="T18" fmla="*/ 919 w 932"/>
                <a:gd name="T19" fmla="*/ 454 h 1396"/>
                <a:gd name="T20" fmla="*/ 929 w 932"/>
                <a:gd name="T21" fmla="*/ 518 h 1396"/>
                <a:gd name="T22" fmla="*/ 932 w 932"/>
                <a:gd name="T23" fmla="*/ 585 h 1396"/>
                <a:gd name="T24" fmla="*/ 929 w 932"/>
                <a:gd name="T25" fmla="*/ 650 h 1396"/>
                <a:gd name="T26" fmla="*/ 920 w 932"/>
                <a:gd name="T27" fmla="*/ 714 h 1396"/>
                <a:gd name="T28" fmla="*/ 906 w 932"/>
                <a:gd name="T29" fmla="*/ 776 h 1396"/>
                <a:gd name="T30" fmla="*/ 886 w 932"/>
                <a:gd name="T31" fmla="*/ 836 h 1396"/>
                <a:gd name="T32" fmla="*/ 861 w 932"/>
                <a:gd name="T33" fmla="*/ 892 h 1396"/>
                <a:gd name="T34" fmla="*/ 830 w 932"/>
                <a:gd name="T35" fmla="*/ 947 h 1396"/>
                <a:gd name="T36" fmla="*/ 796 w 932"/>
                <a:gd name="T37" fmla="*/ 997 h 1396"/>
                <a:gd name="T38" fmla="*/ 757 w 932"/>
                <a:gd name="T39" fmla="*/ 1044 h 1396"/>
                <a:gd name="T40" fmla="*/ 714 w 932"/>
                <a:gd name="T41" fmla="*/ 1088 h 1396"/>
                <a:gd name="T42" fmla="*/ 667 w 932"/>
                <a:gd name="T43" fmla="*/ 1128 h 1396"/>
                <a:gd name="T44" fmla="*/ 617 w 932"/>
                <a:gd name="T45" fmla="*/ 1164 h 1396"/>
                <a:gd name="T46" fmla="*/ 563 w 932"/>
                <a:gd name="T47" fmla="*/ 1195 h 1396"/>
                <a:gd name="T48" fmla="*/ 508 w 932"/>
                <a:gd name="T49" fmla="*/ 1221 h 1396"/>
                <a:gd name="T50" fmla="*/ 449 w 932"/>
                <a:gd name="T51" fmla="*/ 1243 h 1396"/>
                <a:gd name="T52" fmla="*/ 387 w 932"/>
                <a:gd name="T53" fmla="*/ 1259 h 1396"/>
                <a:gd name="T54" fmla="*/ 325 w 932"/>
                <a:gd name="T55" fmla="*/ 1269 h 1396"/>
                <a:gd name="T56" fmla="*/ 325 w 932"/>
                <a:gd name="T57" fmla="*/ 1396 h 1396"/>
                <a:gd name="T58" fmla="*/ 0 w 932"/>
                <a:gd name="T59" fmla="*/ 1194 h 1396"/>
                <a:gd name="T60" fmla="*/ 325 w 932"/>
                <a:gd name="T61" fmla="*/ 991 h 1396"/>
                <a:gd name="T62" fmla="*/ 325 w 932"/>
                <a:gd name="T63" fmla="*/ 1106 h 1396"/>
                <a:gd name="T64" fmla="*/ 378 w 932"/>
                <a:gd name="T65" fmla="*/ 1094 h 1396"/>
                <a:gd name="T66" fmla="*/ 428 w 932"/>
                <a:gd name="T67" fmla="*/ 1079 h 1396"/>
                <a:gd name="T68" fmla="*/ 477 w 932"/>
                <a:gd name="T69" fmla="*/ 1057 h 1396"/>
                <a:gd name="T70" fmla="*/ 524 w 932"/>
                <a:gd name="T71" fmla="*/ 1032 h 1396"/>
                <a:gd name="T72" fmla="*/ 566 w 932"/>
                <a:gd name="T73" fmla="*/ 1001 h 1396"/>
                <a:gd name="T74" fmla="*/ 606 w 932"/>
                <a:gd name="T75" fmla="*/ 968 h 1396"/>
                <a:gd name="T76" fmla="*/ 642 w 932"/>
                <a:gd name="T77" fmla="*/ 930 h 1396"/>
                <a:gd name="T78" fmla="*/ 674 w 932"/>
                <a:gd name="T79" fmla="*/ 888 h 1396"/>
                <a:gd name="T80" fmla="*/ 703 w 932"/>
                <a:gd name="T81" fmla="*/ 844 h 1396"/>
                <a:gd name="T82" fmla="*/ 726 w 932"/>
                <a:gd name="T83" fmla="*/ 797 h 1396"/>
                <a:gd name="T84" fmla="*/ 745 w 932"/>
                <a:gd name="T85" fmla="*/ 747 h 1396"/>
                <a:gd name="T86" fmla="*/ 759 w 932"/>
                <a:gd name="T87" fmla="*/ 695 h 1396"/>
                <a:gd name="T88" fmla="*/ 768 w 932"/>
                <a:gd name="T89" fmla="*/ 641 h 1396"/>
                <a:gd name="T90" fmla="*/ 771 w 932"/>
                <a:gd name="T91" fmla="*/ 585 h 1396"/>
                <a:gd name="T92" fmla="*/ 768 w 932"/>
                <a:gd name="T93" fmla="*/ 527 h 1396"/>
                <a:gd name="T94" fmla="*/ 757 w 932"/>
                <a:gd name="T95" fmla="*/ 469 h 1396"/>
                <a:gd name="T96" fmla="*/ 742 w 932"/>
                <a:gd name="T97" fmla="*/ 415 h 1396"/>
                <a:gd name="T98" fmla="*/ 720 w 932"/>
                <a:gd name="T99" fmla="*/ 362 h 1396"/>
                <a:gd name="T100" fmla="*/ 694 w 932"/>
                <a:gd name="T101" fmla="*/ 313 h 1396"/>
                <a:gd name="T102" fmla="*/ 663 w 932"/>
                <a:gd name="T103" fmla="*/ 267 h 1396"/>
                <a:gd name="T104" fmla="*/ 627 w 932"/>
                <a:gd name="T105" fmla="*/ 225 h 1396"/>
                <a:gd name="T106" fmla="*/ 587 w 932"/>
                <a:gd name="T107" fmla="*/ 186 h 1396"/>
                <a:gd name="T108" fmla="*/ 543 w 932"/>
                <a:gd name="T109" fmla="*/ 153 h 1396"/>
                <a:gd name="T110" fmla="*/ 496 w 932"/>
                <a:gd name="T111" fmla="*/ 124 h 1396"/>
                <a:gd name="T112" fmla="*/ 445 w 932"/>
                <a:gd name="T113" fmla="*/ 98 h 1396"/>
                <a:gd name="T114" fmla="*/ 604 w 932"/>
                <a:gd name="T115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2" h="1396">
                  <a:moveTo>
                    <a:pt x="604" y="0"/>
                  </a:moveTo>
                  <a:lnTo>
                    <a:pt x="657" y="35"/>
                  </a:lnTo>
                  <a:lnTo>
                    <a:pt x="705" y="74"/>
                  </a:lnTo>
                  <a:lnTo>
                    <a:pt x="749" y="118"/>
                  </a:lnTo>
                  <a:lnTo>
                    <a:pt x="790" y="167"/>
                  </a:lnTo>
                  <a:lnTo>
                    <a:pt x="826" y="218"/>
                  </a:lnTo>
                  <a:lnTo>
                    <a:pt x="857" y="272"/>
                  </a:lnTo>
                  <a:lnTo>
                    <a:pt x="884" y="331"/>
                  </a:lnTo>
                  <a:lnTo>
                    <a:pt x="905" y="391"/>
                  </a:lnTo>
                  <a:lnTo>
                    <a:pt x="919" y="454"/>
                  </a:lnTo>
                  <a:lnTo>
                    <a:pt x="929" y="518"/>
                  </a:lnTo>
                  <a:lnTo>
                    <a:pt x="932" y="585"/>
                  </a:lnTo>
                  <a:lnTo>
                    <a:pt x="929" y="650"/>
                  </a:lnTo>
                  <a:lnTo>
                    <a:pt x="920" y="714"/>
                  </a:lnTo>
                  <a:lnTo>
                    <a:pt x="906" y="776"/>
                  </a:lnTo>
                  <a:lnTo>
                    <a:pt x="886" y="836"/>
                  </a:lnTo>
                  <a:lnTo>
                    <a:pt x="861" y="892"/>
                  </a:lnTo>
                  <a:lnTo>
                    <a:pt x="830" y="947"/>
                  </a:lnTo>
                  <a:lnTo>
                    <a:pt x="796" y="997"/>
                  </a:lnTo>
                  <a:lnTo>
                    <a:pt x="757" y="1044"/>
                  </a:lnTo>
                  <a:lnTo>
                    <a:pt x="714" y="1088"/>
                  </a:lnTo>
                  <a:lnTo>
                    <a:pt x="667" y="1128"/>
                  </a:lnTo>
                  <a:lnTo>
                    <a:pt x="617" y="1164"/>
                  </a:lnTo>
                  <a:lnTo>
                    <a:pt x="563" y="1195"/>
                  </a:lnTo>
                  <a:lnTo>
                    <a:pt x="508" y="1221"/>
                  </a:lnTo>
                  <a:lnTo>
                    <a:pt x="449" y="1243"/>
                  </a:lnTo>
                  <a:lnTo>
                    <a:pt x="387" y="1259"/>
                  </a:lnTo>
                  <a:lnTo>
                    <a:pt x="325" y="1269"/>
                  </a:lnTo>
                  <a:lnTo>
                    <a:pt x="325" y="1396"/>
                  </a:lnTo>
                  <a:lnTo>
                    <a:pt x="0" y="1194"/>
                  </a:lnTo>
                  <a:lnTo>
                    <a:pt x="325" y="991"/>
                  </a:lnTo>
                  <a:lnTo>
                    <a:pt x="325" y="1106"/>
                  </a:lnTo>
                  <a:lnTo>
                    <a:pt x="378" y="1094"/>
                  </a:lnTo>
                  <a:lnTo>
                    <a:pt x="428" y="1079"/>
                  </a:lnTo>
                  <a:lnTo>
                    <a:pt x="477" y="1057"/>
                  </a:lnTo>
                  <a:lnTo>
                    <a:pt x="524" y="1032"/>
                  </a:lnTo>
                  <a:lnTo>
                    <a:pt x="566" y="1001"/>
                  </a:lnTo>
                  <a:lnTo>
                    <a:pt x="606" y="968"/>
                  </a:lnTo>
                  <a:lnTo>
                    <a:pt x="642" y="930"/>
                  </a:lnTo>
                  <a:lnTo>
                    <a:pt x="674" y="888"/>
                  </a:lnTo>
                  <a:lnTo>
                    <a:pt x="703" y="844"/>
                  </a:lnTo>
                  <a:lnTo>
                    <a:pt x="726" y="797"/>
                  </a:lnTo>
                  <a:lnTo>
                    <a:pt x="745" y="747"/>
                  </a:lnTo>
                  <a:lnTo>
                    <a:pt x="759" y="695"/>
                  </a:lnTo>
                  <a:lnTo>
                    <a:pt x="768" y="641"/>
                  </a:lnTo>
                  <a:lnTo>
                    <a:pt x="771" y="585"/>
                  </a:lnTo>
                  <a:lnTo>
                    <a:pt x="768" y="527"/>
                  </a:lnTo>
                  <a:lnTo>
                    <a:pt x="757" y="469"/>
                  </a:lnTo>
                  <a:lnTo>
                    <a:pt x="742" y="415"/>
                  </a:lnTo>
                  <a:lnTo>
                    <a:pt x="720" y="362"/>
                  </a:lnTo>
                  <a:lnTo>
                    <a:pt x="694" y="313"/>
                  </a:lnTo>
                  <a:lnTo>
                    <a:pt x="663" y="267"/>
                  </a:lnTo>
                  <a:lnTo>
                    <a:pt x="627" y="225"/>
                  </a:lnTo>
                  <a:lnTo>
                    <a:pt x="587" y="186"/>
                  </a:lnTo>
                  <a:lnTo>
                    <a:pt x="543" y="153"/>
                  </a:lnTo>
                  <a:lnTo>
                    <a:pt x="496" y="124"/>
                  </a:lnTo>
                  <a:lnTo>
                    <a:pt x="445" y="98"/>
                  </a:lnTo>
                  <a:lnTo>
                    <a:pt x="6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48" name="Rectangle 547"/>
          <p:cNvSpPr/>
          <p:nvPr/>
        </p:nvSpPr>
        <p:spPr>
          <a:xfrm>
            <a:off x="9646652" y="6157411"/>
            <a:ext cx="816751" cy="17706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Re-open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49" name="Group 26"/>
          <p:cNvGrpSpPr>
            <a:grpSpLocks noChangeAspect="1"/>
          </p:cNvGrpSpPr>
          <p:nvPr/>
        </p:nvGrpSpPr>
        <p:grpSpPr bwMode="auto">
          <a:xfrm>
            <a:off x="10270549" y="6163996"/>
            <a:ext cx="151685" cy="144208"/>
            <a:chOff x="392" y="656"/>
            <a:chExt cx="284" cy="270"/>
          </a:xfrm>
          <a:solidFill>
            <a:schemeClr val="bg1"/>
          </a:solidFill>
        </p:grpSpPr>
        <p:sp>
          <p:nvSpPr>
            <p:cNvPr id="550" name="Freeform 28"/>
            <p:cNvSpPr>
              <a:spLocks/>
            </p:cNvSpPr>
            <p:nvPr/>
          </p:nvSpPr>
          <p:spPr bwMode="auto">
            <a:xfrm>
              <a:off x="426" y="656"/>
              <a:ext cx="52" cy="57"/>
            </a:xfrm>
            <a:custGeom>
              <a:avLst/>
              <a:gdLst>
                <a:gd name="T0" fmla="*/ 313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5 w 625"/>
                <a:gd name="T7" fmla="*/ 24 h 684"/>
                <a:gd name="T8" fmla="*/ 470 w 625"/>
                <a:gd name="T9" fmla="*/ 42 h 684"/>
                <a:gd name="T10" fmla="*/ 504 w 625"/>
                <a:gd name="T11" fmla="*/ 65 h 684"/>
                <a:gd name="T12" fmla="*/ 533 w 625"/>
                <a:gd name="T13" fmla="*/ 91 h 684"/>
                <a:gd name="T14" fmla="*/ 559 w 625"/>
                <a:gd name="T15" fmla="*/ 122 h 684"/>
                <a:gd name="T16" fmla="*/ 582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3 w 625"/>
                <a:gd name="T31" fmla="*/ 433 h 684"/>
                <a:gd name="T32" fmla="*/ 589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1 w 625"/>
                <a:gd name="T41" fmla="*/ 609 h 684"/>
                <a:gd name="T42" fmla="*/ 460 w 625"/>
                <a:gd name="T43" fmla="*/ 634 h 684"/>
                <a:gd name="T44" fmla="*/ 425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3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6 w 625"/>
                <a:gd name="T63" fmla="*/ 578 h 684"/>
                <a:gd name="T64" fmla="*/ 80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3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6 w 625"/>
                <a:gd name="T87" fmla="*/ 122 h 684"/>
                <a:gd name="T88" fmla="*/ 92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2 w 625"/>
                <a:gd name="T95" fmla="*/ 24 h 684"/>
                <a:gd name="T96" fmla="*/ 230 w 625"/>
                <a:gd name="T97" fmla="*/ 11 h 684"/>
                <a:gd name="T98" fmla="*/ 270 w 625"/>
                <a:gd name="T99" fmla="*/ 2 h 684"/>
                <a:gd name="T100" fmla="*/ 313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3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4"/>
                  </a:lnTo>
                  <a:lnTo>
                    <a:pt x="470" y="42"/>
                  </a:lnTo>
                  <a:lnTo>
                    <a:pt x="504" y="65"/>
                  </a:lnTo>
                  <a:lnTo>
                    <a:pt x="533" y="91"/>
                  </a:lnTo>
                  <a:lnTo>
                    <a:pt x="559" y="122"/>
                  </a:lnTo>
                  <a:lnTo>
                    <a:pt x="582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3" y="433"/>
                  </a:lnTo>
                  <a:lnTo>
                    <a:pt x="589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1" y="609"/>
                  </a:lnTo>
                  <a:lnTo>
                    <a:pt x="460" y="634"/>
                  </a:lnTo>
                  <a:lnTo>
                    <a:pt x="425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3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6" y="578"/>
                  </a:lnTo>
                  <a:lnTo>
                    <a:pt x="80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3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6" y="122"/>
                  </a:lnTo>
                  <a:lnTo>
                    <a:pt x="92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2" y="24"/>
                  </a:lnTo>
                  <a:lnTo>
                    <a:pt x="230" y="11"/>
                  </a:lnTo>
                  <a:lnTo>
                    <a:pt x="270" y="2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1" name="Freeform 29"/>
            <p:cNvSpPr>
              <a:spLocks/>
            </p:cNvSpPr>
            <p:nvPr/>
          </p:nvSpPr>
          <p:spPr bwMode="auto">
            <a:xfrm>
              <a:off x="590" y="656"/>
              <a:ext cx="52" cy="57"/>
            </a:xfrm>
            <a:custGeom>
              <a:avLst/>
              <a:gdLst>
                <a:gd name="T0" fmla="*/ 312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4 w 625"/>
                <a:gd name="T7" fmla="*/ 24 h 684"/>
                <a:gd name="T8" fmla="*/ 471 w 625"/>
                <a:gd name="T9" fmla="*/ 42 h 684"/>
                <a:gd name="T10" fmla="*/ 503 w 625"/>
                <a:gd name="T11" fmla="*/ 65 h 684"/>
                <a:gd name="T12" fmla="*/ 533 w 625"/>
                <a:gd name="T13" fmla="*/ 91 h 684"/>
                <a:gd name="T14" fmla="*/ 560 w 625"/>
                <a:gd name="T15" fmla="*/ 122 h 684"/>
                <a:gd name="T16" fmla="*/ 583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4 w 625"/>
                <a:gd name="T31" fmla="*/ 433 h 684"/>
                <a:gd name="T32" fmla="*/ 588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0 w 625"/>
                <a:gd name="T41" fmla="*/ 609 h 684"/>
                <a:gd name="T42" fmla="*/ 459 w 625"/>
                <a:gd name="T43" fmla="*/ 634 h 684"/>
                <a:gd name="T44" fmla="*/ 426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2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5 w 625"/>
                <a:gd name="T63" fmla="*/ 578 h 684"/>
                <a:gd name="T64" fmla="*/ 79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2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5 w 625"/>
                <a:gd name="T87" fmla="*/ 122 h 684"/>
                <a:gd name="T88" fmla="*/ 91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1 w 625"/>
                <a:gd name="T95" fmla="*/ 24 h 684"/>
                <a:gd name="T96" fmla="*/ 230 w 625"/>
                <a:gd name="T97" fmla="*/ 11 h 684"/>
                <a:gd name="T98" fmla="*/ 271 w 625"/>
                <a:gd name="T99" fmla="*/ 2 h 684"/>
                <a:gd name="T100" fmla="*/ 312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4" y="24"/>
                  </a:lnTo>
                  <a:lnTo>
                    <a:pt x="471" y="42"/>
                  </a:lnTo>
                  <a:lnTo>
                    <a:pt x="503" y="65"/>
                  </a:lnTo>
                  <a:lnTo>
                    <a:pt x="533" y="91"/>
                  </a:lnTo>
                  <a:lnTo>
                    <a:pt x="560" y="122"/>
                  </a:lnTo>
                  <a:lnTo>
                    <a:pt x="583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4" y="433"/>
                  </a:lnTo>
                  <a:lnTo>
                    <a:pt x="588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0" y="609"/>
                  </a:lnTo>
                  <a:lnTo>
                    <a:pt x="459" y="634"/>
                  </a:lnTo>
                  <a:lnTo>
                    <a:pt x="426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2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5" y="578"/>
                  </a:lnTo>
                  <a:lnTo>
                    <a:pt x="79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2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5" y="122"/>
                  </a:lnTo>
                  <a:lnTo>
                    <a:pt x="91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1" y="24"/>
                  </a:lnTo>
                  <a:lnTo>
                    <a:pt x="230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2" name="Freeform 30"/>
            <p:cNvSpPr>
              <a:spLocks/>
            </p:cNvSpPr>
            <p:nvPr/>
          </p:nvSpPr>
          <p:spPr bwMode="auto">
            <a:xfrm>
              <a:off x="392" y="715"/>
              <a:ext cx="115" cy="211"/>
            </a:xfrm>
            <a:custGeom>
              <a:avLst/>
              <a:gdLst>
                <a:gd name="T0" fmla="*/ 700 w 1379"/>
                <a:gd name="T1" fmla="*/ 64 h 2528"/>
                <a:gd name="T2" fmla="*/ 814 w 1379"/>
                <a:gd name="T3" fmla="*/ 710 h 2528"/>
                <a:gd name="T4" fmla="*/ 762 w 1379"/>
                <a:gd name="T5" fmla="*/ 1 h 2528"/>
                <a:gd name="T6" fmla="*/ 891 w 1379"/>
                <a:gd name="T7" fmla="*/ 15 h 2528"/>
                <a:gd name="T8" fmla="*/ 1015 w 1379"/>
                <a:gd name="T9" fmla="*/ 38 h 2528"/>
                <a:gd name="T10" fmla="*/ 1122 w 1379"/>
                <a:gd name="T11" fmla="*/ 65 h 2528"/>
                <a:gd name="T12" fmla="*/ 1202 w 1379"/>
                <a:gd name="T13" fmla="*/ 89 h 2528"/>
                <a:gd name="T14" fmla="*/ 1246 w 1379"/>
                <a:gd name="T15" fmla="*/ 104 h 2528"/>
                <a:gd name="T16" fmla="*/ 1269 w 1379"/>
                <a:gd name="T17" fmla="*/ 118 h 2528"/>
                <a:gd name="T18" fmla="*/ 1298 w 1379"/>
                <a:gd name="T19" fmla="*/ 137 h 2528"/>
                <a:gd name="T20" fmla="*/ 1318 w 1379"/>
                <a:gd name="T21" fmla="*/ 166 h 2528"/>
                <a:gd name="T22" fmla="*/ 1328 w 1379"/>
                <a:gd name="T23" fmla="*/ 197 h 2528"/>
                <a:gd name="T24" fmla="*/ 1379 w 1379"/>
                <a:gd name="T25" fmla="*/ 639 h 2528"/>
                <a:gd name="T26" fmla="*/ 1342 w 1379"/>
                <a:gd name="T27" fmla="*/ 653 h 2528"/>
                <a:gd name="T28" fmla="*/ 1221 w 1379"/>
                <a:gd name="T29" fmla="*/ 733 h 2528"/>
                <a:gd name="T30" fmla="*/ 1094 w 1379"/>
                <a:gd name="T31" fmla="*/ 314 h 2528"/>
                <a:gd name="T32" fmla="*/ 1038 w 1379"/>
                <a:gd name="T33" fmla="*/ 932 h 2528"/>
                <a:gd name="T34" fmla="*/ 993 w 1379"/>
                <a:gd name="T35" fmla="*/ 1013 h 2528"/>
                <a:gd name="T36" fmla="*/ 953 w 1379"/>
                <a:gd name="T37" fmla="*/ 1111 h 2528"/>
                <a:gd name="T38" fmla="*/ 938 w 1379"/>
                <a:gd name="T39" fmla="*/ 1163 h 2528"/>
                <a:gd name="T40" fmla="*/ 921 w 1379"/>
                <a:gd name="T41" fmla="*/ 1265 h 2528"/>
                <a:gd name="T42" fmla="*/ 916 w 1379"/>
                <a:gd name="T43" fmla="*/ 1401 h 2528"/>
                <a:gd name="T44" fmla="*/ 930 w 1379"/>
                <a:gd name="T45" fmla="*/ 1509 h 2528"/>
                <a:gd name="T46" fmla="*/ 953 w 1379"/>
                <a:gd name="T47" fmla="*/ 1598 h 2528"/>
                <a:gd name="T48" fmla="*/ 977 w 1379"/>
                <a:gd name="T49" fmla="*/ 1662 h 2528"/>
                <a:gd name="T50" fmla="*/ 1018 w 1379"/>
                <a:gd name="T51" fmla="*/ 1745 h 2528"/>
                <a:gd name="T52" fmla="*/ 1067 w 1379"/>
                <a:gd name="T53" fmla="*/ 1822 h 2528"/>
                <a:gd name="T54" fmla="*/ 1120 w 1379"/>
                <a:gd name="T55" fmla="*/ 1884 h 2528"/>
                <a:gd name="T56" fmla="*/ 1152 w 1379"/>
                <a:gd name="T57" fmla="*/ 2427 h 2528"/>
                <a:gd name="T58" fmla="*/ 1104 w 1379"/>
                <a:gd name="T59" fmla="*/ 2496 h 2528"/>
                <a:gd name="T60" fmla="*/ 1023 w 1379"/>
                <a:gd name="T61" fmla="*/ 2528 h 2528"/>
                <a:gd name="T62" fmla="*/ 982 w 1379"/>
                <a:gd name="T63" fmla="*/ 2525 h 2528"/>
                <a:gd name="T64" fmla="*/ 911 w 1379"/>
                <a:gd name="T65" fmla="*/ 2490 h 2528"/>
                <a:gd name="T66" fmla="*/ 868 w 1379"/>
                <a:gd name="T67" fmla="*/ 2421 h 2528"/>
                <a:gd name="T68" fmla="*/ 756 w 1379"/>
                <a:gd name="T69" fmla="*/ 1296 h 2528"/>
                <a:gd name="T70" fmla="*/ 694 w 1379"/>
                <a:gd name="T71" fmla="*/ 1300 h 2528"/>
                <a:gd name="T72" fmla="*/ 567 w 1379"/>
                <a:gd name="T73" fmla="*/ 2392 h 2528"/>
                <a:gd name="T74" fmla="*/ 537 w 1379"/>
                <a:gd name="T75" fmla="*/ 2470 h 2528"/>
                <a:gd name="T76" fmla="*/ 473 w 1379"/>
                <a:gd name="T77" fmla="*/ 2518 h 2528"/>
                <a:gd name="T78" fmla="*/ 413 w 1379"/>
                <a:gd name="T79" fmla="*/ 2528 h 2528"/>
                <a:gd name="T80" fmla="*/ 351 w 1379"/>
                <a:gd name="T81" fmla="*/ 2512 h 2528"/>
                <a:gd name="T82" fmla="*/ 290 w 1379"/>
                <a:gd name="T83" fmla="*/ 2453 h 2528"/>
                <a:gd name="T84" fmla="*/ 271 w 1379"/>
                <a:gd name="T85" fmla="*/ 2368 h 2528"/>
                <a:gd name="T86" fmla="*/ 335 w 1379"/>
                <a:gd name="T87" fmla="*/ 314 h 2528"/>
                <a:gd name="T88" fmla="*/ 228 w 1379"/>
                <a:gd name="T89" fmla="*/ 1173 h 2528"/>
                <a:gd name="T90" fmla="*/ 173 w 1379"/>
                <a:gd name="T91" fmla="*/ 1222 h 2528"/>
                <a:gd name="T92" fmla="*/ 115 w 1379"/>
                <a:gd name="T93" fmla="*/ 1233 h 2528"/>
                <a:gd name="T94" fmla="*/ 62 w 1379"/>
                <a:gd name="T95" fmla="*/ 1218 h 2528"/>
                <a:gd name="T96" fmla="*/ 13 w 1379"/>
                <a:gd name="T97" fmla="*/ 1167 h 2528"/>
                <a:gd name="T98" fmla="*/ 0 w 1379"/>
                <a:gd name="T99" fmla="*/ 1097 h 2528"/>
                <a:gd name="T100" fmla="*/ 102 w 1379"/>
                <a:gd name="T101" fmla="*/ 197 h 2528"/>
                <a:gd name="T102" fmla="*/ 112 w 1379"/>
                <a:gd name="T103" fmla="*/ 165 h 2528"/>
                <a:gd name="T104" fmla="*/ 124 w 1379"/>
                <a:gd name="T105" fmla="*/ 149 h 2528"/>
                <a:gd name="T106" fmla="*/ 151 w 1379"/>
                <a:gd name="T107" fmla="*/ 122 h 2528"/>
                <a:gd name="T108" fmla="*/ 179 w 1379"/>
                <a:gd name="T109" fmla="*/ 106 h 2528"/>
                <a:gd name="T110" fmla="*/ 208 w 1379"/>
                <a:gd name="T111" fmla="*/ 96 h 2528"/>
                <a:gd name="T112" fmla="*/ 279 w 1379"/>
                <a:gd name="T113" fmla="*/ 74 h 2528"/>
                <a:gd name="T114" fmla="*/ 377 w 1379"/>
                <a:gd name="T115" fmla="*/ 47 h 2528"/>
                <a:gd name="T116" fmla="*/ 496 w 1379"/>
                <a:gd name="T117" fmla="*/ 21 h 2528"/>
                <a:gd name="T118" fmla="*/ 624 w 1379"/>
                <a:gd name="T119" fmla="*/ 3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9" h="2528">
                  <a:moveTo>
                    <a:pt x="667" y="0"/>
                  </a:moveTo>
                  <a:lnTo>
                    <a:pt x="699" y="64"/>
                  </a:lnTo>
                  <a:lnTo>
                    <a:pt x="700" y="64"/>
                  </a:lnTo>
                  <a:lnTo>
                    <a:pt x="616" y="710"/>
                  </a:lnTo>
                  <a:lnTo>
                    <a:pt x="715" y="883"/>
                  </a:lnTo>
                  <a:lnTo>
                    <a:pt x="814" y="710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62" y="1"/>
                  </a:lnTo>
                  <a:lnTo>
                    <a:pt x="805" y="4"/>
                  </a:lnTo>
                  <a:lnTo>
                    <a:pt x="849" y="9"/>
                  </a:lnTo>
                  <a:lnTo>
                    <a:pt x="891" y="15"/>
                  </a:lnTo>
                  <a:lnTo>
                    <a:pt x="934" y="21"/>
                  </a:lnTo>
                  <a:lnTo>
                    <a:pt x="975" y="30"/>
                  </a:lnTo>
                  <a:lnTo>
                    <a:pt x="1015" y="38"/>
                  </a:lnTo>
                  <a:lnTo>
                    <a:pt x="1053" y="47"/>
                  </a:lnTo>
                  <a:lnTo>
                    <a:pt x="1088" y="56"/>
                  </a:lnTo>
                  <a:lnTo>
                    <a:pt x="1122" y="65"/>
                  </a:lnTo>
                  <a:lnTo>
                    <a:pt x="1152" y="74"/>
                  </a:lnTo>
                  <a:lnTo>
                    <a:pt x="1178" y="82"/>
                  </a:lnTo>
                  <a:lnTo>
                    <a:pt x="1202" y="89"/>
                  </a:lnTo>
                  <a:lnTo>
                    <a:pt x="1221" y="96"/>
                  </a:lnTo>
                  <a:lnTo>
                    <a:pt x="1236" y="101"/>
                  </a:lnTo>
                  <a:lnTo>
                    <a:pt x="1246" y="104"/>
                  </a:lnTo>
                  <a:lnTo>
                    <a:pt x="1250" y="106"/>
                  </a:lnTo>
                  <a:lnTo>
                    <a:pt x="1260" y="111"/>
                  </a:lnTo>
                  <a:lnTo>
                    <a:pt x="1269" y="118"/>
                  </a:lnTo>
                  <a:lnTo>
                    <a:pt x="1279" y="122"/>
                  </a:lnTo>
                  <a:lnTo>
                    <a:pt x="1288" y="128"/>
                  </a:lnTo>
                  <a:lnTo>
                    <a:pt x="1298" y="137"/>
                  </a:lnTo>
                  <a:lnTo>
                    <a:pt x="1306" y="149"/>
                  </a:lnTo>
                  <a:lnTo>
                    <a:pt x="1312" y="157"/>
                  </a:lnTo>
                  <a:lnTo>
                    <a:pt x="1318" y="166"/>
                  </a:lnTo>
                  <a:lnTo>
                    <a:pt x="1323" y="178"/>
                  </a:lnTo>
                  <a:lnTo>
                    <a:pt x="1326" y="192"/>
                  </a:lnTo>
                  <a:lnTo>
                    <a:pt x="1328" y="197"/>
                  </a:lnTo>
                  <a:lnTo>
                    <a:pt x="1330" y="202"/>
                  </a:lnTo>
                  <a:lnTo>
                    <a:pt x="1332" y="208"/>
                  </a:lnTo>
                  <a:lnTo>
                    <a:pt x="1379" y="639"/>
                  </a:lnTo>
                  <a:lnTo>
                    <a:pt x="1362" y="646"/>
                  </a:lnTo>
                  <a:lnTo>
                    <a:pt x="1344" y="654"/>
                  </a:lnTo>
                  <a:lnTo>
                    <a:pt x="1342" y="653"/>
                  </a:lnTo>
                  <a:lnTo>
                    <a:pt x="1302" y="678"/>
                  </a:lnTo>
                  <a:lnTo>
                    <a:pt x="1261" y="704"/>
                  </a:lnTo>
                  <a:lnTo>
                    <a:pt x="1221" y="733"/>
                  </a:lnTo>
                  <a:lnTo>
                    <a:pt x="1183" y="764"/>
                  </a:lnTo>
                  <a:lnTo>
                    <a:pt x="1148" y="797"/>
                  </a:lnTo>
                  <a:lnTo>
                    <a:pt x="1094" y="314"/>
                  </a:lnTo>
                  <a:lnTo>
                    <a:pt x="1061" y="304"/>
                  </a:lnTo>
                  <a:lnTo>
                    <a:pt x="1061" y="900"/>
                  </a:lnTo>
                  <a:lnTo>
                    <a:pt x="1038" y="932"/>
                  </a:lnTo>
                  <a:lnTo>
                    <a:pt x="1018" y="966"/>
                  </a:lnTo>
                  <a:lnTo>
                    <a:pt x="1011" y="978"/>
                  </a:lnTo>
                  <a:lnTo>
                    <a:pt x="993" y="1013"/>
                  </a:lnTo>
                  <a:lnTo>
                    <a:pt x="977" y="1049"/>
                  </a:lnTo>
                  <a:lnTo>
                    <a:pt x="967" y="1075"/>
                  </a:lnTo>
                  <a:lnTo>
                    <a:pt x="953" y="1111"/>
                  </a:lnTo>
                  <a:lnTo>
                    <a:pt x="942" y="1150"/>
                  </a:lnTo>
                  <a:lnTo>
                    <a:pt x="940" y="1156"/>
                  </a:lnTo>
                  <a:lnTo>
                    <a:pt x="938" y="1163"/>
                  </a:lnTo>
                  <a:lnTo>
                    <a:pt x="930" y="1202"/>
                  </a:lnTo>
                  <a:lnTo>
                    <a:pt x="924" y="1241"/>
                  </a:lnTo>
                  <a:lnTo>
                    <a:pt x="921" y="1265"/>
                  </a:lnTo>
                  <a:lnTo>
                    <a:pt x="916" y="1310"/>
                  </a:lnTo>
                  <a:lnTo>
                    <a:pt x="914" y="1355"/>
                  </a:lnTo>
                  <a:lnTo>
                    <a:pt x="916" y="1401"/>
                  </a:lnTo>
                  <a:lnTo>
                    <a:pt x="921" y="1446"/>
                  </a:lnTo>
                  <a:lnTo>
                    <a:pt x="924" y="1470"/>
                  </a:lnTo>
                  <a:lnTo>
                    <a:pt x="930" y="1509"/>
                  </a:lnTo>
                  <a:lnTo>
                    <a:pt x="938" y="1548"/>
                  </a:lnTo>
                  <a:lnTo>
                    <a:pt x="942" y="1561"/>
                  </a:lnTo>
                  <a:lnTo>
                    <a:pt x="953" y="1598"/>
                  </a:lnTo>
                  <a:lnTo>
                    <a:pt x="967" y="1636"/>
                  </a:lnTo>
                  <a:lnTo>
                    <a:pt x="972" y="1650"/>
                  </a:lnTo>
                  <a:lnTo>
                    <a:pt x="977" y="1662"/>
                  </a:lnTo>
                  <a:lnTo>
                    <a:pt x="993" y="1698"/>
                  </a:lnTo>
                  <a:lnTo>
                    <a:pt x="1011" y="1731"/>
                  </a:lnTo>
                  <a:lnTo>
                    <a:pt x="1018" y="1745"/>
                  </a:lnTo>
                  <a:lnTo>
                    <a:pt x="1039" y="1780"/>
                  </a:lnTo>
                  <a:lnTo>
                    <a:pt x="1062" y="1813"/>
                  </a:lnTo>
                  <a:lnTo>
                    <a:pt x="1067" y="1822"/>
                  </a:lnTo>
                  <a:lnTo>
                    <a:pt x="1074" y="1829"/>
                  </a:lnTo>
                  <a:lnTo>
                    <a:pt x="1097" y="1857"/>
                  </a:lnTo>
                  <a:lnTo>
                    <a:pt x="1120" y="1884"/>
                  </a:lnTo>
                  <a:lnTo>
                    <a:pt x="1158" y="2368"/>
                  </a:lnTo>
                  <a:lnTo>
                    <a:pt x="1158" y="2399"/>
                  </a:lnTo>
                  <a:lnTo>
                    <a:pt x="1152" y="2427"/>
                  </a:lnTo>
                  <a:lnTo>
                    <a:pt x="1141" y="2453"/>
                  </a:lnTo>
                  <a:lnTo>
                    <a:pt x="1124" y="2476"/>
                  </a:lnTo>
                  <a:lnTo>
                    <a:pt x="1104" y="2496"/>
                  </a:lnTo>
                  <a:lnTo>
                    <a:pt x="1080" y="2512"/>
                  </a:lnTo>
                  <a:lnTo>
                    <a:pt x="1053" y="2522"/>
                  </a:lnTo>
                  <a:lnTo>
                    <a:pt x="1023" y="2528"/>
                  </a:lnTo>
                  <a:lnTo>
                    <a:pt x="1017" y="2528"/>
                  </a:lnTo>
                  <a:lnTo>
                    <a:pt x="1011" y="2528"/>
                  </a:lnTo>
                  <a:lnTo>
                    <a:pt x="982" y="2525"/>
                  </a:lnTo>
                  <a:lnTo>
                    <a:pt x="956" y="2518"/>
                  </a:lnTo>
                  <a:lnTo>
                    <a:pt x="932" y="2505"/>
                  </a:lnTo>
                  <a:lnTo>
                    <a:pt x="911" y="2490"/>
                  </a:lnTo>
                  <a:lnTo>
                    <a:pt x="892" y="2470"/>
                  </a:lnTo>
                  <a:lnTo>
                    <a:pt x="879" y="2447"/>
                  </a:lnTo>
                  <a:lnTo>
                    <a:pt x="868" y="2421"/>
                  </a:lnTo>
                  <a:lnTo>
                    <a:pt x="863" y="2392"/>
                  </a:lnTo>
                  <a:lnTo>
                    <a:pt x="775" y="1288"/>
                  </a:lnTo>
                  <a:lnTo>
                    <a:pt x="756" y="1296"/>
                  </a:lnTo>
                  <a:lnTo>
                    <a:pt x="736" y="1300"/>
                  </a:lnTo>
                  <a:lnTo>
                    <a:pt x="715" y="1301"/>
                  </a:lnTo>
                  <a:lnTo>
                    <a:pt x="694" y="1300"/>
                  </a:lnTo>
                  <a:lnTo>
                    <a:pt x="674" y="1295"/>
                  </a:lnTo>
                  <a:lnTo>
                    <a:pt x="656" y="1287"/>
                  </a:lnTo>
                  <a:lnTo>
                    <a:pt x="567" y="2392"/>
                  </a:lnTo>
                  <a:lnTo>
                    <a:pt x="561" y="2421"/>
                  </a:lnTo>
                  <a:lnTo>
                    <a:pt x="552" y="2446"/>
                  </a:lnTo>
                  <a:lnTo>
                    <a:pt x="537" y="2470"/>
                  </a:lnTo>
                  <a:lnTo>
                    <a:pt x="518" y="2490"/>
                  </a:lnTo>
                  <a:lnTo>
                    <a:pt x="498" y="2505"/>
                  </a:lnTo>
                  <a:lnTo>
                    <a:pt x="473" y="2518"/>
                  </a:lnTo>
                  <a:lnTo>
                    <a:pt x="447" y="2525"/>
                  </a:lnTo>
                  <a:lnTo>
                    <a:pt x="419" y="2528"/>
                  </a:lnTo>
                  <a:lnTo>
                    <a:pt x="413" y="2528"/>
                  </a:lnTo>
                  <a:lnTo>
                    <a:pt x="407" y="2528"/>
                  </a:lnTo>
                  <a:lnTo>
                    <a:pt x="377" y="2522"/>
                  </a:lnTo>
                  <a:lnTo>
                    <a:pt x="351" y="2512"/>
                  </a:lnTo>
                  <a:lnTo>
                    <a:pt x="327" y="2496"/>
                  </a:lnTo>
                  <a:lnTo>
                    <a:pt x="306" y="2476"/>
                  </a:lnTo>
                  <a:lnTo>
                    <a:pt x="290" y="2453"/>
                  </a:lnTo>
                  <a:lnTo>
                    <a:pt x="278" y="2427"/>
                  </a:lnTo>
                  <a:lnTo>
                    <a:pt x="271" y="2399"/>
                  </a:lnTo>
                  <a:lnTo>
                    <a:pt x="271" y="2368"/>
                  </a:lnTo>
                  <a:lnTo>
                    <a:pt x="370" y="1147"/>
                  </a:lnTo>
                  <a:lnTo>
                    <a:pt x="370" y="304"/>
                  </a:lnTo>
                  <a:lnTo>
                    <a:pt x="335" y="314"/>
                  </a:lnTo>
                  <a:lnTo>
                    <a:pt x="245" y="1124"/>
                  </a:lnTo>
                  <a:lnTo>
                    <a:pt x="239" y="1150"/>
                  </a:lnTo>
                  <a:lnTo>
                    <a:pt x="228" y="1173"/>
                  </a:lnTo>
                  <a:lnTo>
                    <a:pt x="214" y="1193"/>
                  </a:lnTo>
                  <a:lnTo>
                    <a:pt x="195" y="1210"/>
                  </a:lnTo>
                  <a:lnTo>
                    <a:pt x="173" y="1222"/>
                  </a:lnTo>
                  <a:lnTo>
                    <a:pt x="149" y="1231"/>
                  </a:lnTo>
                  <a:lnTo>
                    <a:pt x="123" y="1233"/>
                  </a:lnTo>
                  <a:lnTo>
                    <a:pt x="115" y="1233"/>
                  </a:lnTo>
                  <a:lnTo>
                    <a:pt x="109" y="1233"/>
                  </a:lnTo>
                  <a:lnTo>
                    <a:pt x="85" y="1228"/>
                  </a:lnTo>
                  <a:lnTo>
                    <a:pt x="62" y="1218"/>
                  </a:lnTo>
                  <a:lnTo>
                    <a:pt x="43" y="1205"/>
                  </a:lnTo>
                  <a:lnTo>
                    <a:pt x="26" y="1187"/>
                  </a:lnTo>
                  <a:lnTo>
                    <a:pt x="13" y="1167"/>
                  </a:lnTo>
                  <a:lnTo>
                    <a:pt x="4" y="1145"/>
                  </a:lnTo>
                  <a:lnTo>
                    <a:pt x="0" y="1122"/>
                  </a:lnTo>
                  <a:lnTo>
                    <a:pt x="0" y="1097"/>
                  </a:lnTo>
                  <a:lnTo>
                    <a:pt x="98" y="208"/>
                  </a:lnTo>
                  <a:lnTo>
                    <a:pt x="100" y="202"/>
                  </a:lnTo>
                  <a:lnTo>
                    <a:pt x="102" y="197"/>
                  </a:lnTo>
                  <a:lnTo>
                    <a:pt x="104" y="192"/>
                  </a:lnTo>
                  <a:lnTo>
                    <a:pt x="107" y="178"/>
                  </a:lnTo>
                  <a:lnTo>
                    <a:pt x="112" y="165"/>
                  </a:lnTo>
                  <a:lnTo>
                    <a:pt x="116" y="159"/>
                  </a:lnTo>
                  <a:lnTo>
                    <a:pt x="119" y="154"/>
                  </a:lnTo>
                  <a:lnTo>
                    <a:pt x="124" y="149"/>
                  </a:lnTo>
                  <a:lnTo>
                    <a:pt x="133" y="139"/>
                  </a:lnTo>
                  <a:lnTo>
                    <a:pt x="142" y="128"/>
                  </a:lnTo>
                  <a:lnTo>
                    <a:pt x="151" y="122"/>
                  </a:lnTo>
                  <a:lnTo>
                    <a:pt x="160" y="118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4" y="104"/>
                  </a:lnTo>
                  <a:lnTo>
                    <a:pt x="194" y="101"/>
                  </a:lnTo>
                  <a:lnTo>
                    <a:pt x="208" y="96"/>
                  </a:lnTo>
                  <a:lnTo>
                    <a:pt x="228" y="89"/>
                  </a:lnTo>
                  <a:lnTo>
                    <a:pt x="251" y="82"/>
                  </a:lnTo>
                  <a:lnTo>
                    <a:pt x="279" y="74"/>
                  </a:lnTo>
                  <a:lnTo>
                    <a:pt x="309" y="65"/>
                  </a:lnTo>
                  <a:lnTo>
                    <a:pt x="341" y="56"/>
                  </a:lnTo>
                  <a:lnTo>
                    <a:pt x="377" y="47"/>
                  </a:lnTo>
                  <a:lnTo>
                    <a:pt x="416" y="38"/>
                  </a:lnTo>
                  <a:lnTo>
                    <a:pt x="455" y="30"/>
                  </a:lnTo>
                  <a:lnTo>
                    <a:pt x="496" y="21"/>
                  </a:lnTo>
                  <a:lnTo>
                    <a:pt x="538" y="14"/>
                  </a:lnTo>
                  <a:lnTo>
                    <a:pt x="581" y="9"/>
                  </a:lnTo>
                  <a:lnTo>
                    <a:pt x="624" y="3"/>
                  </a:lnTo>
                  <a:lnTo>
                    <a:pt x="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3" name="Freeform 31"/>
            <p:cNvSpPr>
              <a:spLocks/>
            </p:cNvSpPr>
            <p:nvPr/>
          </p:nvSpPr>
          <p:spPr bwMode="auto">
            <a:xfrm>
              <a:off x="561" y="715"/>
              <a:ext cx="115" cy="211"/>
            </a:xfrm>
            <a:custGeom>
              <a:avLst/>
              <a:gdLst>
                <a:gd name="T0" fmla="*/ 650 w 1380"/>
                <a:gd name="T1" fmla="*/ 64 h 2528"/>
                <a:gd name="T2" fmla="*/ 764 w 1380"/>
                <a:gd name="T3" fmla="*/ 710 h 2528"/>
                <a:gd name="T4" fmla="*/ 713 w 1380"/>
                <a:gd name="T5" fmla="*/ 1 h 2528"/>
                <a:gd name="T6" fmla="*/ 841 w 1380"/>
                <a:gd name="T7" fmla="*/ 15 h 2528"/>
                <a:gd name="T8" fmla="*/ 964 w 1380"/>
                <a:gd name="T9" fmla="*/ 38 h 2528"/>
                <a:gd name="T10" fmla="*/ 1071 w 1380"/>
                <a:gd name="T11" fmla="*/ 65 h 2528"/>
                <a:gd name="T12" fmla="*/ 1151 w 1380"/>
                <a:gd name="T13" fmla="*/ 89 h 2528"/>
                <a:gd name="T14" fmla="*/ 1195 w 1380"/>
                <a:gd name="T15" fmla="*/ 104 h 2528"/>
                <a:gd name="T16" fmla="*/ 1219 w 1380"/>
                <a:gd name="T17" fmla="*/ 118 h 2528"/>
                <a:gd name="T18" fmla="*/ 1247 w 1380"/>
                <a:gd name="T19" fmla="*/ 137 h 2528"/>
                <a:gd name="T20" fmla="*/ 1268 w 1380"/>
                <a:gd name="T21" fmla="*/ 166 h 2528"/>
                <a:gd name="T22" fmla="*/ 1277 w 1380"/>
                <a:gd name="T23" fmla="*/ 196 h 2528"/>
                <a:gd name="T24" fmla="*/ 1281 w 1380"/>
                <a:gd name="T25" fmla="*/ 208 h 2528"/>
                <a:gd name="T26" fmla="*/ 1376 w 1380"/>
                <a:gd name="T27" fmla="*/ 1145 h 2528"/>
                <a:gd name="T28" fmla="*/ 1337 w 1380"/>
                <a:gd name="T29" fmla="*/ 1205 h 2528"/>
                <a:gd name="T30" fmla="*/ 1271 w 1380"/>
                <a:gd name="T31" fmla="*/ 1233 h 2528"/>
                <a:gd name="T32" fmla="*/ 1231 w 1380"/>
                <a:gd name="T33" fmla="*/ 1231 h 2528"/>
                <a:gd name="T34" fmla="*/ 1166 w 1380"/>
                <a:gd name="T35" fmla="*/ 1194 h 2528"/>
                <a:gd name="T36" fmla="*/ 1135 w 1380"/>
                <a:gd name="T37" fmla="*/ 1124 h 2528"/>
                <a:gd name="T38" fmla="*/ 1011 w 1380"/>
                <a:gd name="T39" fmla="*/ 1147 h 2528"/>
                <a:gd name="T40" fmla="*/ 1101 w 1380"/>
                <a:gd name="T41" fmla="*/ 2427 h 2528"/>
                <a:gd name="T42" fmla="*/ 1053 w 1380"/>
                <a:gd name="T43" fmla="*/ 2496 h 2528"/>
                <a:gd name="T44" fmla="*/ 973 w 1380"/>
                <a:gd name="T45" fmla="*/ 2528 h 2528"/>
                <a:gd name="T46" fmla="*/ 933 w 1380"/>
                <a:gd name="T47" fmla="*/ 2525 h 2528"/>
                <a:gd name="T48" fmla="*/ 860 w 1380"/>
                <a:gd name="T49" fmla="*/ 2490 h 2528"/>
                <a:gd name="T50" fmla="*/ 818 w 1380"/>
                <a:gd name="T51" fmla="*/ 2421 h 2528"/>
                <a:gd name="T52" fmla="*/ 705 w 1380"/>
                <a:gd name="T53" fmla="*/ 1296 h 2528"/>
                <a:gd name="T54" fmla="*/ 643 w 1380"/>
                <a:gd name="T55" fmla="*/ 1300 h 2528"/>
                <a:gd name="T56" fmla="*/ 517 w 1380"/>
                <a:gd name="T57" fmla="*/ 2392 h 2528"/>
                <a:gd name="T58" fmla="*/ 487 w 1380"/>
                <a:gd name="T59" fmla="*/ 2470 h 2528"/>
                <a:gd name="T60" fmla="*/ 424 w 1380"/>
                <a:gd name="T61" fmla="*/ 2518 h 2528"/>
                <a:gd name="T62" fmla="*/ 363 w 1380"/>
                <a:gd name="T63" fmla="*/ 2528 h 2528"/>
                <a:gd name="T64" fmla="*/ 300 w 1380"/>
                <a:gd name="T65" fmla="*/ 2512 h 2528"/>
                <a:gd name="T66" fmla="*/ 239 w 1380"/>
                <a:gd name="T67" fmla="*/ 2453 h 2528"/>
                <a:gd name="T68" fmla="*/ 221 w 1380"/>
                <a:gd name="T69" fmla="*/ 2368 h 2528"/>
                <a:gd name="T70" fmla="*/ 306 w 1380"/>
                <a:gd name="T71" fmla="*/ 1829 h 2528"/>
                <a:gd name="T72" fmla="*/ 341 w 1380"/>
                <a:gd name="T73" fmla="*/ 1780 h 2528"/>
                <a:gd name="T74" fmla="*/ 387 w 1380"/>
                <a:gd name="T75" fmla="*/ 1698 h 2528"/>
                <a:gd name="T76" fmla="*/ 427 w 1380"/>
                <a:gd name="T77" fmla="*/ 1598 h 2528"/>
                <a:gd name="T78" fmla="*/ 450 w 1380"/>
                <a:gd name="T79" fmla="*/ 1509 h 2528"/>
                <a:gd name="T80" fmla="*/ 459 w 1380"/>
                <a:gd name="T81" fmla="*/ 1446 h 2528"/>
                <a:gd name="T82" fmla="*/ 463 w 1380"/>
                <a:gd name="T83" fmla="*/ 1310 h 2528"/>
                <a:gd name="T84" fmla="*/ 450 w 1380"/>
                <a:gd name="T85" fmla="*/ 1202 h 2528"/>
                <a:gd name="T86" fmla="*/ 438 w 1380"/>
                <a:gd name="T87" fmla="*/ 1150 h 2528"/>
                <a:gd name="T88" fmla="*/ 403 w 1380"/>
                <a:gd name="T89" fmla="*/ 1049 h 2528"/>
                <a:gd name="T90" fmla="*/ 362 w 1380"/>
                <a:gd name="T91" fmla="*/ 966 h 2528"/>
                <a:gd name="T92" fmla="*/ 319 w 1380"/>
                <a:gd name="T93" fmla="*/ 304 h 2528"/>
                <a:gd name="T94" fmla="*/ 196 w 1380"/>
                <a:gd name="T95" fmla="*/ 764 h 2528"/>
                <a:gd name="T96" fmla="*/ 78 w 1380"/>
                <a:gd name="T97" fmla="*/ 678 h 2528"/>
                <a:gd name="T98" fmla="*/ 18 w 1380"/>
                <a:gd name="T99" fmla="*/ 646 h 2528"/>
                <a:gd name="T100" fmla="*/ 50 w 1380"/>
                <a:gd name="T101" fmla="*/ 203 h 2528"/>
                <a:gd name="T102" fmla="*/ 54 w 1380"/>
                <a:gd name="T103" fmla="*/ 192 h 2528"/>
                <a:gd name="T104" fmla="*/ 65 w 1380"/>
                <a:gd name="T105" fmla="*/ 159 h 2528"/>
                <a:gd name="T106" fmla="*/ 82 w 1380"/>
                <a:gd name="T107" fmla="*/ 139 h 2528"/>
                <a:gd name="T108" fmla="*/ 110 w 1380"/>
                <a:gd name="T109" fmla="*/ 118 h 2528"/>
                <a:gd name="T110" fmla="*/ 133 w 1380"/>
                <a:gd name="T111" fmla="*/ 104 h 2528"/>
                <a:gd name="T112" fmla="*/ 177 w 1380"/>
                <a:gd name="T113" fmla="*/ 89 h 2528"/>
                <a:gd name="T114" fmla="*/ 258 w 1380"/>
                <a:gd name="T115" fmla="*/ 65 h 2528"/>
                <a:gd name="T116" fmla="*/ 365 w 1380"/>
                <a:gd name="T117" fmla="*/ 38 h 2528"/>
                <a:gd name="T118" fmla="*/ 489 w 1380"/>
                <a:gd name="T119" fmla="*/ 14 h 2528"/>
                <a:gd name="T120" fmla="*/ 617 w 1380"/>
                <a:gd name="T121" fmla="*/ 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2528">
                  <a:moveTo>
                    <a:pt x="617" y="0"/>
                  </a:moveTo>
                  <a:lnTo>
                    <a:pt x="649" y="64"/>
                  </a:lnTo>
                  <a:lnTo>
                    <a:pt x="650" y="64"/>
                  </a:lnTo>
                  <a:lnTo>
                    <a:pt x="566" y="710"/>
                  </a:lnTo>
                  <a:lnTo>
                    <a:pt x="664" y="883"/>
                  </a:lnTo>
                  <a:lnTo>
                    <a:pt x="764" y="710"/>
                  </a:lnTo>
                  <a:lnTo>
                    <a:pt x="680" y="64"/>
                  </a:lnTo>
                  <a:lnTo>
                    <a:pt x="681" y="64"/>
                  </a:lnTo>
                  <a:lnTo>
                    <a:pt x="713" y="1"/>
                  </a:lnTo>
                  <a:lnTo>
                    <a:pt x="756" y="4"/>
                  </a:lnTo>
                  <a:lnTo>
                    <a:pt x="798" y="9"/>
                  </a:lnTo>
                  <a:lnTo>
                    <a:pt x="841" y="15"/>
                  </a:lnTo>
                  <a:lnTo>
                    <a:pt x="883" y="21"/>
                  </a:lnTo>
                  <a:lnTo>
                    <a:pt x="925" y="30"/>
                  </a:lnTo>
                  <a:lnTo>
                    <a:pt x="964" y="38"/>
                  </a:lnTo>
                  <a:lnTo>
                    <a:pt x="1003" y="47"/>
                  </a:lnTo>
                  <a:lnTo>
                    <a:pt x="1038" y="56"/>
                  </a:lnTo>
                  <a:lnTo>
                    <a:pt x="1071" y="65"/>
                  </a:lnTo>
                  <a:lnTo>
                    <a:pt x="1101" y="74"/>
                  </a:lnTo>
                  <a:lnTo>
                    <a:pt x="1128" y="82"/>
                  </a:lnTo>
                  <a:lnTo>
                    <a:pt x="1151" y="89"/>
                  </a:lnTo>
                  <a:lnTo>
                    <a:pt x="1171" y="96"/>
                  </a:lnTo>
                  <a:lnTo>
                    <a:pt x="1186" y="101"/>
                  </a:lnTo>
                  <a:lnTo>
                    <a:pt x="1195" y="104"/>
                  </a:lnTo>
                  <a:lnTo>
                    <a:pt x="1201" y="106"/>
                  </a:lnTo>
                  <a:lnTo>
                    <a:pt x="1210" y="111"/>
                  </a:lnTo>
                  <a:lnTo>
                    <a:pt x="1219" y="118"/>
                  </a:lnTo>
                  <a:lnTo>
                    <a:pt x="1229" y="122"/>
                  </a:lnTo>
                  <a:lnTo>
                    <a:pt x="1237" y="128"/>
                  </a:lnTo>
                  <a:lnTo>
                    <a:pt x="1247" y="137"/>
                  </a:lnTo>
                  <a:lnTo>
                    <a:pt x="1255" y="149"/>
                  </a:lnTo>
                  <a:lnTo>
                    <a:pt x="1261" y="157"/>
                  </a:lnTo>
                  <a:lnTo>
                    <a:pt x="1268" y="166"/>
                  </a:lnTo>
                  <a:lnTo>
                    <a:pt x="1272" y="178"/>
                  </a:lnTo>
                  <a:lnTo>
                    <a:pt x="1276" y="192"/>
                  </a:lnTo>
                  <a:lnTo>
                    <a:pt x="1277" y="196"/>
                  </a:lnTo>
                  <a:lnTo>
                    <a:pt x="1279" y="199"/>
                  </a:lnTo>
                  <a:lnTo>
                    <a:pt x="1280" y="203"/>
                  </a:lnTo>
                  <a:lnTo>
                    <a:pt x="1281" y="208"/>
                  </a:lnTo>
                  <a:lnTo>
                    <a:pt x="1380" y="1097"/>
                  </a:lnTo>
                  <a:lnTo>
                    <a:pt x="1380" y="1122"/>
                  </a:lnTo>
                  <a:lnTo>
                    <a:pt x="1376" y="1145"/>
                  </a:lnTo>
                  <a:lnTo>
                    <a:pt x="1367" y="1167"/>
                  </a:lnTo>
                  <a:lnTo>
                    <a:pt x="1354" y="1187"/>
                  </a:lnTo>
                  <a:lnTo>
                    <a:pt x="1337" y="1205"/>
                  </a:lnTo>
                  <a:lnTo>
                    <a:pt x="1318" y="1218"/>
                  </a:lnTo>
                  <a:lnTo>
                    <a:pt x="1295" y="1228"/>
                  </a:lnTo>
                  <a:lnTo>
                    <a:pt x="1271" y="1233"/>
                  </a:lnTo>
                  <a:lnTo>
                    <a:pt x="1263" y="1234"/>
                  </a:lnTo>
                  <a:lnTo>
                    <a:pt x="1257" y="1234"/>
                  </a:lnTo>
                  <a:lnTo>
                    <a:pt x="1231" y="1231"/>
                  </a:lnTo>
                  <a:lnTo>
                    <a:pt x="1207" y="1224"/>
                  </a:lnTo>
                  <a:lnTo>
                    <a:pt x="1185" y="1211"/>
                  </a:lnTo>
                  <a:lnTo>
                    <a:pt x="1166" y="1194"/>
                  </a:lnTo>
                  <a:lnTo>
                    <a:pt x="1151" y="1173"/>
                  </a:lnTo>
                  <a:lnTo>
                    <a:pt x="1140" y="1150"/>
                  </a:lnTo>
                  <a:lnTo>
                    <a:pt x="1135" y="1124"/>
                  </a:lnTo>
                  <a:lnTo>
                    <a:pt x="1045" y="314"/>
                  </a:lnTo>
                  <a:lnTo>
                    <a:pt x="1011" y="304"/>
                  </a:lnTo>
                  <a:lnTo>
                    <a:pt x="1011" y="1147"/>
                  </a:lnTo>
                  <a:lnTo>
                    <a:pt x="1108" y="2368"/>
                  </a:lnTo>
                  <a:lnTo>
                    <a:pt x="1107" y="2399"/>
                  </a:lnTo>
                  <a:lnTo>
                    <a:pt x="1101" y="2427"/>
                  </a:lnTo>
                  <a:lnTo>
                    <a:pt x="1090" y="2453"/>
                  </a:lnTo>
                  <a:lnTo>
                    <a:pt x="1074" y="2476"/>
                  </a:lnTo>
                  <a:lnTo>
                    <a:pt x="1053" y="2496"/>
                  </a:lnTo>
                  <a:lnTo>
                    <a:pt x="1030" y="2512"/>
                  </a:lnTo>
                  <a:lnTo>
                    <a:pt x="1003" y="2522"/>
                  </a:lnTo>
                  <a:lnTo>
                    <a:pt x="973" y="2528"/>
                  </a:lnTo>
                  <a:lnTo>
                    <a:pt x="967" y="2528"/>
                  </a:lnTo>
                  <a:lnTo>
                    <a:pt x="961" y="2528"/>
                  </a:lnTo>
                  <a:lnTo>
                    <a:pt x="933" y="2525"/>
                  </a:lnTo>
                  <a:lnTo>
                    <a:pt x="906" y="2518"/>
                  </a:lnTo>
                  <a:lnTo>
                    <a:pt x="882" y="2505"/>
                  </a:lnTo>
                  <a:lnTo>
                    <a:pt x="860" y="2490"/>
                  </a:lnTo>
                  <a:lnTo>
                    <a:pt x="842" y="2470"/>
                  </a:lnTo>
                  <a:lnTo>
                    <a:pt x="828" y="2447"/>
                  </a:lnTo>
                  <a:lnTo>
                    <a:pt x="818" y="2421"/>
                  </a:lnTo>
                  <a:lnTo>
                    <a:pt x="813" y="2392"/>
                  </a:lnTo>
                  <a:lnTo>
                    <a:pt x="724" y="1288"/>
                  </a:lnTo>
                  <a:lnTo>
                    <a:pt x="705" y="1296"/>
                  </a:lnTo>
                  <a:lnTo>
                    <a:pt x="685" y="1300"/>
                  </a:lnTo>
                  <a:lnTo>
                    <a:pt x="664" y="1301"/>
                  </a:lnTo>
                  <a:lnTo>
                    <a:pt x="643" y="1300"/>
                  </a:lnTo>
                  <a:lnTo>
                    <a:pt x="624" y="1296"/>
                  </a:lnTo>
                  <a:lnTo>
                    <a:pt x="605" y="1288"/>
                  </a:lnTo>
                  <a:lnTo>
                    <a:pt x="517" y="2392"/>
                  </a:lnTo>
                  <a:lnTo>
                    <a:pt x="512" y="2421"/>
                  </a:lnTo>
                  <a:lnTo>
                    <a:pt x="501" y="2446"/>
                  </a:lnTo>
                  <a:lnTo>
                    <a:pt x="487" y="2470"/>
                  </a:lnTo>
                  <a:lnTo>
                    <a:pt x="469" y="2490"/>
                  </a:lnTo>
                  <a:lnTo>
                    <a:pt x="448" y="2505"/>
                  </a:lnTo>
                  <a:lnTo>
                    <a:pt x="424" y="2518"/>
                  </a:lnTo>
                  <a:lnTo>
                    <a:pt x="396" y="2525"/>
                  </a:lnTo>
                  <a:lnTo>
                    <a:pt x="369" y="2528"/>
                  </a:lnTo>
                  <a:lnTo>
                    <a:pt x="363" y="2528"/>
                  </a:lnTo>
                  <a:lnTo>
                    <a:pt x="357" y="2528"/>
                  </a:lnTo>
                  <a:lnTo>
                    <a:pt x="327" y="2522"/>
                  </a:lnTo>
                  <a:lnTo>
                    <a:pt x="300" y="2512"/>
                  </a:lnTo>
                  <a:lnTo>
                    <a:pt x="276" y="2496"/>
                  </a:lnTo>
                  <a:lnTo>
                    <a:pt x="256" y="2476"/>
                  </a:lnTo>
                  <a:lnTo>
                    <a:pt x="239" y="2453"/>
                  </a:lnTo>
                  <a:lnTo>
                    <a:pt x="228" y="2427"/>
                  </a:lnTo>
                  <a:lnTo>
                    <a:pt x="221" y="2399"/>
                  </a:lnTo>
                  <a:lnTo>
                    <a:pt x="221" y="2368"/>
                  </a:lnTo>
                  <a:lnTo>
                    <a:pt x="260" y="1884"/>
                  </a:lnTo>
                  <a:lnTo>
                    <a:pt x="283" y="1857"/>
                  </a:lnTo>
                  <a:lnTo>
                    <a:pt x="306" y="1829"/>
                  </a:lnTo>
                  <a:lnTo>
                    <a:pt x="313" y="1822"/>
                  </a:lnTo>
                  <a:lnTo>
                    <a:pt x="318" y="1813"/>
                  </a:lnTo>
                  <a:lnTo>
                    <a:pt x="341" y="1780"/>
                  </a:lnTo>
                  <a:lnTo>
                    <a:pt x="362" y="1745"/>
                  </a:lnTo>
                  <a:lnTo>
                    <a:pt x="369" y="1731"/>
                  </a:lnTo>
                  <a:lnTo>
                    <a:pt x="387" y="1698"/>
                  </a:lnTo>
                  <a:lnTo>
                    <a:pt x="403" y="1662"/>
                  </a:lnTo>
                  <a:lnTo>
                    <a:pt x="413" y="1636"/>
                  </a:lnTo>
                  <a:lnTo>
                    <a:pt x="427" y="1598"/>
                  </a:lnTo>
                  <a:lnTo>
                    <a:pt x="438" y="1561"/>
                  </a:lnTo>
                  <a:lnTo>
                    <a:pt x="441" y="1548"/>
                  </a:lnTo>
                  <a:lnTo>
                    <a:pt x="450" y="1509"/>
                  </a:lnTo>
                  <a:lnTo>
                    <a:pt x="456" y="1470"/>
                  </a:lnTo>
                  <a:lnTo>
                    <a:pt x="458" y="1457"/>
                  </a:lnTo>
                  <a:lnTo>
                    <a:pt x="459" y="1446"/>
                  </a:lnTo>
                  <a:lnTo>
                    <a:pt x="463" y="1401"/>
                  </a:lnTo>
                  <a:lnTo>
                    <a:pt x="465" y="1355"/>
                  </a:lnTo>
                  <a:lnTo>
                    <a:pt x="463" y="1310"/>
                  </a:lnTo>
                  <a:lnTo>
                    <a:pt x="459" y="1265"/>
                  </a:lnTo>
                  <a:lnTo>
                    <a:pt x="456" y="1241"/>
                  </a:lnTo>
                  <a:lnTo>
                    <a:pt x="450" y="1202"/>
                  </a:lnTo>
                  <a:lnTo>
                    <a:pt x="441" y="1163"/>
                  </a:lnTo>
                  <a:lnTo>
                    <a:pt x="439" y="1156"/>
                  </a:lnTo>
                  <a:lnTo>
                    <a:pt x="438" y="1150"/>
                  </a:lnTo>
                  <a:lnTo>
                    <a:pt x="427" y="1111"/>
                  </a:lnTo>
                  <a:lnTo>
                    <a:pt x="413" y="1075"/>
                  </a:lnTo>
                  <a:lnTo>
                    <a:pt x="403" y="1049"/>
                  </a:lnTo>
                  <a:lnTo>
                    <a:pt x="387" y="1013"/>
                  </a:lnTo>
                  <a:lnTo>
                    <a:pt x="369" y="978"/>
                  </a:lnTo>
                  <a:lnTo>
                    <a:pt x="362" y="966"/>
                  </a:lnTo>
                  <a:lnTo>
                    <a:pt x="342" y="932"/>
                  </a:lnTo>
                  <a:lnTo>
                    <a:pt x="319" y="900"/>
                  </a:lnTo>
                  <a:lnTo>
                    <a:pt x="319" y="304"/>
                  </a:lnTo>
                  <a:lnTo>
                    <a:pt x="285" y="314"/>
                  </a:lnTo>
                  <a:lnTo>
                    <a:pt x="231" y="797"/>
                  </a:lnTo>
                  <a:lnTo>
                    <a:pt x="196" y="764"/>
                  </a:lnTo>
                  <a:lnTo>
                    <a:pt x="159" y="733"/>
                  </a:lnTo>
                  <a:lnTo>
                    <a:pt x="119" y="704"/>
                  </a:lnTo>
                  <a:lnTo>
                    <a:pt x="78" y="678"/>
                  </a:lnTo>
                  <a:lnTo>
                    <a:pt x="38" y="653"/>
                  </a:lnTo>
                  <a:lnTo>
                    <a:pt x="36" y="654"/>
                  </a:lnTo>
                  <a:lnTo>
                    <a:pt x="18" y="646"/>
                  </a:lnTo>
                  <a:lnTo>
                    <a:pt x="0" y="639"/>
                  </a:lnTo>
                  <a:lnTo>
                    <a:pt x="49" y="208"/>
                  </a:lnTo>
                  <a:lnTo>
                    <a:pt x="50" y="203"/>
                  </a:lnTo>
                  <a:lnTo>
                    <a:pt x="51" y="199"/>
                  </a:lnTo>
                  <a:lnTo>
                    <a:pt x="52" y="196"/>
                  </a:lnTo>
                  <a:lnTo>
                    <a:pt x="54" y="192"/>
                  </a:lnTo>
                  <a:lnTo>
                    <a:pt x="57" y="178"/>
                  </a:lnTo>
                  <a:lnTo>
                    <a:pt x="62" y="165"/>
                  </a:lnTo>
                  <a:lnTo>
                    <a:pt x="65" y="159"/>
                  </a:lnTo>
                  <a:lnTo>
                    <a:pt x="70" y="154"/>
                  </a:lnTo>
                  <a:lnTo>
                    <a:pt x="74" y="149"/>
                  </a:lnTo>
                  <a:lnTo>
                    <a:pt x="82" y="139"/>
                  </a:lnTo>
                  <a:lnTo>
                    <a:pt x="92" y="128"/>
                  </a:lnTo>
                  <a:lnTo>
                    <a:pt x="101" y="122"/>
                  </a:lnTo>
                  <a:lnTo>
                    <a:pt x="110" y="118"/>
                  </a:lnTo>
                  <a:lnTo>
                    <a:pt x="120" y="111"/>
                  </a:lnTo>
                  <a:lnTo>
                    <a:pt x="129" y="106"/>
                  </a:lnTo>
                  <a:lnTo>
                    <a:pt x="133" y="104"/>
                  </a:lnTo>
                  <a:lnTo>
                    <a:pt x="144" y="101"/>
                  </a:lnTo>
                  <a:lnTo>
                    <a:pt x="159" y="96"/>
                  </a:lnTo>
                  <a:lnTo>
                    <a:pt x="177" y="89"/>
                  </a:lnTo>
                  <a:lnTo>
                    <a:pt x="202" y="82"/>
                  </a:lnTo>
                  <a:lnTo>
                    <a:pt x="228" y="74"/>
                  </a:lnTo>
                  <a:lnTo>
                    <a:pt x="258" y="65"/>
                  </a:lnTo>
                  <a:lnTo>
                    <a:pt x="292" y="56"/>
                  </a:lnTo>
                  <a:lnTo>
                    <a:pt x="327" y="47"/>
                  </a:lnTo>
                  <a:lnTo>
                    <a:pt x="365" y="38"/>
                  </a:lnTo>
                  <a:lnTo>
                    <a:pt x="405" y="30"/>
                  </a:lnTo>
                  <a:lnTo>
                    <a:pt x="446" y="21"/>
                  </a:lnTo>
                  <a:lnTo>
                    <a:pt x="489" y="14"/>
                  </a:lnTo>
                  <a:lnTo>
                    <a:pt x="531" y="9"/>
                  </a:lnTo>
                  <a:lnTo>
                    <a:pt x="574" y="3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4" name="Freeform 32"/>
            <p:cNvSpPr>
              <a:spLocks/>
            </p:cNvSpPr>
            <p:nvPr/>
          </p:nvSpPr>
          <p:spPr bwMode="auto">
            <a:xfrm>
              <a:off x="476" y="760"/>
              <a:ext cx="78" cy="117"/>
            </a:xfrm>
            <a:custGeom>
              <a:avLst/>
              <a:gdLst>
                <a:gd name="T0" fmla="*/ 608 w 933"/>
                <a:gd name="T1" fmla="*/ 0 h 1397"/>
                <a:gd name="T2" fmla="*/ 933 w 933"/>
                <a:gd name="T3" fmla="*/ 202 h 1397"/>
                <a:gd name="T4" fmla="*/ 608 w 933"/>
                <a:gd name="T5" fmla="*/ 405 h 1397"/>
                <a:gd name="T6" fmla="*/ 608 w 933"/>
                <a:gd name="T7" fmla="*/ 290 h 1397"/>
                <a:gd name="T8" fmla="*/ 556 w 933"/>
                <a:gd name="T9" fmla="*/ 302 h 1397"/>
                <a:gd name="T10" fmla="*/ 505 w 933"/>
                <a:gd name="T11" fmla="*/ 317 h 1397"/>
                <a:gd name="T12" fmla="*/ 455 w 933"/>
                <a:gd name="T13" fmla="*/ 339 h 1397"/>
                <a:gd name="T14" fmla="*/ 409 w 933"/>
                <a:gd name="T15" fmla="*/ 364 h 1397"/>
                <a:gd name="T16" fmla="*/ 366 w 933"/>
                <a:gd name="T17" fmla="*/ 395 h 1397"/>
                <a:gd name="T18" fmla="*/ 328 w 933"/>
                <a:gd name="T19" fmla="*/ 429 h 1397"/>
                <a:gd name="T20" fmla="*/ 291 w 933"/>
                <a:gd name="T21" fmla="*/ 467 h 1397"/>
                <a:gd name="T22" fmla="*/ 258 w 933"/>
                <a:gd name="T23" fmla="*/ 508 h 1397"/>
                <a:gd name="T24" fmla="*/ 230 w 933"/>
                <a:gd name="T25" fmla="*/ 552 h 1397"/>
                <a:gd name="T26" fmla="*/ 207 w 933"/>
                <a:gd name="T27" fmla="*/ 599 h 1397"/>
                <a:gd name="T28" fmla="*/ 188 w 933"/>
                <a:gd name="T29" fmla="*/ 649 h 1397"/>
                <a:gd name="T30" fmla="*/ 174 w 933"/>
                <a:gd name="T31" fmla="*/ 701 h 1397"/>
                <a:gd name="T32" fmla="*/ 165 w 933"/>
                <a:gd name="T33" fmla="*/ 755 h 1397"/>
                <a:gd name="T34" fmla="*/ 162 w 933"/>
                <a:gd name="T35" fmla="*/ 810 h 1397"/>
                <a:gd name="T36" fmla="*/ 165 w 933"/>
                <a:gd name="T37" fmla="*/ 869 h 1397"/>
                <a:gd name="T38" fmla="*/ 176 w 933"/>
                <a:gd name="T39" fmla="*/ 927 h 1397"/>
                <a:gd name="T40" fmla="*/ 190 w 933"/>
                <a:gd name="T41" fmla="*/ 981 h 1397"/>
                <a:gd name="T42" fmla="*/ 212 w 933"/>
                <a:gd name="T43" fmla="*/ 1034 h 1397"/>
                <a:gd name="T44" fmla="*/ 239 w 933"/>
                <a:gd name="T45" fmla="*/ 1083 h 1397"/>
                <a:gd name="T46" fmla="*/ 270 w 933"/>
                <a:gd name="T47" fmla="*/ 1129 h 1397"/>
                <a:gd name="T48" fmla="*/ 306 w 933"/>
                <a:gd name="T49" fmla="*/ 1171 h 1397"/>
                <a:gd name="T50" fmla="*/ 345 w 933"/>
                <a:gd name="T51" fmla="*/ 1209 h 1397"/>
                <a:gd name="T52" fmla="*/ 389 w 933"/>
                <a:gd name="T53" fmla="*/ 1244 h 1397"/>
                <a:gd name="T54" fmla="*/ 436 w 933"/>
                <a:gd name="T55" fmla="*/ 1273 h 1397"/>
                <a:gd name="T56" fmla="*/ 488 w 933"/>
                <a:gd name="T57" fmla="*/ 1297 h 1397"/>
                <a:gd name="T58" fmla="*/ 329 w 933"/>
                <a:gd name="T59" fmla="*/ 1397 h 1397"/>
                <a:gd name="T60" fmla="*/ 276 w 933"/>
                <a:gd name="T61" fmla="*/ 1361 h 1397"/>
                <a:gd name="T62" fmla="*/ 228 w 933"/>
                <a:gd name="T63" fmla="*/ 1322 h 1397"/>
                <a:gd name="T64" fmla="*/ 183 w 933"/>
                <a:gd name="T65" fmla="*/ 1278 h 1397"/>
                <a:gd name="T66" fmla="*/ 142 w 933"/>
                <a:gd name="T67" fmla="*/ 1229 h 1397"/>
                <a:gd name="T68" fmla="*/ 107 w 933"/>
                <a:gd name="T69" fmla="*/ 1178 h 1397"/>
                <a:gd name="T70" fmla="*/ 75 w 933"/>
                <a:gd name="T71" fmla="*/ 1124 h 1397"/>
                <a:gd name="T72" fmla="*/ 49 w 933"/>
                <a:gd name="T73" fmla="*/ 1065 h 1397"/>
                <a:gd name="T74" fmla="*/ 28 w 933"/>
                <a:gd name="T75" fmla="*/ 1005 h 1397"/>
                <a:gd name="T76" fmla="*/ 12 w 933"/>
                <a:gd name="T77" fmla="*/ 942 h 1397"/>
                <a:gd name="T78" fmla="*/ 3 w 933"/>
                <a:gd name="T79" fmla="*/ 878 h 1397"/>
                <a:gd name="T80" fmla="*/ 0 w 933"/>
                <a:gd name="T81" fmla="*/ 810 h 1397"/>
                <a:gd name="T82" fmla="*/ 3 w 933"/>
                <a:gd name="T83" fmla="*/ 746 h 1397"/>
                <a:gd name="T84" fmla="*/ 12 w 933"/>
                <a:gd name="T85" fmla="*/ 682 h 1397"/>
                <a:gd name="T86" fmla="*/ 27 w 933"/>
                <a:gd name="T87" fmla="*/ 620 h 1397"/>
                <a:gd name="T88" fmla="*/ 47 w 933"/>
                <a:gd name="T89" fmla="*/ 560 h 1397"/>
                <a:gd name="T90" fmla="*/ 72 w 933"/>
                <a:gd name="T91" fmla="*/ 504 h 1397"/>
                <a:gd name="T92" fmla="*/ 102 w 933"/>
                <a:gd name="T93" fmla="*/ 450 h 1397"/>
                <a:gd name="T94" fmla="*/ 137 w 933"/>
                <a:gd name="T95" fmla="*/ 399 h 1397"/>
                <a:gd name="T96" fmla="*/ 176 w 933"/>
                <a:gd name="T97" fmla="*/ 352 h 1397"/>
                <a:gd name="T98" fmla="*/ 219 w 933"/>
                <a:gd name="T99" fmla="*/ 308 h 1397"/>
                <a:gd name="T100" fmla="*/ 266 w 933"/>
                <a:gd name="T101" fmla="*/ 268 h 1397"/>
                <a:gd name="T102" fmla="*/ 316 w 933"/>
                <a:gd name="T103" fmla="*/ 232 h 1397"/>
                <a:gd name="T104" fmla="*/ 369 w 933"/>
                <a:gd name="T105" fmla="*/ 201 h 1397"/>
                <a:gd name="T106" fmla="*/ 425 w 933"/>
                <a:gd name="T107" fmla="*/ 174 h 1397"/>
                <a:gd name="T108" fmla="*/ 485 w 933"/>
                <a:gd name="T109" fmla="*/ 153 h 1397"/>
                <a:gd name="T110" fmla="*/ 545 w 933"/>
                <a:gd name="T111" fmla="*/ 137 h 1397"/>
                <a:gd name="T112" fmla="*/ 608 w 933"/>
                <a:gd name="T113" fmla="*/ 127 h 1397"/>
                <a:gd name="T114" fmla="*/ 608 w 933"/>
                <a:gd name="T115" fmla="*/ 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3" h="1397">
                  <a:moveTo>
                    <a:pt x="608" y="0"/>
                  </a:moveTo>
                  <a:lnTo>
                    <a:pt x="933" y="202"/>
                  </a:lnTo>
                  <a:lnTo>
                    <a:pt x="608" y="405"/>
                  </a:lnTo>
                  <a:lnTo>
                    <a:pt x="608" y="290"/>
                  </a:lnTo>
                  <a:lnTo>
                    <a:pt x="556" y="302"/>
                  </a:lnTo>
                  <a:lnTo>
                    <a:pt x="505" y="317"/>
                  </a:lnTo>
                  <a:lnTo>
                    <a:pt x="455" y="339"/>
                  </a:lnTo>
                  <a:lnTo>
                    <a:pt x="409" y="364"/>
                  </a:lnTo>
                  <a:lnTo>
                    <a:pt x="366" y="395"/>
                  </a:lnTo>
                  <a:lnTo>
                    <a:pt x="328" y="429"/>
                  </a:lnTo>
                  <a:lnTo>
                    <a:pt x="291" y="467"/>
                  </a:lnTo>
                  <a:lnTo>
                    <a:pt x="258" y="508"/>
                  </a:lnTo>
                  <a:lnTo>
                    <a:pt x="230" y="552"/>
                  </a:lnTo>
                  <a:lnTo>
                    <a:pt x="207" y="599"/>
                  </a:lnTo>
                  <a:lnTo>
                    <a:pt x="188" y="649"/>
                  </a:lnTo>
                  <a:lnTo>
                    <a:pt x="174" y="701"/>
                  </a:lnTo>
                  <a:lnTo>
                    <a:pt x="165" y="755"/>
                  </a:lnTo>
                  <a:lnTo>
                    <a:pt x="162" y="810"/>
                  </a:lnTo>
                  <a:lnTo>
                    <a:pt x="165" y="869"/>
                  </a:lnTo>
                  <a:lnTo>
                    <a:pt x="176" y="927"/>
                  </a:lnTo>
                  <a:lnTo>
                    <a:pt x="190" y="981"/>
                  </a:lnTo>
                  <a:lnTo>
                    <a:pt x="212" y="1034"/>
                  </a:lnTo>
                  <a:lnTo>
                    <a:pt x="239" y="1083"/>
                  </a:lnTo>
                  <a:lnTo>
                    <a:pt x="270" y="1129"/>
                  </a:lnTo>
                  <a:lnTo>
                    <a:pt x="306" y="1171"/>
                  </a:lnTo>
                  <a:lnTo>
                    <a:pt x="345" y="1209"/>
                  </a:lnTo>
                  <a:lnTo>
                    <a:pt x="389" y="1244"/>
                  </a:lnTo>
                  <a:lnTo>
                    <a:pt x="436" y="1273"/>
                  </a:lnTo>
                  <a:lnTo>
                    <a:pt x="488" y="1297"/>
                  </a:lnTo>
                  <a:lnTo>
                    <a:pt x="329" y="1397"/>
                  </a:lnTo>
                  <a:lnTo>
                    <a:pt x="276" y="1361"/>
                  </a:lnTo>
                  <a:lnTo>
                    <a:pt x="228" y="1322"/>
                  </a:lnTo>
                  <a:lnTo>
                    <a:pt x="183" y="1278"/>
                  </a:lnTo>
                  <a:lnTo>
                    <a:pt x="142" y="1229"/>
                  </a:lnTo>
                  <a:lnTo>
                    <a:pt x="107" y="1178"/>
                  </a:lnTo>
                  <a:lnTo>
                    <a:pt x="75" y="1124"/>
                  </a:lnTo>
                  <a:lnTo>
                    <a:pt x="49" y="1065"/>
                  </a:lnTo>
                  <a:lnTo>
                    <a:pt x="28" y="1005"/>
                  </a:lnTo>
                  <a:lnTo>
                    <a:pt x="12" y="942"/>
                  </a:lnTo>
                  <a:lnTo>
                    <a:pt x="3" y="878"/>
                  </a:lnTo>
                  <a:lnTo>
                    <a:pt x="0" y="810"/>
                  </a:lnTo>
                  <a:lnTo>
                    <a:pt x="3" y="746"/>
                  </a:lnTo>
                  <a:lnTo>
                    <a:pt x="12" y="682"/>
                  </a:lnTo>
                  <a:lnTo>
                    <a:pt x="27" y="620"/>
                  </a:lnTo>
                  <a:lnTo>
                    <a:pt x="47" y="560"/>
                  </a:lnTo>
                  <a:lnTo>
                    <a:pt x="72" y="504"/>
                  </a:lnTo>
                  <a:lnTo>
                    <a:pt x="102" y="450"/>
                  </a:lnTo>
                  <a:lnTo>
                    <a:pt x="137" y="399"/>
                  </a:lnTo>
                  <a:lnTo>
                    <a:pt x="176" y="352"/>
                  </a:lnTo>
                  <a:lnTo>
                    <a:pt x="219" y="308"/>
                  </a:lnTo>
                  <a:lnTo>
                    <a:pt x="266" y="268"/>
                  </a:lnTo>
                  <a:lnTo>
                    <a:pt x="316" y="232"/>
                  </a:lnTo>
                  <a:lnTo>
                    <a:pt x="369" y="201"/>
                  </a:lnTo>
                  <a:lnTo>
                    <a:pt x="425" y="174"/>
                  </a:lnTo>
                  <a:lnTo>
                    <a:pt x="485" y="153"/>
                  </a:lnTo>
                  <a:lnTo>
                    <a:pt x="545" y="137"/>
                  </a:lnTo>
                  <a:lnTo>
                    <a:pt x="608" y="127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5" name="Freeform 33"/>
            <p:cNvSpPr>
              <a:spLocks/>
            </p:cNvSpPr>
            <p:nvPr/>
          </p:nvSpPr>
          <p:spPr bwMode="auto">
            <a:xfrm>
              <a:off x="514" y="779"/>
              <a:ext cx="77" cy="117"/>
            </a:xfrm>
            <a:custGeom>
              <a:avLst/>
              <a:gdLst>
                <a:gd name="T0" fmla="*/ 604 w 932"/>
                <a:gd name="T1" fmla="*/ 0 h 1396"/>
                <a:gd name="T2" fmla="*/ 657 w 932"/>
                <a:gd name="T3" fmla="*/ 35 h 1396"/>
                <a:gd name="T4" fmla="*/ 705 w 932"/>
                <a:gd name="T5" fmla="*/ 74 h 1396"/>
                <a:gd name="T6" fmla="*/ 749 w 932"/>
                <a:gd name="T7" fmla="*/ 118 h 1396"/>
                <a:gd name="T8" fmla="*/ 790 w 932"/>
                <a:gd name="T9" fmla="*/ 167 h 1396"/>
                <a:gd name="T10" fmla="*/ 826 w 932"/>
                <a:gd name="T11" fmla="*/ 218 h 1396"/>
                <a:gd name="T12" fmla="*/ 857 w 932"/>
                <a:gd name="T13" fmla="*/ 272 h 1396"/>
                <a:gd name="T14" fmla="*/ 884 w 932"/>
                <a:gd name="T15" fmla="*/ 331 h 1396"/>
                <a:gd name="T16" fmla="*/ 905 w 932"/>
                <a:gd name="T17" fmla="*/ 391 h 1396"/>
                <a:gd name="T18" fmla="*/ 919 w 932"/>
                <a:gd name="T19" fmla="*/ 454 h 1396"/>
                <a:gd name="T20" fmla="*/ 929 w 932"/>
                <a:gd name="T21" fmla="*/ 518 h 1396"/>
                <a:gd name="T22" fmla="*/ 932 w 932"/>
                <a:gd name="T23" fmla="*/ 585 h 1396"/>
                <a:gd name="T24" fmla="*/ 929 w 932"/>
                <a:gd name="T25" fmla="*/ 650 h 1396"/>
                <a:gd name="T26" fmla="*/ 920 w 932"/>
                <a:gd name="T27" fmla="*/ 714 h 1396"/>
                <a:gd name="T28" fmla="*/ 906 w 932"/>
                <a:gd name="T29" fmla="*/ 776 h 1396"/>
                <a:gd name="T30" fmla="*/ 886 w 932"/>
                <a:gd name="T31" fmla="*/ 836 h 1396"/>
                <a:gd name="T32" fmla="*/ 861 w 932"/>
                <a:gd name="T33" fmla="*/ 892 h 1396"/>
                <a:gd name="T34" fmla="*/ 830 w 932"/>
                <a:gd name="T35" fmla="*/ 947 h 1396"/>
                <a:gd name="T36" fmla="*/ 796 w 932"/>
                <a:gd name="T37" fmla="*/ 997 h 1396"/>
                <a:gd name="T38" fmla="*/ 757 w 932"/>
                <a:gd name="T39" fmla="*/ 1044 h 1396"/>
                <a:gd name="T40" fmla="*/ 714 w 932"/>
                <a:gd name="T41" fmla="*/ 1088 h 1396"/>
                <a:gd name="T42" fmla="*/ 667 w 932"/>
                <a:gd name="T43" fmla="*/ 1128 h 1396"/>
                <a:gd name="T44" fmla="*/ 617 w 932"/>
                <a:gd name="T45" fmla="*/ 1164 h 1396"/>
                <a:gd name="T46" fmla="*/ 563 w 932"/>
                <a:gd name="T47" fmla="*/ 1195 h 1396"/>
                <a:gd name="T48" fmla="*/ 508 w 932"/>
                <a:gd name="T49" fmla="*/ 1221 h 1396"/>
                <a:gd name="T50" fmla="*/ 449 w 932"/>
                <a:gd name="T51" fmla="*/ 1243 h 1396"/>
                <a:gd name="T52" fmla="*/ 387 w 932"/>
                <a:gd name="T53" fmla="*/ 1259 h 1396"/>
                <a:gd name="T54" fmla="*/ 325 w 932"/>
                <a:gd name="T55" fmla="*/ 1269 h 1396"/>
                <a:gd name="T56" fmla="*/ 325 w 932"/>
                <a:gd name="T57" fmla="*/ 1396 h 1396"/>
                <a:gd name="T58" fmla="*/ 0 w 932"/>
                <a:gd name="T59" fmla="*/ 1194 h 1396"/>
                <a:gd name="T60" fmla="*/ 325 w 932"/>
                <a:gd name="T61" fmla="*/ 991 h 1396"/>
                <a:gd name="T62" fmla="*/ 325 w 932"/>
                <a:gd name="T63" fmla="*/ 1106 h 1396"/>
                <a:gd name="T64" fmla="*/ 378 w 932"/>
                <a:gd name="T65" fmla="*/ 1094 h 1396"/>
                <a:gd name="T66" fmla="*/ 428 w 932"/>
                <a:gd name="T67" fmla="*/ 1079 h 1396"/>
                <a:gd name="T68" fmla="*/ 477 w 932"/>
                <a:gd name="T69" fmla="*/ 1057 h 1396"/>
                <a:gd name="T70" fmla="*/ 524 w 932"/>
                <a:gd name="T71" fmla="*/ 1032 h 1396"/>
                <a:gd name="T72" fmla="*/ 566 w 932"/>
                <a:gd name="T73" fmla="*/ 1001 h 1396"/>
                <a:gd name="T74" fmla="*/ 606 w 932"/>
                <a:gd name="T75" fmla="*/ 968 h 1396"/>
                <a:gd name="T76" fmla="*/ 642 w 932"/>
                <a:gd name="T77" fmla="*/ 930 h 1396"/>
                <a:gd name="T78" fmla="*/ 674 w 932"/>
                <a:gd name="T79" fmla="*/ 888 h 1396"/>
                <a:gd name="T80" fmla="*/ 703 w 932"/>
                <a:gd name="T81" fmla="*/ 844 h 1396"/>
                <a:gd name="T82" fmla="*/ 726 w 932"/>
                <a:gd name="T83" fmla="*/ 797 h 1396"/>
                <a:gd name="T84" fmla="*/ 745 w 932"/>
                <a:gd name="T85" fmla="*/ 747 h 1396"/>
                <a:gd name="T86" fmla="*/ 759 w 932"/>
                <a:gd name="T87" fmla="*/ 695 h 1396"/>
                <a:gd name="T88" fmla="*/ 768 w 932"/>
                <a:gd name="T89" fmla="*/ 641 h 1396"/>
                <a:gd name="T90" fmla="*/ 771 w 932"/>
                <a:gd name="T91" fmla="*/ 585 h 1396"/>
                <a:gd name="T92" fmla="*/ 768 w 932"/>
                <a:gd name="T93" fmla="*/ 527 h 1396"/>
                <a:gd name="T94" fmla="*/ 757 w 932"/>
                <a:gd name="T95" fmla="*/ 469 h 1396"/>
                <a:gd name="T96" fmla="*/ 742 w 932"/>
                <a:gd name="T97" fmla="*/ 415 h 1396"/>
                <a:gd name="T98" fmla="*/ 720 w 932"/>
                <a:gd name="T99" fmla="*/ 362 h 1396"/>
                <a:gd name="T100" fmla="*/ 694 w 932"/>
                <a:gd name="T101" fmla="*/ 313 h 1396"/>
                <a:gd name="T102" fmla="*/ 663 w 932"/>
                <a:gd name="T103" fmla="*/ 267 h 1396"/>
                <a:gd name="T104" fmla="*/ 627 w 932"/>
                <a:gd name="T105" fmla="*/ 225 h 1396"/>
                <a:gd name="T106" fmla="*/ 587 w 932"/>
                <a:gd name="T107" fmla="*/ 186 h 1396"/>
                <a:gd name="T108" fmla="*/ 543 w 932"/>
                <a:gd name="T109" fmla="*/ 153 h 1396"/>
                <a:gd name="T110" fmla="*/ 496 w 932"/>
                <a:gd name="T111" fmla="*/ 124 h 1396"/>
                <a:gd name="T112" fmla="*/ 445 w 932"/>
                <a:gd name="T113" fmla="*/ 98 h 1396"/>
                <a:gd name="T114" fmla="*/ 604 w 932"/>
                <a:gd name="T115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2" h="1396">
                  <a:moveTo>
                    <a:pt x="604" y="0"/>
                  </a:moveTo>
                  <a:lnTo>
                    <a:pt x="657" y="35"/>
                  </a:lnTo>
                  <a:lnTo>
                    <a:pt x="705" y="74"/>
                  </a:lnTo>
                  <a:lnTo>
                    <a:pt x="749" y="118"/>
                  </a:lnTo>
                  <a:lnTo>
                    <a:pt x="790" y="167"/>
                  </a:lnTo>
                  <a:lnTo>
                    <a:pt x="826" y="218"/>
                  </a:lnTo>
                  <a:lnTo>
                    <a:pt x="857" y="272"/>
                  </a:lnTo>
                  <a:lnTo>
                    <a:pt x="884" y="331"/>
                  </a:lnTo>
                  <a:lnTo>
                    <a:pt x="905" y="391"/>
                  </a:lnTo>
                  <a:lnTo>
                    <a:pt x="919" y="454"/>
                  </a:lnTo>
                  <a:lnTo>
                    <a:pt x="929" y="518"/>
                  </a:lnTo>
                  <a:lnTo>
                    <a:pt x="932" y="585"/>
                  </a:lnTo>
                  <a:lnTo>
                    <a:pt x="929" y="650"/>
                  </a:lnTo>
                  <a:lnTo>
                    <a:pt x="920" y="714"/>
                  </a:lnTo>
                  <a:lnTo>
                    <a:pt x="906" y="776"/>
                  </a:lnTo>
                  <a:lnTo>
                    <a:pt x="886" y="836"/>
                  </a:lnTo>
                  <a:lnTo>
                    <a:pt x="861" y="892"/>
                  </a:lnTo>
                  <a:lnTo>
                    <a:pt x="830" y="947"/>
                  </a:lnTo>
                  <a:lnTo>
                    <a:pt x="796" y="997"/>
                  </a:lnTo>
                  <a:lnTo>
                    <a:pt x="757" y="1044"/>
                  </a:lnTo>
                  <a:lnTo>
                    <a:pt x="714" y="1088"/>
                  </a:lnTo>
                  <a:lnTo>
                    <a:pt x="667" y="1128"/>
                  </a:lnTo>
                  <a:lnTo>
                    <a:pt x="617" y="1164"/>
                  </a:lnTo>
                  <a:lnTo>
                    <a:pt x="563" y="1195"/>
                  </a:lnTo>
                  <a:lnTo>
                    <a:pt x="508" y="1221"/>
                  </a:lnTo>
                  <a:lnTo>
                    <a:pt x="449" y="1243"/>
                  </a:lnTo>
                  <a:lnTo>
                    <a:pt x="387" y="1259"/>
                  </a:lnTo>
                  <a:lnTo>
                    <a:pt x="325" y="1269"/>
                  </a:lnTo>
                  <a:lnTo>
                    <a:pt x="325" y="1396"/>
                  </a:lnTo>
                  <a:lnTo>
                    <a:pt x="0" y="1194"/>
                  </a:lnTo>
                  <a:lnTo>
                    <a:pt x="325" y="991"/>
                  </a:lnTo>
                  <a:lnTo>
                    <a:pt x="325" y="1106"/>
                  </a:lnTo>
                  <a:lnTo>
                    <a:pt x="378" y="1094"/>
                  </a:lnTo>
                  <a:lnTo>
                    <a:pt x="428" y="1079"/>
                  </a:lnTo>
                  <a:lnTo>
                    <a:pt x="477" y="1057"/>
                  </a:lnTo>
                  <a:lnTo>
                    <a:pt x="524" y="1032"/>
                  </a:lnTo>
                  <a:lnTo>
                    <a:pt x="566" y="1001"/>
                  </a:lnTo>
                  <a:lnTo>
                    <a:pt x="606" y="968"/>
                  </a:lnTo>
                  <a:lnTo>
                    <a:pt x="642" y="930"/>
                  </a:lnTo>
                  <a:lnTo>
                    <a:pt x="674" y="888"/>
                  </a:lnTo>
                  <a:lnTo>
                    <a:pt x="703" y="844"/>
                  </a:lnTo>
                  <a:lnTo>
                    <a:pt x="726" y="797"/>
                  </a:lnTo>
                  <a:lnTo>
                    <a:pt x="745" y="747"/>
                  </a:lnTo>
                  <a:lnTo>
                    <a:pt x="759" y="695"/>
                  </a:lnTo>
                  <a:lnTo>
                    <a:pt x="768" y="641"/>
                  </a:lnTo>
                  <a:lnTo>
                    <a:pt x="771" y="585"/>
                  </a:lnTo>
                  <a:lnTo>
                    <a:pt x="768" y="527"/>
                  </a:lnTo>
                  <a:lnTo>
                    <a:pt x="757" y="469"/>
                  </a:lnTo>
                  <a:lnTo>
                    <a:pt x="742" y="415"/>
                  </a:lnTo>
                  <a:lnTo>
                    <a:pt x="720" y="362"/>
                  </a:lnTo>
                  <a:lnTo>
                    <a:pt x="694" y="313"/>
                  </a:lnTo>
                  <a:lnTo>
                    <a:pt x="663" y="267"/>
                  </a:lnTo>
                  <a:lnTo>
                    <a:pt x="627" y="225"/>
                  </a:lnTo>
                  <a:lnTo>
                    <a:pt x="587" y="186"/>
                  </a:lnTo>
                  <a:lnTo>
                    <a:pt x="543" y="153"/>
                  </a:lnTo>
                  <a:lnTo>
                    <a:pt x="496" y="124"/>
                  </a:lnTo>
                  <a:lnTo>
                    <a:pt x="445" y="98"/>
                  </a:lnTo>
                  <a:lnTo>
                    <a:pt x="6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58" name="Rectangle 557"/>
          <p:cNvSpPr/>
          <p:nvPr/>
        </p:nvSpPr>
        <p:spPr>
          <a:xfrm>
            <a:off x="8784503" y="585797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59" name="Group 558"/>
          <p:cNvGrpSpPr/>
          <p:nvPr/>
        </p:nvGrpSpPr>
        <p:grpSpPr>
          <a:xfrm>
            <a:off x="9455362" y="588529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6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62" name="Rectangle 561"/>
          <p:cNvSpPr/>
          <p:nvPr/>
        </p:nvSpPr>
        <p:spPr>
          <a:xfrm>
            <a:off x="8786585" y="615330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63" name="Group 562"/>
          <p:cNvGrpSpPr/>
          <p:nvPr/>
        </p:nvGrpSpPr>
        <p:grpSpPr>
          <a:xfrm>
            <a:off x="9457444" y="618062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64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97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59063" y="2177239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32" y="6144677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74604" y="4579044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59063" y="6400738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31" y="321082"/>
            <a:ext cx="12191999" cy="7441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0" y="880032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1991944" y="696894"/>
            <a:ext cx="9952274" cy="1826027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2215146" y="917102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73525" y="917102"/>
            <a:ext cx="207068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50791" y="917102"/>
            <a:ext cx="299144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59323" y="917102"/>
            <a:ext cx="1406445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Lodged 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15146" y="1257912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573525" y="1256824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650791" y="1256301"/>
            <a:ext cx="2991449" cy="2903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59323" y="1264909"/>
            <a:ext cx="1406445" cy="2898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15146" y="1550495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73525" y="1549407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650791" y="1548884"/>
            <a:ext cx="2991449" cy="2903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159323" y="1549724"/>
            <a:ext cx="1406445" cy="291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215146" y="1840335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573525" y="1839247"/>
            <a:ext cx="2070681" cy="292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650792" y="1838725"/>
            <a:ext cx="3004426" cy="2876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159323" y="1847369"/>
            <a:ext cx="1406445" cy="2862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998618" y="400225"/>
            <a:ext cx="297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Raised/ Re-open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650263" y="917102"/>
            <a:ext cx="123274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650262" y="1262848"/>
            <a:ext cx="1247749" cy="2911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650263" y="1548417"/>
            <a:ext cx="1244258" cy="2972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645732" y="1841712"/>
            <a:ext cx="1245695" cy="2887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1991944" y="2821259"/>
            <a:ext cx="9952274" cy="208354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6" name="TextBox 325"/>
          <p:cNvSpPr txBox="1"/>
          <p:nvPr/>
        </p:nvSpPr>
        <p:spPr>
          <a:xfrm>
            <a:off x="1998618" y="2510670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In Action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0883008" y="917102"/>
            <a:ext cx="82531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0898013" y="1256305"/>
            <a:ext cx="809997" cy="2976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10898013" y="1560070"/>
            <a:ext cx="809997" cy="2838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0898013" y="1843936"/>
            <a:ext cx="809997" cy="2865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33141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614452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188" y="1905650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" name="Rounded Rectangle 401"/>
          <p:cNvSpPr/>
          <p:nvPr/>
        </p:nvSpPr>
        <p:spPr>
          <a:xfrm>
            <a:off x="1998618" y="5241015"/>
            <a:ext cx="9945600" cy="1466273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3" name="TextBox 432"/>
          <p:cNvSpPr txBox="1"/>
          <p:nvPr/>
        </p:nvSpPr>
        <p:spPr>
          <a:xfrm>
            <a:off x="1998618" y="4912753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Addressed Grievances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444" name="Picture 20" descr="Image result for google 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Image result for alex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2207915" y="3001842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207757" y="3338908"/>
            <a:ext cx="945325" cy="304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207915" y="3641338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207915" y="3949158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IND045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207915" y="4250631"/>
            <a:ext cx="95052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IND089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419698" y="3001842"/>
            <a:ext cx="172359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419698" y="3338909"/>
            <a:ext cx="1723591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419855" y="3641338"/>
            <a:ext cx="1723276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417228" y="3949158"/>
            <a:ext cx="1728531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417227" y="4250631"/>
            <a:ext cx="1728532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6969912" y="3007105"/>
            <a:ext cx="1234440" cy="294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6969912" y="3336424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6969912" y="3638853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969912" y="3946673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6969912" y="4248146"/>
            <a:ext cx="123444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6140196" y="3007645"/>
            <a:ext cx="822960" cy="295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6140196" y="3337962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6140196" y="3640391"/>
            <a:ext cx="829558" cy="3094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140196" y="3948211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6140196" y="4249684"/>
            <a:ext cx="822960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404379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69198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3999803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53" y="4301276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" name="Rectangle 412"/>
          <p:cNvSpPr/>
          <p:nvPr/>
        </p:nvSpPr>
        <p:spPr>
          <a:xfrm>
            <a:off x="8205506" y="3001842"/>
            <a:ext cx="1828290" cy="29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8208813" y="3338909"/>
            <a:ext cx="1821731" cy="2971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8207213" y="3641336"/>
            <a:ext cx="1815627" cy="3055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8202558" y="3949158"/>
            <a:ext cx="1825224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8211108" y="4250631"/>
            <a:ext cx="1815380" cy="296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0034036" y="3001842"/>
            <a:ext cx="168250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10045538" y="3338909"/>
            <a:ext cx="1662800" cy="2936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10022841" y="3644860"/>
            <a:ext cx="1677077" cy="304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0022840" y="3949158"/>
            <a:ext cx="1679243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10026488" y="4250631"/>
            <a:ext cx="1690057" cy="296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Progress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352" y="3389428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8337044" y="370369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8312890" y="4011512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8327352" y="4312985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431" name="Freeform 65"/>
          <p:cNvSpPr>
            <a:spLocks noEditPoints="1"/>
          </p:cNvSpPr>
          <p:nvPr/>
        </p:nvSpPr>
        <p:spPr bwMode="auto">
          <a:xfrm>
            <a:off x="8857995" y="3426931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2" name="Freeform 65"/>
          <p:cNvSpPr>
            <a:spLocks noEditPoints="1"/>
          </p:cNvSpPr>
          <p:nvPr/>
        </p:nvSpPr>
        <p:spPr bwMode="auto">
          <a:xfrm>
            <a:off x="8867687" y="373552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4" name="Freeform 65"/>
          <p:cNvSpPr>
            <a:spLocks noEditPoints="1"/>
          </p:cNvSpPr>
          <p:nvPr/>
        </p:nvSpPr>
        <p:spPr bwMode="auto">
          <a:xfrm>
            <a:off x="8838534" y="4043346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Freeform 65"/>
          <p:cNvSpPr>
            <a:spLocks noEditPoints="1"/>
          </p:cNvSpPr>
          <p:nvPr/>
        </p:nvSpPr>
        <p:spPr bwMode="auto">
          <a:xfrm>
            <a:off x="8847997" y="4344819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9128486" y="3389407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9799345" y="3416726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38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0" name="Rectangle 439"/>
          <p:cNvSpPr/>
          <p:nvPr/>
        </p:nvSpPr>
        <p:spPr>
          <a:xfrm>
            <a:off x="9138178" y="370368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41" name="Group 440"/>
          <p:cNvGrpSpPr/>
          <p:nvPr/>
        </p:nvGrpSpPr>
        <p:grpSpPr>
          <a:xfrm>
            <a:off x="9809037" y="373100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42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7" name="Rectangle 446"/>
          <p:cNvSpPr/>
          <p:nvPr/>
        </p:nvSpPr>
        <p:spPr>
          <a:xfrm>
            <a:off x="9111854" y="4011501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48" name="Group 447"/>
          <p:cNvGrpSpPr/>
          <p:nvPr/>
        </p:nvGrpSpPr>
        <p:grpSpPr>
          <a:xfrm>
            <a:off x="9782713" y="403882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49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9126316" y="4312974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452" name="Group 451"/>
          <p:cNvGrpSpPr/>
          <p:nvPr/>
        </p:nvGrpSpPr>
        <p:grpSpPr>
          <a:xfrm>
            <a:off x="9797175" y="4340294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453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3157433" y="3001842"/>
            <a:ext cx="1261049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3157805" y="3338909"/>
            <a:ext cx="1260305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3156058" y="3641338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156058" y="3949158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&amp; Placement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3156058" y="4250631"/>
            <a:ext cx="1263798" cy="301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Department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207915" y="5469549"/>
            <a:ext cx="95052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207915" y="5795584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2207915" y="6088167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IND043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4415009" y="5468918"/>
            <a:ext cx="1475516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4415009" y="5806014"/>
            <a:ext cx="1475516" cy="29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4415009" y="6087535"/>
            <a:ext cx="1475516" cy="3024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6727475" y="5472098"/>
            <a:ext cx="123274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Completion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6727475" y="5805882"/>
            <a:ext cx="1232744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6727475" y="6091451"/>
            <a:ext cx="1244258" cy="29729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5905485" y="5471101"/>
            <a:ext cx="81849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5905170" y="5801080"/>
            <a:ext cx="818567" cy="2964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5905170" y="6103169"/>
            <a:ext cx="825668" cy="2830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0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45" y="587359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Rectangle 483"/>
          <p:cNvSpPr/>
          <p:nvPr/>
        </p:nvSpPr>
        <p:spPr>
          <a:xfrm>
            <a:off x="3151212" y="5470941"/>
            <a:ext cx="1263798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151212" y="5805337"/>
            <a:ext cx="1263798" cy="2866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3151212" y="6097920"/>
            <a:ext cx="1263798" cy="2866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Admission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7960219" y="5468247"/>
            <a:ext cx="2601401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7955106" y="5796322"/>
            <a:ext cx="2608462" cy="2898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7963313" y="6081052"/>
            <a:ext cx="2608462" cy="3052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10555161" y="5472446"/>
            <a:ext cx="1161384" cy="30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10552054" y="5803421"/>
            <a:ext cx="1147864" cy="291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0560146" y="6087894"/>
            <a:ext cx="1147864" cy="2915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8074240" y="5858789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8074240" y="6150786"/>
            <a:ext cx="664729" cy="177045"/>
          </a:xfrm>
          <a:prstGeom prst="rect">
            <a:avLst/>
          </a:prstGeom>
          <a:solidFill>
            <a:srgbClr val="FB5A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Comment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531" name="Freeform 65"/>
          <p:cNvSpPr>
            <a:spLocks noEditPoints="1"/>
          </p:cNvSpPr>
          <p:nvPr/>
        </p:nvSpPr>
        <p:spPr bwMode="auto">
          <a:xfrm>
            <a:off x="8604883" y="5896292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" name="Freeform 65"/>
          <p:cNvSpPr>
            <a:spLocks noEditPoints="1"/>
          </p:cNvSpPr>
          <p:nvPr/>
        </p:nvSpPr>
        <p:spPr bwMode="auto">
          <a:xfrm>
            <a:off x="8604883" y="6193723"/>
            <a:ext cx="113377" cy="113377"/>
          </a:xfrm>
          <a:custGeom>
            <a:avLst/>
            <a:gdLst>
              <a:gd name="T0" fmla="*/ 997 w 5936"/>
              <a:gd name="T1" fmla="*/ 5348 h 5936"/>
              <a:gd name="T2" fmla="*/ 931 w 5936"/>
              <a:gd name="T3" fmla="*/ 4593 h 5936"/>
              <a:gd name="T4" fmla="*/ 1797 w 5936"/>
              <a:gd name="T5" fmla="*/ 4991 h 5936"/>
              <a:gd name="T6" fmla="*/ 5003 w 5936"/>
              <a:gd name="T7" fmla="*/ 0 h 5936"/>
              <a:gd name="T8" fmla="*/ 5276 w 5936"/>
              <a:gd name="T9" fmla="*/ 40 h 5936"/>
              <a:gd name="T10" fmla="*/ 5521 w 5936"/>
              <a:gd name="T11" fmla="*/ 157 h 5936"/>
              <a:gd name="T12" fmla="*/ 5733 w 5936"/>
              <a:gd name="T13" fmla="*/ 351 h 5936"/>
              <a:gd name="T14" fmla="*/ 5878 w 5936"/>
              <a:gd name="T15" fmla="*/ 606 h 5936"/>
              <a:gd name="T16" fmla="*/ 5936 w 5936"/>
              <a:gd name="T17" fmla="*/ 887 h 5936"/>
              <a:gd name="T18" fmla="*/ 5906 w 5936"/>
              <a:gd name="T19" fmla="*/ 1172 h 5936"/>
              <a:gd name="T20" fmla="*/ 5790 w 5936"/>
              <a:gd name="T21" fmla="*/ 1439 h 5936"/>
              <a:gd name="T22" fmla="*/ 5657 w 5936"/>
              <a:gd name="T23" fmla="*/ 1601 h 5936"/>
              <a:gd name="T24" fmla="*/ 5641 w 5936"/>
              <a:gd name="T25" fmla="*/ 1619 h 5936"/>
              <a:gd name="T26" fmla="*/ 1841 w 5936"/>
              <a:gd name="T27" fmla="*/ 5384 h 5936"/>
              <a:gd name="T28" fmla="*/ 1735 w 5936"/>
              <a:gd name="T29" fmla="*/ 5378 h 5936"/>
              <a:gd name="T30" fmla="*/ 1578 w 5936"/>
              <a:gd name="T31" fmla="*/ 5236 h 5936"/>
              <a:gd name="T32" fmla="*/ 1041 w 5936"/>
              <a:gd name="T33" fmla="*/ 5741 h 5936"/>
              <a:gd name="T34" fmla="*/ 935 w 5936"/>
              <a:gd name="T35" fmla="*/ 5735 h 5936"/>
              <a:gd name="T36" fmla="*/ 676 w 5936"/>
              <a:gd name="T37" fmla="*/ 5494 h 5936"/>
              <a:gd name="T38" fmla="*/ 207 w 5936"/>
              <a:gd name="T39" fmla="*/ 5930 h 5936"/>
              <a:gd name="T40" fmla="*/ 102 w 5936"/>
              <a:gd name="T41" fmla="*/ 5922 h 5936"/>
              <a:gd name="T42" fmla="*/ 24 w 5936"/>
              <a:gd name="T43" fmla="*/ 5856 h 5936"/>
              <a:gd name="T44" fmla="*/ 0 w 5936"/>
              <a:gd name="T45" fmla="*/ 5753 h 5936"/>
              <a:gd name="T46" fmla="*/ 48 w 5936"/>
              <a:gd name="T47" fmla="*/ 5653 h 5936"/>
              <a:gd name="T48" fmla="*/ 211 w 5936"/>
              <a:gd name="T49" fmla="*/ 5019 h 5936"/>
              <a:gd name="T50" fmla="*/ 191 w 5936"/>
              <a:gd name="T51" fmla="*/ 4906 h 5936"/>
              <a:gd name="T52" fmla="*/ 237 w 5936"/>
              <a:gd name="T53" fmla="*/ 4820 h 5936"/>
              <a:gd name="T54" fmla="*/ 566 w 5936"/>
              <a:gd name="T55" fmla="*/ 4222 h 5936"/>
              <a:gd name="T56" fmla="*/ 549 w 5936"/>
              <a:gd name="T57" fmla="*/ 4106 h 5936"/>
              <a:gd name="T58" fmla="*/ 592 w 5936"/>
              <a:gd name="T59" fmla="*/ 4023 h 5936"/>
              <a:gd name="T60" fmla="*/ 1626 w 5936"/>
              <a:gd name="T61" fmla="*/ 2611 h 5936"/>
              <a:gd name="T62" fmla="*/ 1510 w 5936"/>
              <a:gd name="T63" fmla="*/ 2661 h 5936"/>
              <a:gd name="T64" fmla="*/ 1418 w 5936"/>
              <a:gd name="T65" fmla="*/ 2633 h 5936"/>
              <a:gd name="T66" fmla="*/ 1352 w 5936"/>
              <a:gd name="T67" fmla="*/ 2549 h 5936"/>
              <a:gd name="T68" fmla="*/ 1352 w 5936"/>
              <a:gd name="T69" fmla="*/ 2442 h 5936"/>
              <a:gd name="T70" fmla="*/ 3527 w 5936"/>
              <a:gd name="T71" fmla="*/ 243 h 5936"/>
              <a:gd name="T72" fmla="*/ 3626 w 5936"/>
              <a:gd name="T73" fmla="*/ 197 h 5936"/>
              <a:gd name="T74" fmla="*/ 3732 w 5936"/>
              <a:gd name="T75" fmla="*/ 221 h 5936"/>
              <a:gd name="T76" fmla="*/ 5405 w 5936"/>
              <a:gd name="T77" fmla="*/ 1385 h 5936"/>
              <a:gd name="T78" fmla="*/ 5423 w 5936"/>
              <a:gd name="T79" fmla="*/ 1367 h 5936"/>
              <a:gd name="T80" fmla="*/ 5527 w 5936"/>
              <a:gd name="T81" fmla="*/ 1234 h 5936"/>
              <a:gd name="T82" fmla="*/ 5601 w 5936"/>
              <a:gd name="T83" fmla="*/ 1013 h 5936"/>
              <a:gd name="T84" fmla="*/ 5587 w 5936"/>
              <a:gd name="T85" fmla="*/ 781 h 5936"/>
              <a:gd name="T86" fmla="*/ 5483 w 5936"/>
              <a:gd name="T87" fmla="*/ 570 h 5936"/>
              <a:gd name="T88" fmla="*/ 5304 w 5936"/>
              <a:gd name="T89" fmla="*/ 413 h 5936"/>
              <a:gd name="T90" fmla="*/ 5082 w 5936"/>
              <a:gd name="T91" fmla="*/ 337 h 5936"/>
              <a:gd name="T92" fmla="*/ 4845 w 5936"/>
              <a:gd name="T93" fmla="*/ 353 h 5936"/>
              <a:gd name="T94" fmla="*/ 4636 w 5936"/>
              <a:gd name="T95" fmla="*/ 456 h 5936"/>
              <a:gd name="T96" fmla="*/ 4512 w 5936"/>
              <a:gd name="T97" fmla="*/ 548 h 5936"/>
              <a:gd name="T98" fmla="*/ 4404 w 5936"/>
              <a:gd name="T99" fmla="*/ 548 h 5936"/>
              <a:gd name="T100" fmla="*/ 4318 w 5936"/>
              <a:gd name="T101" fmla="*/ 478 h 5936"/>
              <a:gd name="T102" fmla="*/ 4294 w 5936"/>
              <a:gd name="T103" fmla="*/ 373 h 5936"/>
              <a:gd name="T104" fmla="*/ 4342 w 5936"/>
              <a:gd name="T105" fmla="*/ 275 h 5936"/>
              <a:gd name="T106" fmla="*/ 4564 w 5936"/>
              <a:gd name="T107" fmla="*/ 110 h 5936"/>
              <a:gd name="T108" fmla="*/ 4819 w 5936"/>
              <a:gd name="T109" fmla="*/ 18 h 5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936" h="5936">
                <a:moveTo>
                  <a:pt x="931" y="4593"/>
                </a:moveTo>
                <a:lnTo>
                  <a:pt x="586" y="4937"/>
                </a:lnTo>
                <a:lnTo>
                  <a:pt x="997" y="5348"/>
                </a:lnTo>
                <a:lnTo>
                  <a:pt x="1340" y="5003"/>
                </a:lnTo>
                <a:lnTo>
                  <a:pt x="1137" y="4798"/>
                </a:lnTo>
                <a:lnTo>
                  <a:pt x="931" y="4593"/>
                </a:lnTo>
                <a:close/>
                <a:moveTo>
                  <a:pt x="4067" y="1017"/>
                </a:moveTo>
                <a:lnTo>
                  <a:pt x="943" y="4138"/>
                </a:lnTo>
                <a:lnTo>
                  <a:pt x="1797" y="4991"/>
                </a:lnTo>
                <a:lnTo>
                  <a:pt x="4921" y="1870"/>
                </a:lnTo>
                <a:lnTo>
                  <a:pt x="4067" y="1017"/>
                </a:lnTo>
                <a:close/>
                <a:moveTo>
                  <a:pt x="5003" y="0"/>
                </a:moveTo>
                <a:lnTo>
                  <a:pt x="5096" y="4"/>
                </a:lnTo>
                <a:lnTo>
                  <a:pt x="5186" y="18"/>
                </a:lnTo>
                <a:lnTo>
                  <a:pt x="5276" y="40"/>
                </a:lnTo>
                <a:lnTo>
                  <a:pt x="5362" y="72"/>
                </a:lnTo>
                <a:lnTo>
                  <a:pt x="5443" y="110"/>
                </a:lnTo>
                <a:lnTo>
                  <a:pt x="5521" y="157"/>
                </a:lnTo>
                <a:lnTo>
                  <a:pt x="5595" y="211"/>
                </a:lnTo>
                <a:lnTo>
                  <a:pt x="5665" y="275"/>
                </a:lnTo>
                <a:lnTo>
                  <a:pt x="5733" y="351"/>
                </a:lnTo>
                <a:lnTo>
                  <a:pt x="5790" y="431"/>
                </a:lnTo>
                <a:lnTo>
                  <a:pt x="5838" y="516"/>
                </a:lnTo>
                <a:lnTo>
                  <a:pt x="5878" y="606"/>
                </a:lnTo>
                <a:lnTo>
                  <a:pt x="5906" y="698"/>
                </a:lnTo>
                <a:lnTo>
                  <a:pt x="5926" y="791"/>
                </a:lnTo>
                <a:lnTo>
                  <a:pt x="5936" y="887"/>
                </a:lnTo>
                <a:lnTo>
                  <a:pt x="5936" y="983"/>
                </a:lnTo>
                <a:lnTo>
                  <a:pt x="5926" y="1076"/>
                </a:lnTo>
                <a:lnTo>
                  <a:pt x="5906" y="1172"/>
                </a:lnTo>
                <a:lnTo>
                  <a:pt x="5878" y="1264"/>
                </a:lnTo>
                <a:lnTo>
                  <a:pt x="5838" y="1353"/>
                </a:lnTo>
                <a:lnTo>
                  <a:pt x="5790" y="1439"/>
                </a:lnTo>
                <a:lnTo>
                  <a:pt x="5733" y="1519"/>
                </a:lnTo>
                <a:lnTo>
                  <a:pt x="5665" y="1597"/>
                </a:lnTo>
                <a:lnTo>
                  <a:pt x="5657" y="1601"/>
                </a:lnTo>
                <a:lnTo>
                  <a:pt x="5651" y="1607"/>
                </a:lnTo>
                <a:lnTo>
                  <a:pt x="5647" y="1613"/>
                </a:lnTo>
                <a:lnTo>
                  <a:pt x="5641" y="1619"/>
                </a:lnTo>
                <a:lnTo>
                  <a:pt x="1915" y="5342"/>
                </a:lnTo>
                <a:lnTo>
                  <a:pt x="1881" y="5368"/>
                </a:lnTo>
                <a:lnTo>
                  <a:pt x="1841" y="5384"/>
                </a:lnTo>
                <a:lnTo>
                  <a:pt x="1799" y="5390"/>
                </a:lnTo>
                <a:lnTo>
                  <a:pt x="1767" y="5386"/>
                </a:lnTo>
                <a:lnTo>
                  <a:pt x="1735" y="5378"/>
                </a:lnTo>
                <a:lnTo>
                  <a:pt x="1707" y="5362"/>
                </a:lnTo>
                <a:lnTo>
                  <a:pt x="1681" y="5342"/>
                </a:lnTo>
                <a:lnTo>
                  <a:pt x="1578" y="5236"/>
                </a:lnTo>
                <a:lnTo>
                  <a:pt x="1115" y="5699"/>
                </a:lnTo>
                <a:lnTo>
                  <a:pt x="1081" y="5725"/>
                </a:lnTo>
                <a:lnTo>
                  <a:pt x="1041" y="5741"/>
                </a:lnTo>
                <a:lnTo>
                  <a:pt x="997" y="5747"/>
                </a:lnTo>
                <a:lnTo>
                  <a:pt x="965" y="5743"/>
                </a:lnTo>
                <a:lnTo>
                  <a:pt x="935" y="5735"/>
                </a:lnTo>
                <a:lnTo>
                  <a:pt x="908" y="5719"/>
                </a:lnTo>
                <a:lnTo>
                  <a:pt x="882" y="5699"/>
                </a:lnTo>
                <a:lnTo>
                  <a:pt x="676" y="5494"/>
                </a:lnTo>
                <a:lnTo>
                  <a:pt x="281" y="5886"/>
                </a:lnTo>
                <a:lnTo>
                  <a:pt x="247" y="5914"/>
                </a:lnTo>
                <a:lnTo>
                  <a:pt x="207" y="5930"/>
                </a:lnTo>
                <a:lnTo>
                  <a:pt x="166" y="5936"/>
                </a:lnTo>
                <a:lnTo>
                  <a:pt x="134" y="5932"/>
                </a:lnTo>
                <a:lnTo>
                  <a:pt x="102" y="5922"/>
                </a:lnTo>
                <a:lnTo>
                  <a:pt x="74" y="5908"/>
                </a:lnTo>
                <a:lnTo>
                  <a:pt x="48" y="5886"/>
                </a:lnTo>
                <a:lnTo>
                  <a:pt x="24" y="5856"/>
                </a:lnTo>
                <a:lnTo>
                  <a:pt x="8" y="5825"/>
                </a:lnTo>
                <a:lnTo>
                  <a:pt x="0" y="5789"/>
                </a:lnTo>
                <a:lnTo>
                  <a:pt x="0" y="5753"/>
                </a:lnTo>
                <a:lnTo>
                  <a:pt x="8" y="5717"/>
                </a:lnTo>
                <a:lnTo>
                  <a:pt x="24" y="5683"/>
                </a:lnTo>
                <a:lnTo>
                  <a:pt x="48" y="5653"/>
                </a:lnTo>
                <a:lnTo>
                  <a:pt x="441" y="5258"/>
                </a:lnTo>
                <a:lnTo>
                  <a:pt x="237" y="5053"/>
                </a:lnTo>
                <a:lnTo>
                  <a:pt x="211" y="5019"/>
                </a:lnTo>
                <a:lnTo>
                  <a:pt x="193" y="4979"/>
                </a:lnTo>
                <a:lnTo>
                  <a:pt x="187" y="4937"/>
                </a:lnTo>
                <a:lnTo>
                  <a:pt x="191" y="4906"/>
                </a:lnTo>
                <a:lnTo>
                  <a:pt x="199" y="4874"/>
                </a:lnTo>
                <a:lnTo>
                  <a:pt x="215" y="4846"/>
                </a:lnTo>
                <a:lnTo>
                  <a:pt x="237" y="4820"/>
                </a:lnTo>
                <a:lnTo>
                  <a:pt x="698" y="4359"/>
                </a:lnTo>
                <a:lnTo>
                  <a:pt x="592" y="4256"/>
                </a:lnTo>
                <a:lnTo>
                  <a:pt x="566" y="4222"/>
                </a:lnTo>
                <a:lnTo>
                  <a:pt x="551" y="4182"/>
                </a:lnTo>
                <a:lnTo>
                  <a:pt x="545" y="4138"/>
                </a:lnTo>
                <a:lnTo>
                  <a:pt x="549" y="4106"/>
                </a:lnTo>
                <a:lnTo>
                  <a:pt x="557" y="4076"/>
                </a:lnTo>
                <a:lnTo>
                  <a:pt x="572" y="4046"/>
                </a:lnTo>
                <a:lnTo>
                  <a:pt x="592" y="4023"/>
                </a:lnTo>
                <a:lnTo>
                  <a:pt x="3834" y="781"/>
                </a:lnTo>
                <a:lnTo>
                  <a:pt x="3644" y="594"/>
                </a:lnTo>
                <a:lnTo>
                  <a:pt x="1626" y="2611"/>
                </a:lnTo>
                <a:lnTo>
                  <a:pt x="1592" y="2639"/>
                </a:lnTo>
                <a:lnTo>
                  <a:pt x="1552" y="2655"/>
                </a:lnTo>
                <a:lnTo>
                  <a:pt x="1510" y="2661"/>
                </a:lnTo>
                <a:lnTo>
                  <a:pt x="1478" y="2657"/>
                </a:lnTo>
                <a:lnTo>
                  <a:pt x="1446" y="2647"/>
                </a:lnTo>
                <a:lnTo>
                  <a:pt x="1418" y="2633"/>
                </a:lnTo>
                <a:lnTo>
                  <a:pt x="1392" y="2611"/>
                </a:lnTo>
                <a:lnTo>
                  <a:pt x="1368" y="2581"/>
                </a:lnTo>
                <a:lnTo>
                  <a:pt x="1352" y="2549"/>
                </a:lnTo>
                <a:lnTo>
                  <a:pt x="1344" y="2514"/>
                </a:lnTo>
                <a:lnTo>
                  <a:pt x="1344" y="2478"/>
                </a:lnTo>
                <a:lnTo>
                  <a:pt x="1352" y="2442"/>
                </a:lnTo>
                <a:lnTo>
                  <a:pt x="1368" y="2408"/>
                </a:lnTo>
                <a:lnTo>
                  <a:pt x="1392" y="2378"/>
                </a:lnTo>
                <a:lnTo>
                  <a:pt x="3527" y="243"/>
                </a:lnTo>
                <a:lnTo>
                  <a:pt x="3556" y="221"/>
                </a:lnTo>
                <a:lnTo>
                  <a:pt x="3590" y="205"/>
                </a:lnTo>
                <a:lnTo>
                  <a:pt x="3626" y="197"/>
                </a:lnTo>
                <a:lnTo>
                  <a:pt x="3662" y="197"/>
                </a:lnTo>
                <a:lnTo>
                  <a:pt x="3698" y="205"/>
                </a:lnTo>
                <a:lnTo>
                  <a:pt x="3732" y="221"/>
                </a:lnTo>
                <a:lnTo>
                  <a:pt x="3762" y="243"/>
                </a:lnTo>
                <a:lnTo>
                  <a:pt x="5156" y="1637"/>
                </a:lnTo>
                <a:lnTo>
                  <a:pt x="5405" y="1385"/>
                </a:lnTo>
                <a:lnTo>
                  <a:pt x="5413" y="1379"/>
                </a:lnTo>
                <a:lnTo>
                  <a:pt x="5419" y="1373"/>
                </a:lnTo>
                <a:lnTo>
                  <a:pt x="5423" y="1367"/>
                </a:lnTo>
                <a:lnTo>
                  <a:pt x="5429" y="1361"/>
                </a:lnTo>
                <a:lnTo>
                  <a:pt x="5483" y="1300"/>
                </a:lnTo>
                <a:lnTo>
                  <a:pt x="5527" y="1234"/>
                </a:lnTo>
                <a:lnTo>
                  <a:pt x="5563" y="1162"/>
                </a:lnTo>
                <a:lnTo>
                  <a:pt x="5587" y="1088"/>
                </a:lnTo>
                <a:lnTo>
                  <a:pt x="5601" y="1013"/>
                </a:lnTo>
                <a:lnTo>
                  <a:pt x="5607" y="935"/>
                </a:lnTo>
                <a:lnTo>
                  <a:pt x="5601" y="857"/>
                </a:lnTo>
                <a:lnTo>
                  <a:pt x="5587" y="781"/>
                </a:lnTo>
                <a:lnTo>
                  <a:pt x="5563" y="708"/>
                </a:lnTo>
                <a:lnTo>
                  <a:pt x="5527" y="638"/>
                </a:lnTo>
                <a:lnTo>
                  <a:pt x="5483" y="570"/>
                </a:lnTo>
                <a:lnTo>
                  <a:pt x="5429" y="508"/>
                </a:lnTo>
                <a:lnTo>
                  <a:pt x="5370" y="456"/>
                </a:lnTo>
                <a:lnTo>
                  <a:pt x="5304" y="413"/>
                </a:lnTo>
                <a:lnTo>
                  <a:pt x="5234" y="379"/>
                </a:lnTo>
                <a:lnTo>
                  <a:pt x="5160" y="353"/>
                </a:lnTo>
                <a:lnTo>
                  <a:pt x="5082" y="337"/>
                </a:lnTo>
                <a:lnTo>
                  <a:pt x="5003" y="333"/>
                </a:lnTo>
                <a:lnTo>
                  <a:pt x="4923" y="337"/>
                </a:lnTo>
                <a:lnTo>
                  <a:pt x="4845" y="353"/>
                </a:lnTo>
                <a:lnTo>
                  <a:pt x="4771" y="377"/>
                </a:lnTo>
                <a:lnTo>
                  <a:pt x="4701" y="413"/>
                </a:lnTo>
                <a:lnTo>
                  <a:pt x="4636" y="456"/>
                </a:lnTo>
                <a:lnTo>
                  <a:pt x="4576" y="508"/>
                </a:lnTo>
                <a:lnTo>
                  <a:pt x="4546" y="532"/>
                </a:lnTo>
                <a:lnTo>
                  <a:pt x="4512" y="548"/>
                </a:lnTo>
                <a:lnTo>
                  <a:pt x="4476" y="556"/>
                </a:lnTo>
                <a:lnTo>
                  <a:pt x="4440" y="556"/>
                </a:lnTo>
                <a:lnTo>
                  <a:pt x="4404" y="548"/>
                </a:lnTo>
                <a:lnTo>
                  <a:pt x="4372" y="532"/>
                </a:lnTo>
                <a:lnTo>
                  <a:pt x="4342" y="508"/>
                </a:lnTo>
                <a:lnTo>
                  <a:pt x="4318" y="478"/>
                </a:lnTo>
                <a:lnTo>
                  <a:pt x="4302" y="444"/>
                </a:lnTo>
                <a:lnTo>
                  <a:pt x="4294" y="409"/>
                </a:lnTo>
                <a:lnTo>
                  <a:pt x="4294" y="373"/>
                </a:lnTo>
                <a:lnTo>
                  <a:pt x="4302" y="337"/>
                </a:lnTo>
                <a:lnTo>
                  <a:pt x="4318" y="305"/>
                </a:lnTo>
                <a:lnTo>
                  <a:pt x="4342" y="275"/>
                </a:lnTo>
                <a:lnTo>
                  <a:pt x="4410" y="211"/>
                </a:lnTo>
                <a:lnTo>
                  <a:pt x="4484" y="157"/>
                </a:lnTo>
                <a:lnTo>
                  <a:pt x="4564" y="110"/>
                </a:lnTo>
                <a:lnTo>
                  <a:pt x="4645" y="72"/>
                </a:lnTo>
                <a:lnTo>
                  <a:pt x="4729" y="40"/>
                </a:lnTo>
                <a:lnTo>
                  <a:pt x="4819" y="18"/>
                </a:lnTo>
                <a:lnTo>
                  <a:pt x="4909" y="4"/>
                </a:lnTo>
                <a:lnTo>
                  <a:pt x="50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9646653" y="5859990"/>
            <a:ext cx="816751" cy="17706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Re-open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41" name="Group 26"/>
          <p:cNvGrpSpPr>
            <a:grpSpLocks noChangeAspect="1"/>
          </p:cNvGrpSpPr>
          <p:nvPr/>
        </p:nvGrpSpPr>
        <p:grpSpPr bwMode="auto">
          <a:xfrm>
            <a:off x="10270612" y="5876419"/>
            <a:ext cx="151685" cy="144208"/>
            <a:chOff x="392" y="656"/>
            <a:chExt cx="284" cy="270"/>
          </a:xfrm>
          <a:solidFill>
            <a:schemeClr val="bg1"/>
          </a:solidFill>
        </p:grpSpPr>
        <p:sp>
          <p:nvSpPr>
            <p:cNvPr id="542" name="Freeform 28"/>
            <p:cNvSpPr>
              <a:spLocks/>
            </p:cNvSpPr>
            <p:nvPr/>
          </p:nvSpPr>
          <p:spPr bwMode="auto">
            <a:xfrm>
              <a:off x="426" y="656"/>
              <a:ext cx="52" cy="57"/>
            </a:xfrm>
            <a:custGeom>
              <a:avLst/>
              <a:gdLst>
                <a:gd name="T0" fmla="*/ 313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5 w 625"/>
                <a:gd name="T7" fmla="*/ 24 h 684"/>
                <a:gd name="T8" fmla="*/ 470 w 625"/>
                <a:gd name="T9" fmla="*/ 42 h 684"/>
                <a:gd name="T10" fmla="*/ 504 w 625"/>
                <a:gd name="T11" fmla="*/ 65 h 684"/>
                <a:gd name="T12" fmla="*/ 533 w 625"/>
                <a:gd name="T13" fmla="*/ 91 h 684"/>
                <a:gd name="T14" fmla="*/ 559 w 625"/>
                <a:gd name="T15" fmla="*/ 122 h 684"/>
                <a:gd name="T16" fmla="*/ 582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3 w 625"/>
                <a:gd name="T31" fmla="*/ 433 h 684"/>
                <a:gd name="T32" fmla="*/ 589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1 w 625"/>
                <a:gd name="T41" fmla="*/ 609 h 684"/>
                <a:gd name="T42" fmla="*/ 460 w 625"/>
                <a:gd name="T43" fmla="*/ 634 h 684"/>
                <a:gd name="T44" fmla="*/ 425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3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6 w 625"/>
                <a:gd name="T63" fmla="*/ 578 h 684"/>
                <a:gd name="T64" fmla="*/ 80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3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6 w 625"/>
                <a:gd name="T87" fmla="*/ 122 h 684"/>
                <a:gd name="T88" fmla="*/ 92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2 w 625"/>
                <a:gd name="T95" fmla="*/ 24 h 684"/>
                <a:gd name="T96" fmla="*/ 230 w 625"/>
                <a:gd name="T97" fmla="*/ 11 h 684"/>
                <a:gd name="T98" fmla="*/ 270 w 625"/>
                <a:gd name="T99" fmla="*/ 2 h 684"/>
                <a:gd name="T100" fmla="*/ 313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3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4"/>
                  </a:lnTo>
                  <a:lnTo>
                    <a:pt x="470" y="42"/>
                  </a:lnTo>
                  <a:lnTo>
                    <a:pt x="504" y="65"/>
                  </a:lnTo>
                  <a:lnTo>
                    <a:pt x="533" y="91"/>
                  </a:lnTo>
                  <a:lnTo>
                    <a:pt x="559" y="122"/>
                  </a:lnTo>
                  <a:lnTo>
                    <a:pt x="582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3" y="433"/>
                  </a:lnTo>
                  <a:lnTo>
                    <a:pt x="589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1" y="609"/>
                  </a:lnTo>
                  <a:lnTo>
                    <a:pt x="460" y="634"/>
                  </a:lnTo>
                  <a:lnTo>
                    <a:pt x="425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3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6" y="578"/>
                  </a:lnTo>
                  <a:lnTo>
                    <a:pt x="80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3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6" y="122"/>
                  </a:lnTo>
                  <a:lnTo>
                    <a:pt x="92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2" y="24"/>
                  </a:lnTo>
                  <a:lnTo>
                    <a:pt x="230" y="11"/>
                  </a:lnTo>
                  <a:lnTo>
                    <a:pt x="270" y="2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3" name="Freeform 29"/>
            <p:cNvSpPr>
              <a:spLocks/>
            </p:cNvSpPr>
            <p:nvPr/>
          </p:nvSpPr>
          <p:spPr bwMode="auto">
            <a:xfrm>
              <a:off x="590" y="656"/>
              <a:ext cx="52" cy="57"/>
            </a:xfrm>
            <a:custGeom>
              <a:avLst/>
              <a:gdLst>
                <a:gd name="T0" fmla="*/ 312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4 w 625"/>
                <a:gd name="T7" fmla="*/ 24 h 684"/>
                <a:gd name="T8" fmla="*/ 471 w 625"/>
                <a:gd name="T9" fmla="*/ 42 h 684"/>
                <a:gd name="T10" fmla="*/ 503 w 625"/>
                <a:gd name="T11" fmla="*/ 65 h 684"/>
                <a:gd name="T12" fmla="*/ 533 w 625"/>
                <a:gd name="T13" fmla="*/ 91 h 684"/>
                <a:gd name="T14" fmla="*/ 560 w 625"/>
                <a:gd name="T15" fmla="*/ 122 h 684"/>
                <a:gd name="T16" fmla="*/ 583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4 w 625"/>
                <a:gd name="T31" fmla="*/ 433 h 684"/>
                <a:gd name="T32" fmla="*/ 588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0 w 625"/>
                <a:gd name="T41" fmla="*/ 609 h 684"/>
                <a:gd name="T42" fmla="*/ 459 w 625"/>
                <a:gd name="T43" fmla="*/ 634 h 684"/>
                <a:gd name="T44" fmla="*/ 426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2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5 w 625"/>
                <a:gd name="T63" fmla="*/ 578 h 684"/>
                <a:gd name="T64" fmla="*/ 79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2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5 w 625"/>
                <a:gd name="T87" fmla="*/ 122 h 684"/>
                <a:gd name="T88" fmla="*/ 91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1 w 625"/>
                <a:gd name="T95" fmla="*/ 24 h 684"/>
                <a:gd name="T96" fmla="*/ 230 w 625"/>
                <a:gd name="T97" fmla="*/ 11 h 684"/>
                <a:gd name="T98" fmla="*/ 271 w 625"/>
                <a:gd name="T99" fmla="*/ 2 h 684"/>
                <a:gd name="T100" fmla="*/ 312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4" y="24"/>
                  </a:lnTo>
                  <a:lnTo>
                    <a:pt x="471" y="42"/>
                  </a:lnTo>
                  <a:lnTo>
                    <a:pt x="503" y="65"/>
                  </a:lnTo>
                  <a:lnTo>
                    <a:pt x="533" y="91"/>
                  </a:lnTo>
                  <a:lnTo>
                    <a:pt x="560" y="122"/>
                  </a:lnTo>
                  <a:lnTo>
                    <a:pt x="583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4" y="433"/>
                  </a:lnTo>
                  <a:lnTo>
                    <a:pt x="588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0" y="609"/>
                  </a:lnTo>
                  <a:lnTo>
                    <a:pt x="459" y="634"/>
                  </a:lnTo>
                  <a:lnTo>
                    <a:pt x="426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2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5" y="578"/>
                  </a:lnTo>
                  <a:lnTo>
                    <a:pt x="79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2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5" y="122"/>
                  </a:lnTo>
                  <a:lnTo>
                    <a:pt x="91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1" y="24"/>
                  </a:lnTo>
                  <a:lnTo>
                    <a:pt x="230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4" name="Freeform 30"/>
            <p:cNvSpPr>
              <a:spLocks/>
            </p:cNvSpPr>
            <p:nvPr/>
          </p:nvSpPr>
          <p:spPr bwMode="auto">
            <a:xfrm>
              <a:off x="392" y="715"/>
              <a:ext cx="115" cy="211"/>
            </a:xfrm>
            <a:custGeom>
              <a:avLst/>
              <a:gdLst>
                <a:gd name="T0" fmla="*/ 700 w 1379"/>
                <a:gd name="T1" fmla="*/ 64 h 2528"/>
                <a:gd name="T2" fmla="*/ 814 w 1379"/>
                <a:gd name="T3" fmla="*/ 710 h 2528"/>
                <a:gd name="T4" fmla="*/ 762 w 1379"/>
                <a:gd name="T5" fmla="*/ 1 h 2528"/>
                <a:gd name="T6" fmla="*/ 891 w 1379"/>
                <a:gd name="T7" fmla="*/ 15 h 2528"/>
                <a:gd name="T8" fmla="*/ 1015 w 1379"/>
                <a:gd name="T9" fmla="*/ 38 h 2528"/>
                <a:gd name="T10" fmla="*/ 1122 w 1379"/>
                <a:gd name="T11" fmla="*/ 65 h 2528"/>
                <a:gd name="T12" fmla="*/ 1202 w 1379"/>
                <a:gd name="T13" fmla="*/ 89 h 2528"/>
                <a:gd name="T14" fmla="*/ 1246 w 1379"/>
                <a:gd name="T15" fmla="*/ 104 h 2528"/>
                <a:gd name="T16" fmla="*/ 1269 w 1379"/>
                <a:gd name="T17" fmla="*/ 118 h 2528"/>
                <a:gd name="T18" fmla="*/ 1298 w 1379"/>
                <a:gd name="T19" fmla="*/ 137 h 2528"/>
                <a:gd name="T20" fmla="*/ 1318 w 1379"/>
                <a:gd name="T21" fmla="*/ 166 h 2528"/>
                <a:gd name="T22" fmla="*/ 1328 w 1379"/>
                <a:gd name="T23" fmla="*/ 197 h 2528"/>
                <a:gd name="T24" fmla="*/ 1379 w 1379"/>
                <a:gd name="T25" fmla="*/ 639 h 2528"/>
                <a:gd name="T26" fmla="*/ 1342 w 1379"/>
                <a:gd name="T27" fmla="*/ 653 h 2528"/>
                <a:gd name="T28" fmla="*/ 1221 w 1379"/>
                <a:gd name="T29" fmla="*/ 733 h 2528"/>
                <a:gd name="T30" fmla="*/ 1094 w 1379"/>
                <a:gd name="T31" fmla="*/ 314 h 2528"/>
                <a:gd name="T32" fmla="*/ 1038 w 1379"/>
                <a:gd name="T33" fmla="*/ 932 h 2528"/>
                <a:gd name="T34" fmla="*/ 993 w 1379"/>
                <a:gd name="T35" fmla="*/ 1013 h 2528"/>
                <a:gd name="T36" fmla="*/ 953 w 1379"/>
                <a:gd name="T37" fmla="*/ 1111 h 2528"/>
                <a:gd name="T38" fmla="*/ 938 w 1379"/>
                <a:gd name="T39" fmla="*/ 1163 h 2528"/>
                <a:gd name="T40" fmla="*/ 921 w 1379"/>
                <a:gd name="T41" fmla="*/ 1265 h 2528"/>
                <a:gd name="T42" fmla="*/ 916 w 1379"/>
                <a:gd name="T43" fmla="*/ 1401 h 2528"/>
                <a:gd name="T44" fmla="*/ 930 w 1379"/>
                <a:gd name="T45" fmla="*/ 1509 h 2528"/>
                <a:gd name="T46" fmla="*/ 953 w 1379"/>
                <a:gd name="T47" fmla="*/ 1598 h 2528"/>
                <a:gd name="T48" fmla="*/ 977 w 1379"/>
                <a:gd name="T49" fmla="*/ 1662 h 2528"/>
                <a:gd name="T50" fmla="*/ 1018 w 1379"/>
                <a:gd name="T51" fmla="*/ 1745 h 2528"/>
                <a:gd name="T52" fmla="*/ 1067 w 1379"/>
                <a:gd name="T53" fmla="*/ 1822 h 2528"/>
                <a:gd name="T54" fmla="*/ 1120 w 1379"/>
                <a:gd name="T55" fmla="*/ 1884 h 2528"/>
                <a:gd name="T56" fmla="*/ 1152 w 1379"/>
                <a:gd name="T57" fmla="*/ 2427 h 2528"/>
                <a:gd name="T58" fmla="*/ 1104 w 1379"/>
                <a:gd name="T59" fmla="*/ 2496 h 2528"/>
                <a:gd name="T60" fmla="*/ 1023 w 1379"/>
                <a:gd name="T61" fmla="*/ 2528 h 2528"/>
                <a:gd name="T62" fmla="*/ 982 w 1379"/>
                <a:gd name="T63" fmla="*/ 2525 h 2528"/>
                <a:gd name="T64" fmla="*/ 911 w 1379"/>
                <a:gd name="T65" fmla="*/ 2490 h 2528"/>
                <a:gd name="T66" fmla="*/ 868 w 1379"/>
                <a:gd name="T67" fmla="*/ 2421 h 2528"/>
                <a:gd name="T68" fmla="*/ 756 w 1379"/>
                <a:gd name="T69" fmla="*/ 1296 h 2528"/>
                <a:gd name="T70" fmla="*/ 694 w 1379"/>
                <a:gd name="T71" fmla="*/ 1300 h 2528"/>
                <a:gd name="T72" fmla="*/ 567 w 1379"/>
                <a:gd name="T73" fmla="*/ 2392 h 2528"/>
                <a:gd name="T74" fmla="*/ 537 w 1379"/>
                <a:gd name="T75" fmla="*/ 2470 h 2528"/>
                <a:gd name="T76" fmla="*/ 473 w 1379"/>
                <a:gd name="T77" fmla="*/ 2518 h 2528"/>
                <a:gd name="T78" fmla="*/ 413 w 1379"/>
                <a:gd name="T79" fmla="*/ 2528 h 2528"/>
                <a:gd name="T80" fmla="*/ 351 w 1379"/>
                <a:gd name="T81" fmla="*/ 2512 h 2528"/>
                <a:gd name="T82" fmla="*/ 290 w 1379"/>
                <a:gd name="T83" fmla="*/ 2453 h 2528"/>
                <a:gd name="T84" fmla="*/ 271 w 1379"/>
                <a:gd name="T85" fmla="*/ 2368 h 2528"/>
                <a:gd name="T86" fmla="*/ 335 w 1379"/>
                <a:gd name="T87" fmla="*/ 314 h 2528"/>
                <a:gd name="T88" fmla="*/ 228 w 1379"/>
                <a:gd name="T89" fmla="*/ 1173 h 2528"/>
                <a:gd name="T90" fmla="*/ 173 w 1379"/>
                <a:gd name="T91" fmla="*/ 1222 h 2528"/>
                <a:gd name="T92" fmla="*/ 115 w 1379"/>
                <a:gd name="T93" fmla="*/ 1233 h 2528"/>
                <a:gd name="T94" fmla="*/ 62 w 1379"/>
                <a:gd name="T95" fmla="*/ 1218 h 2528"/>
                <a:gd name="T96" fmla="*/ 13 w 1379"/>
                <a:gd name="T97" fmla="*/ 1167 h 2528"/>
                <a:gd name="T98" fmla="*/ 0 w 1379"/>
                <a:gd name="T99" fmla="*/ 1097 h 2528"/>
                <a:gd name="T100" fmla="*/ 102 w 1379"/>
                <a:gd name="T101" fmla="*/ 197 h 2528"/>
                <a:gd name="T102" fmla="*/ 112 w 1379"/>
                <a:gd name="T103" fmla="*/ 165 h 2528"/>
                <a:gd name="T104" fmla="*/ 124 w 1379"/>
                <a:gd name="T105" fmla="*/ 149 h 2528"/>
                <a:gd name="T106" fmla="*/ 151 w 1379"/>
                <a:gd name="T107" fmla="*/ 122 h 2528"/>
                <a:gd name="T108" fmla="*/ 179 w 1379"/>
                <a:gd name="T109" fmla="*/ 106 h 2528"/>
                <a:gd name="T110" fmla="*/ 208 w 1379"/>
                <a:gd name="T111" fmla="*/ 96 h 2528"/>
                <a:gd name="T112" fmla="*/ 279 w 1379"/>
                <a:gd name="T113" fmla="*/ 74 h 2528"/>
                <a:gd name="T114" fmla="*/ 377 w 1379"/>
                <a:gd name="T115" fmla="*/ 47 h 2528"/>
                <a:gd name="T116" fmla="*/ 496 w 1379"/>
                <a:gd name="T117" fmla="*/ 21 h 2528"/>
                <a:gd name="T118" fmla="*/ 624 w 1379"/>
                <a:gd name="T119" fmla="*/ 3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9" h="2528">
                  <a:moveTo>
                    <a:pt x="667" y="0"/>
                  </a:moveTo>
                  <a:lnTo>
                    <a:pt x="699" y="64"/>
                  </a:lnTo>
                  <a:lnTo>
                    <a:pt x="700" y="64"/>
                  </a:lnTo>
                  <a:lnTo>
                    <a:pt x="616" y="710"/>
                  </a:lnTo>
                  <a:lnTo>
                    <a:pt x="715" y="883"/>
                  </a:lnTo>
                  <a:lnTo>
                    <a:pt x="814" y="710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62" y="1"/>
                  </a:lnTo>
                  <a:lnTo>
                    <a:pt x="805" y="4"/>
                  </a:lnTo>
                  <a:lnTo>
                    <a:pt x="849" y="9"/>
                  </a:lnTo>
                  <a:lnTo>
                    <a:pt x="891" y="15"/>
                  </a:lnTo>
                  <a:lnTo>
                    <a:pt x="934" y="21"/>
                  </a:lnTo>
                  <a:lnTo>
                    <a:pt x="975" y="30"/>
                  </a:lnTo>
                  <a:lnTo>
                    <a:pt x="1015" y="38"/>
                  </a:lnTo>
                  <a:lnTo>
                    <a:pt x="1053" y="47"/>
                  </a:lnTo>
                  <a:lnTo>
                    <a:pt x="1088" y="56"/>
                  </a:lnTo>
                  <a:lnTo>
                    <a:pt x="1122" y="65"/>
                  </a:lnTo>
                  <a:lnTo>
                    <a:pt x="1152" y="74"/>
                  </a:lnTo>
                  <a:lnTo>
                    <a:pt x="1178" y="82"/>
                  </a:lnTo>
                  <a:lnTo>
                    <a:pt x="1202" y="89"/>
                  </a:lnTo>
                  <a:lnTo>
                    <a:pt x="1221" y="96"/>
                  </a:lnTo>
                  <a:lnTo>
                    <a:pt x="1236" y="101"/>
                  </a:lnTo>
                  <a:lnTo>
                    <a:pt x="1246" y="104"/>
                  </a:lnTo>
                  <a:lnTo>
                    <a:pt x="1250" y="106"/>
                  </a:lnTo>
                  <a:lnTo>
                    <a:pt x="1260" y="111"/>
                  </a:lnTo>
                  <a:lnTo>
                    <a:pt x="1269" y="118"/>
                  </a:lnTo>
                  <a:lnTo>
                    <a:pt x="1279" y="122"/>
                  </a:lnTo>
                  <a:lnTo>
                    <a:pt x="1288" y="128"/>
                  </a:lnTo>
                  <a:lnTo>
                    <a:pt x="1298" y="137"/>
                  </a:lnTo>
                  <a:lnTo>
                    <a:pt x="1306" y="149"/>
                  </a:lnTo>
                  <a:lnTo>
                    <a:pt x="1312" y="157"/>
                  </a:lnTo>
                  <a:lnTo>
                    <a:pt x="1318" y="166"/>
                  </a:lnTo>
                  <a:lnTo>
                    <a:pt x="1323" y="178"/>
                  </a:lnTo>
                  <a:lnTo>
                    <a:pt x="1326" y="192"/>
                  </a:lnTo>
                  <a:lnTo>
                    <a:pt x="1328" y="197"/>
                  </a:lnTo>
                  <a:lnTo>
                    <a:pt x="1330" y="202"/>
                  </a:lnTo>
                  <a:lnTo>
                    <a:pt x="1332" y="208"/>
                  </a:lnTo>
                  <a:lnTo>
                    <a:pt x="1379" y="639"/>
                  </a:lnTo>
                  <a:lnTo>
                    <a:pt x="1362" y="646"/>
                  </a:lnTo>
                  <a:lnTo>
                    <a:pt x="1344" y="654"/>
                  </a:lnTo>
                  <a:lnTo>
                    <a:pt x="1342" y="653"/>
                  </a:lnTo>
                  <a:lnTo>
                    <a:pt x="1302" y="678"/>
                  </a:lnTo>
                  <a:lnTo>
                    <a:pt x="1261" y="704"/>
                  </a:lnTo>
                  <a:lnTo>
                    <a:pt x="1221" y="733"/>
                  </a:lnTo>
                  <a:lnTo>
                    <a:pt x="1183" y="764"/>
                  </a:lnTo>
                  <a:lnTo>
                    <a:pt x="1148" y="797"/>
                  </a:lnTo>
                  <a:lnTo>
                    <a:pt x="1094" y="314"/>
                  </a:lnTo>
                  <a:lnTo>
                    <a:pt x="1061" y="304"/>
                  </a:lnTo>
                  <a:lnTo>
                    <a:pt x="1061" y="900"/>
                  </a:lnTo>
                  <a:lnTo>
                    <a:pt x="1038" y="932"/>
                  </a:lnTo>
                  <a:lnTo>
                    <a:pt x="1018" y="966"/>
                  </a:lnTo>
                  <a:lnTo>
                    <a:pt x="1011" y="978"/>
                  </a:lnTo>
                  <a:lnTo>
                    <a:pt x="993" y="1013"/>
                  </a:lnTo>
                  <a:lnTo>
                    <a:pt x="977" y="1049"/>
                  </a:lnTo>
                  <a:lnTo>
                    <a:pt x="967" y="1075"/>
                  </a:lnTo>
                  <a:lnTo>
                    <a:pt x="953" y="1111"/>
                  </a:lnTo>
                  <a:lnTo>
                    <a:pt x="942" y="1150"/>
                  </a:lnTo>
                  <a:lnTo>
                    <a:pt x="940" y="1156"/>
                  </a:lnTo>
                  <a:lnTo>
                    <a:pt x="938" y="1163"/>
                  </a:lnTo>
                  <a:lnTo>
                    <a:pt x="930" y="1202"/>
                  </a:lnTo>
                  <a:lnTo>
                    <a:pt x="924" y="1241"/>
                  </a:lnTo>
                  <a:lnTo>
                    <a:pt x="921" y="1265"/>
                  </a:lnTo>
                  <a:lnTo>
                    <a:pt x="916" y="1310"/>
                  </a:lnTo>
                  <a:lnTo>
                    <a:pt x="914" y="1355"/>
                  </a:lnTo>
                  <a:lnTo>
                    <a:pt x="916" y="1401"/>
                  </a:lnTo>
                  <a:lnTo>
                    <a:pt x="921" y="1446"/>
                  </a:lnTo>
                  <a:lnTo>
                    <a:pt x="924" y="1470"/>
                  </a:lnTo>
                  <a:lnTo>
                    <a:pt x="930" y="1509"/>
                  </a:lnTo>
                  <a:lnTo>
                    <a:pt x="938" y="1548"/>
                  </a:lnTo>
                  <a:lnTo>
                    <a:pt x="942" y="1561"/>
                  </a:lnTo>
                  <a:lnTo>
                    <a:pt x="953" y="1598"/>
                  </a:lnTo>
                  <a:lnTo>
                    <a:pt x="967" y="1636"/>
                  </a:lnTo>
                  <a:lnTo>
                    <a:pt x="972" y="1650"/>
                  </a:lnTo>
                  <a:lnTo>
                    <a:pt x="977" y="1662"/>
                  </a:lnTo>
                  <a:lnTo>
                    <a:pt x="993" y="1698"/>
                  </a:lnTo>
                  <a:lnTo>
                    <a:pt x="1011" y="1731"/>
                  </a:lnTo>
                  <a:lnTo>
                    <a:pt x="1018" y="1745"/>
                  </a:lnTo>
                  <a:lnTo>
                    <a:pt x="1039" y="1780"/>
                  </a:lnTo>
                  <a:lnTo>
                    <a:pt x="1062" y="1813"/>
                  </a:lnTo>
                  <a:lnTo>
                    <a:pt x="1067" y="1822"/>
                  </a:lnTo>
                  <a:lnTo>
                    <a:pt x="1074" y="1829"/>
                  </a:lnTo>
                  <a:lnTo>
                    <a:pt x="1097" y="1857"/>
                  </a:lnTo>
                  <a:lnTo>
                    <a:pt x="1120" y="1884"/>
                  </a:lnTo>
                  <a:lnTo>
                    <a:pt x="1158" y="2368"/>
                  </a:lnTo>
                  <a:lnTo>
                    <a:pt x="1158" y="2399"/>
                  </a:lnTo>
                  <a:lnTo>
                    <a:pt x="1152" y="2427"/>
                  </a:lnTo>
                  <a:lnTo>
                    <a:pt x="1141" y="2453"/>
                  </a:lnTo>
                  <a:lnTo>
                    <a:pt x="1124" y="2476"/>
                  </a:lnTo>
                  <a:lnTo>
                    <a:pt x="1104" y="2496"/>
                  </a:lnTo>
                  <a:lnTo>
                    <a:pt x="1080" y="2512"/>
                  </a:lnTo>
                  <a:lnTo>
                    <a:pt x="1053" y="2522"/>
                  </a:lnTo>
                  <a:lnTo>
                    <a:pt x="1023" y="2528"/>
                  </a:lnTo>
                  <a:lnTo>
                    <a:pt x="1017" y="2528"/>
                  </a:lnTo>
                  <a:lnTo>
                    <a:pt x="1011" y="2528"/>
                  </a:lnTo>
                  <a:lnTo>
                    <a:pt x="982" y="2525"/>
                  </a:lnTo>
                  <a:lnTo>
                    <a:pt x="956" y="2518"/>
                  </a:lnTo>
                  <a:lnTo>
                    <a:pt x="932" y="2505"/>
                  </a:lnTo>
                  <a:lnTo>
                    <a:pt x="911" y="2490"/>
                  </a:lnTo>
                  <a:lnTo>
                    <a:pt x="892" y="2470"/>
                  </a:lnTo>
                  <a:lnTo>
                    <a:pt x="879" y="2447"/>
                  </a:lnTo>
                  <a:lnTo>
                    <a:pt x="868" y="2421"/>
                  </a:lnTo>
                  <a:lnTo>
                    <a:pt x="863" y="2392"/>
                  </a:lnTo>
                  <a:lnTo>
                    <a:pt x="775" y="1288"/>
                  </a:lnTo>
                  <a:lnTo>
                    <a:pt x="756" y="1296"/>
                  </a:lnTo>
                  <a:lnTo>
                    <a:pt x="736" y="1300"/>
                  </a:lnTo>
                  <a:lnTo>
                    <a:pt x="715" y="1301"/>
                  </a:lnTo>
                  <a:lnTo>
                    <a:pt x="694" y="1300"/>
                  </a:lnTo>
                  <a:lnTo>
                    <a:pt x="674" y="1295"/>
                  </a:lnTo>
                  <a:lnTo>
                    <a:pt x="656" y="1287"/>
                  </a:lnTo>
                  <a:lnTo>
                    <a:pt x="567" y="2392"/>
                  </a:lnTo>
                  <a:lnTo>
                    <a:pt x="561" y="2421"/>
                  </a:lnTo>
                  <a:lnTo>
                    <a:pt x="552" y="2446"/>
                  </a:lnTo>
                  <a:lnTo>
                    <a:pt x="537" y="2470"/>
                  </a:lnTo>
                  <a:lnTo>
                    <a:pt x="518" y="2490"/>
                  </a:lnTo>
                  <a:lnTo>
                    <a:pt x="498" y="2505"/>
                  </a:lnTo>
                  <a:lnTo>
                    <a:pt x="473" y="2518"/>
                  </a:lnTo>
                  <a:lnTo>
                    <a:pt x="447" y="2525"/>
                  </a:lnTo>
                  <a:lnTo>
                    <a:pt x="419" y="2528"/>
                  </a:lnTo>
                  <a:lnTo>
                    <a:pt x="413" y="2528"/>
                  </a:lnTo>
                  <a:lnTo>
                    <a:pt x="407" y="2528"/>
                  </a:lnTo>
                  <a:lnTo>
                    <a:pt x="377" y="2522"/>
                  </a:lnTo>
                  <a:lnTo>
                    <a:pt x="351" y="2512"/>
                  </a:lnTo>
                  <a:lnTo>
                    <a:pt x="327" y="2496"/>
                  </a:lnTo>
                  <a:lnTo>
                    <a:pt x="306" y="2476"/>
                  </a:lnTo>
                  <a:lnTo>
                    <a:pt x="290" y="2453"/>
                  </a:lnTo>
                  <a:lnTo>
                    <a:pt x="278" y="2427"/>
                  </a:lnTo>
                  <a:lnTo>
                    <a:pt x="271" y="2399"/>
                  </a:lnTo>
                  <a:lnTo>
                    <a:pt x="271" y="2368"/>
                  </a:lnTo>
                  <a:lnTo>
                    <a:pt x="370" y="1147"/>
                  </a:lnTo>
                  <a:lnTo>
                    <a:pt x="370" y="304"/>
                  </a:lnTo>
                  <a:lnTo>
                    <a:pt x="335" y="314"/>
                  </a:lnTo>
                  <a:lnTo>
                    <a:pt x="245" y="1124"/>
                  </a:lnTo>
                  <a:lnTo>
                    <a:pt x="239" y="1150"/>
                  </a:lnTo>
                  <a:lnTo>
                    <a:pt x="228" y="1173"/>
                  </a:lnTo>
                  <a:lnTo>
                    <a:pt x="214" y="1193"/>
                  </a:lnTo>
                  <a:lnTo>
                    <a:pt x="195" y="1210"/>
                  </a:lnTo>
                  <a:lnTo>
                    <a:pt x="173" y="1222"/>
                  </a:lnTo>
                  <a:lnTo>
                    <a:pt x="149" y="1231"/>
                  </a:lnTo>
                  <a:lnTo>
                    <a:pt x="123" y="1233"/>
                  </a:lnTo>
                  <a:lnTo>
                    <a:pt x="115" y="1233"/>
                  </a:lnTo>
                  <a:lnTo>
                    <a:pt x="109" y="1233"/>
                  </a:lnTo>
                  <a:lnTo>
                    <a:pt x="85" y="1228"/>
                  </a:lnTo>
                  <a:lnTo>
                    <a:pt x="62" y="1218"/>
                  </a:lnTo>
                  <a:lnTo>
                    <a:pt x="43" y="1205"/>
                  </a:lnTo>
                  <a:lnTo>
                    <a:pt x="26" y="1187"/>
                  </a:lnTo>
                  <a:lnTo>
                    <a:pt x="13" y="1167"/>
                  </a:lnTo>
                  <a:lnTo>
                    <a:pt x="4" y="1145"/>
                  </a:lnTo>
                  <a:lnTo>
                    <a:pt x="0" y="1122"/>
                  </a:lnTo>
                  <a:lnTo>
                    <a:pt x="0" y="1097"/>
                  </a:lnTo>
                  <a:lnTo>
                    <a:pt x="98" y="208"/>
                  </a:lnTo>
                  <a:lnTo>
                    <a:pt x="100" y="202"/>
                  </a:lnTo>
                  <a:lnTo>
                    <a:pt x="102" y="197"/>
                  </a:lnTo>
                  <a:lnTo>
                    <a:pt x="104" y="192"/>
                  </a:lnTo>
                  <a:lnTo>
                    <a:pt x="107" y="178"/>
                  </a:lnTo>
                  <a:lnTo>
                    <a:pt x="112" y="165"/>
                  </a:lnTo>
                  <a:lnTo>
                    <a:pt x="116" y="159"/>
                  </a:lnTo>
                  <a:lnTo>
                    <a:pt x="119" y="154"/>
                  </a:lnTo>
                  <a:lnTo>
                    <a:pt x="124" y="149"/>
                  </a:lnTo>
                  <a:lnTo>
                    <a:pt x="133" y="139"/>
                  </a:lnTo>
                  <a:lnTo>
                    <a:pt x="142" y="128"/>
                  </a:lnTo>
                  <a:lnTo>
                    <a:pt x="151" y="122"/>
                  </a:lnTo>
                  <a:lnTo>
                    <a:pt x="160" y="118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4" y="104"/>
                  </a:lnTo>
                  <a:lnTo>
                    <a:pt x="194" y="101"/>
                  </a:lnTo>
                  <a:lnTo>
                    <a:pt x="208" y="96"/>
                  </a:lnTo>
                  <a:lnTo>
                    <a:pt x="228" y="89"/>
                  </a:lnTo>
                  <a:lnTo>
                    <a:pt x="251" y="82"/>
                  </a:lnTo>
                  <a:lnTo>
                    <a:pt x="279" y="74"/>
                  </a:lnTo>
                  <a:lnTo>
                    <a:pt x="309" y="65"/>
                  </a:lnTo>
                  <a:lnTo>
                    <a:pt x="341" y="56"/>
                  </a:lnTo>
                  <a:lnTo>
                    <a:pt x="377" y="47"/>
                  </a:lnTo>
                  <a:lnTo>
                    <a:pt x="416" y="38"/>
                  </a:lnTo>
                  <a:lnTo>
                    <a:pt x="455" y="30"/>
                  </a:lnTo>
                  <a:lnTo>
                    <a:pt x="496" y="21"/>
                  </a:lnTo>
                  <a:lnTo>
                    <a:pt x="538" y="14"/>
                  </a:lnTo>
                  <a:lnTo>
                    <a:pt x="581" y="9"/>
                  </a:lnTo>
                  <a:lnTo>
                    <a:pt x="624" y="3"/>
                  </a:lnTo>
                  <a:lnTo>
                    <a:pt x="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5" name="Freeform 31"/>
            <p:cNvSpPr>
              <a:spLocks/>
            </p:cNvSpPr>
            <p:nvPr/>
          </p:nvSpPr>
          <p:spPr bwMode="auto">
            <a:xfrm>
              <a:off x="561" y="715"/>
              <a:ext cx="115" cy="211"/>
            </a:xfrm>
            <a:custGeom>
              <a:avLst/>
              <a:gdLst>
                <a:gd name="T0" fmla="*/ 650 w 1380"/>
                <a:gd name="T1" fmla="*/ 64 h 2528"/>
                <a:gd name="T2" fmla="*/ 764 w 1380"/>
                <a:gd name="T3" fmla="*/ 710 h 2528"/>
                <a:gd name="T4" fmla="*/ 713 w 1380"/>
                <a:gd name="T5" fmla="*/ 1 h 2528"/>
                <a:gd name="T6" fmla="*/ 841 w 1380"/>
                <a:gd name="T7" fmla="*/ 15 h 2528"/>
                <a:gd name="T8" fmla="*/ 964 w 1380"/>
                <a:gd name="T9" fmla="*/ 38 h 2528"/>
                <a:gd name="T10" fmla="*/ 1071 w 1380"/>
                <a:gd name="T11" fmla="*/ 65 h 2528"/>
                <a:gd name="T12" fmla="*/ 1151 w 1380"/>
                <a:gd name="T13" fmla="*/ 89 h 2528"/>
                <a:gd name="T14" fmla="*/ 1195 w 1380"/>
                <a:gd name="T15" fmla="*/ 104 h 2528"/>
                <a:gd name="T16" fmla="*/ 1219 w 1380"/>
                <a:gd name="T17" fmla="*/ 118 h 2528"/>
                <a:gd name="T18" fmla="*/ 1247 w 1380"/>
                <a:gd name="T19" fmla="*/ 137 h 2528"/>
                <a:gd name="T20" fmla="*/ 1268 w 1380"/>
                <a:gd name="T21" fmla="*/ 166 h 2528"/>
                <a:gd name="T22" fmla="*/ 1277 w 1380"/>
                <a:gd name="T23" fmla="*/ 196 h 2528"/>
                <a:gd name="T24" fmla="*/ 1281 w 1380"/>
                <a:gd name="T25" fmla="*/ 208 h 2528"/>
                <a:gd name="T26" fmla="*/ 1376 w 1380"/>
                <a:gd name="T27" fmla="*/ 1145 h 2528"/>
                <a:gd name="T28" fmla="*/ 1337 w 1380"/>
                <a:gd name="T29" fmla="*/ 1205 h 2528"/>
                <a:gd name="T30" fmla="*/ 1271 w 1380"/>
                <a:gd name="T31" fmla="*/ 1233 h 2528"/>
                <a:gd name="T32" fmla="*/ 1231 w 1380"/>
                <a:gd name="T33" fmla="*/ 1231 h 2528"/>
                <a:gd name="T34" fmla="*/ 1166 w 1380"/>
                <a:gd name="T35" fmla="*/ 1194 h 2528"/>
                <a:gd name="T36" fmla="*/ 1135 w 1380"/>
                <a:gd name="T37" fmla="*/ 1124 h 2528"/>
                <a:gd name="T38" fmla="*/ 1011 w 1380"/>
                <a:gd name="T39" fmla="*/ 1147 h 2528"/>
                <a:gd name="T40" fmla="*/ 1101 w 1380"/>
                <a:gd name="T41" fmla="*/ 2427 h 2528"/>
                <a:gd name="T42" fmla="*/ 1053 w 1380"/>
                <a:gd name="T43" fmla="*/ 2496 h 2528"/>
                <a:gd name="T44" fmla="*/ 973 w 1380"/>
                <a:gd name="T45" fmla="*/ 2528 h 2528"/>
                <a:gd name="T46" fmla="*/ 933 w 1380"/>
                <a:gd name="T47" fmla="*/ 2525 h 2528"/>
                <a:gd name="T48" fmla="*/ 860 w 1380"/>
                <a:gd name="T49" fmla="*/ 2490 h 2528"/>
                <a:gd name="T50" fmla="*/ 818 w 1380"/>
                <a:gd name="T51" fmla="*/ 2421 h 2528"/>
                <a:gd name="T52" fmla="*/ 705 w 1380"/>
                <a:gd name="T53" fmla="*/ 1296 h 2528"/>
                <a:gd name="T54" fmla="*/ 643 w 1380"/>
                <a:gd name="T55" fmla="*/ 1300 h 2528"/>
                <a:gd name="T56" fmla="*/ 517 w 1380"/>
                <a:gd name="T57" fmla="*/ 2392 h 2528"/>
                <a:gd name="T58" fmla="*/ 487 w 1380"/>
                <a:gd name="T59" fmla="*/ 2470 h 2528"/>
                <a:gd name="T60" fmla="*/ 424 w 1380"/>
                <a:gd name="T61" fmla="*/ 2518 h 2528"/>
                <a:gd name="T62" fmla="*/ 363 w 1380"/>
                <a:gd name="T63" fmla="*/ 2528 h 2528"/>
                <a:gd name="T64" fmla="*/ 300 w 1380"/>
                <a:gd name="T65" fmla="*/ 2512 h 2528"/>
                <a:gd name="T66" fmla="*/ 239 w 1380"/>
                <a:gd name="T67" fmla="*/ 2453 h 2528"/>
                <a:gd name="T68" fmla="*/ 221 w 1380"/>
                <a:gd name="T69" fmla="*/ 2368 h 2528"/>
                <a:gd name="T70" fmla="*/ 306 w 1380"/>
                <a:gd name="T71" fmla="*/ 1829 h 2528"/>
                <a:gd name="T72" fmla="*/ 341 w 1380"/>
                <a:gd name="T73" fmla="*/ 1780 h 2528"/>
                <a:gd name="T74" fmla="*/ 387 w 1380"/>
                <a:gd name="T75" fmla="*/ 1698 h 2528"/>
                <a:gd name="T76" fmla="*/ 427 w 1380"/>
                <a:gd name="T77" fmla="*/ 1598 h 2528"/>
                <a:gd name="T78" fmla="*/ 450 w 1380"/>
                <a:gd name="T79" fmla="*/ 1509 h 2528"/>
                <a:gd name="T80" fmla="*/ 459 w 1380"/>
                <a:gd name="T81" fmla="*/ 1446 h 2528"/>
                <a:gd name="T82" fmla="*/ 463 w 1380"/>
                <a:gd name="T83" fmla="*/ 1310 h 2528"/>
                <a:gd name="T84" fmla="*/ 450 w 1380"/>
                <a:gd name="T85" fmla="*/ 1202 h 2528"/>
                <a:gd name="T86" fmla="*/ 438 w 1380"/>
                <a:gd name="T87" fmla="*/ 1150 h 2528"/>
                <a:gd name="T88" fmla="*/ 403 w 1380"/>
                <a:gd name="T89" fmla="*/ 1049 h 2528"/>
                <a:gd name="T90" fmla="*/ 362 w 1380"/>
                <a:gd name="T91" fmla="*/ 966 h 2528"/>
                <a:gd name="T92" fmla="*/ 319 w 1380"/>
                <a:gd name="T93" fmla="*/ 304 h 2528"/>
                <a:gd name="T94" fmla="*/ 196 w 1380"/>
                <a:gd name="T95" fmla="*/ 764 h 2528"/>
                <a:gd name="T96" fmla="*/ 78 w 1380"/>
                <a:gd name="T97" fmla="*/ 678 h 2528"/>
                <a:gd name="T98" fmla="*/ 18 w 1380"/>
                <a:gd name="T99" fmla="*/ 646 h 2528"/>
                <a:gd name="T100" fmla="*/ 50 w 1380"/>
                <a:gd name="T101" fmla="*/ 203 h 2528"/>
                <a:gd name="T102" fmla="*/ 54 w 1380"/>
                <a:gd name="T103" fmla="*/ 192 h 2528"/>
                <a:gd name="T104" fmla="*/ 65 w 1380"/>
                <a:gd name="T105" fmla="*/ 159 h 2528"/>
                <a:gd name="T106" fmla="*/ 82 w 1380"/>
                <a:gd name="T107" fmla="*/ 139 h 2528"/>
                <a:gd name="T108" fmla="*/ 110 w 1380"/>
                <a:gd name="T109" fmla="*/ 118 h 2528"/>
                <a:gd name="T110" fmla="*/ 133 w 1380"/>
                <a:gd name="T111" fmla="*/ 104 h 2528"/>
                <a:gd name="T112" fmla="*/ 177 w 1380"/>
                <a:gd name="T113" fmla="*/ 89 h 2528"/>
                <a:gd name="T114" fmla="*/ 258 w 1380"/>
                <a:gd name="T115" fmla="*/ 65 h 2528"/>
                <a:gd name="T116" fmla="*/ 365 w 1380"/>
                <a:gd name="T117" fmla="*/ 38 h 2528"/>
                <a:gd name="T118" fmla="*/ 489 w 1380"/>
                <a:gd name="T119" fmla="*/ 14 h 2528"/>
                <a:gd name="T120" fmla="*/ 617 w 1380"/>
                <a:gd name="T121" fmla="*/ 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2528">
                  <a:moveTo>
                    <a:pt x="617" y="0"/>
                  </a:moveTo>
                  <a:lnTo>
                    <a:pt x="649" y="64"/>
                  </a:lnTo>
                  <a:lnTo>
                    <a:pt x="650" y="64"/>
                  </a:lnTo>
                  <a:lnTo>
                    <a:pt x="566" y="710"/>
                  </a:lnTo>
                  <a:lnTo>
                    <a:pt x="664" y="883"/>
                  </a:lnTo>
                  <a:lnTo>
                    <a:pt x="764" y="710"/>
                  </a:lnTo>
                  <a:lnTo>
                    <a:pt x="680" y="64"/>
                  </a:lnTo>
                  <a:lnTo>
                    <a:pt x="681" y="64"/>
                  </a:lnTo>
                  <a:lnTo>
                    <a:pt x="713" y="1"/>
                  </a:lnTo>
                  <a:lnTo>
                    <a:pt x="756" y="4"/>
                  </a:lnTo>
                  <a:lnTo>
                    <a:pt x="798" y="9"/>
                  </a:lnTo>
                  <a:lnTo>
                    <a:pt x="841" y="15"/>
                  </a:lnTo>
                  <a:lnTo>
                    <a:pt x="883" y="21"/>
                  </a:lnTo>
                  <a:lnTo>
                    <a:pt x="925" y="30"/>
                  </a:lnTo>
                  <a:lnTo>
                    <a:pt x="964" y="38"/>
                  </a:lnTo>
                  <a:lnTo>
                    <a:pt x="1003" y="47"/>
                  </a:lnTo>
                  <a:lnTo>
                    <a:pt x="1038" y="56"/>
                  </a:lnTo>
                  <a:lnTo>
                    <a:pt x="1071" y="65"/>
                  </a:lnTo>
                  <a:lnTo>
                    <a:pt x="1101" y="74"/>
                  </a:lnTo>
                  <a:lnTo>
                    <a:pt x="1128" y="82"/>
                  </a:lnTo>
                  <a:lnTo>
                    <a:pt x="1151" y="89"/>
                  </a:lnTo>
                  <a:lnTo>
                    <a:pt x="1171" y="96"/>
                  </a:lnTo>
                  <a:lnTo>
                    <a:pt x="1186" y="101"/>
                  </a:lnTo>
                  <a:lnTo>
                    <a:pt x="1195" y="104"/>
                  </a:lnTo>
                  <a:lnTo>
                    <a:pt x="1201" y="106"/>
                  </a:lnTo>
                  <a:lnTo>
                    <a:pt x="1210" y="111"/>
                  </a:lnTo>
                  <a:lnTo>
                    <a:pt x="1219" y="118"/>
                  </a:lnTo>
                  <a:lnTo>
                    <a:pt x="1229" y="122"/>
                  </a:lnTo>
                  <a:lnTo>
                    <a:pt x="1237" y="128"/>
                  </a:lnTo>
                  <a:lnTo>
                    <a:pt x="1247" y="137"/>
                  </a:lnTo>
                  <a:lnTo>
                    <a:pt x="1255" y="149"/>
                  </a:lnTo>
                  <a:lnTo>
                    <a:pt x="1261" y="157"/>
                  </a:lnTo>
                  <a:lnTo>
                    <a:pt x="1268" y="166"/>
                  </a:lnTo>
                  <a:lnTo>
                    <a:pt x="1272" y="178"/>
                  </a:lnTo>
                  <a:lnTo>
                    <a:pt x="1276" y="192"/>
                  </a:lnTo>
                  <a:lnTo>
                    <a:pt x="1277" y="196"/>
                  </a:lnTo>
                  <a:lnTo>
                    <a:pt x="1279" y="199"/>
                  </a:lnTo>
                  <a:lnTo>
                    <a:pt x="1280" y="203"/>
                  </a:lnTo>
                  <a:lnTo>
                    <a:pt x="1281" y="208"/>
                  </a:lnTo>
                  <a:lnTo>
                    <a:pt x="1380" y="1097"/>
                  </a:lnTo>
                  <a:lnTo>
                    <a:pt x="1380" y="1122"/>
                  </a:lnTo>
                  <a:lnTo>
                    <a:pt x="1376" y="1145"/>
                  </a:lnTo>
                  <a:lnTo>
                    <a:pt x="1367" y="1167"/>
                  </a:lnTo>
                  <a:lnTo>
                    <a:pt x="1354" y="1187"/>
                  </a:lnTo>
                  <a:lnTo>
                    <a:pt x="1337" y="1205"/>
                  </a:lnTo>
                  <a:lnTo>
                    <a:pt x="1318" y="1218"/>
                  </a:lnTo>
                  <a:lnTo>
                    <a:pt x="1295" y="1228"/>
                  </a:lnTo>
                  <a:lnTo>
                    <a:pt x="1271" y="1233"/>
                  </a:lnTo>
                  <a:lnTo>
                    <a:pt x="1263" y="1234"/>
                  </a:lnTo>
                  <a:lnTo>
                    <a:pt x="1257" y="1234"/>
                  </a:lnTo>
                  <a:lnTo>
                    <a:pt x="1231" y="1231"/>
                  </a:lnTo>
                  <a:lnTo>
                    <a:pt x="1207" y="1224"/>
                  </a:lnTo>
                  <a:lnTo>
                    <a:pt x="1185" y="1211"/>
                  </a:lnTo>
                  <a:lnTo>
                    <a:pt x="1166" y="1194"/>
                  </a:lnTo>
                  <a:lnTo>
                    <a:pt x="1151" y="1173"/>
                  </a:lnTo>
                  <a:lnTo>
                    <a:pt x="1140" y="1150"/>
                  </a:lnTo>
                  <a:lnTo>
                    <a:pt x="1135" y="1124"/>
                  </a:lnTo>
                  <a:lnTo>
                    <a:pt x="1045" y="314"/>
                  </a:lnTo>
                  <a:lnTo>
                    <a:pt x="1011" y="304"/>
                  </a:lnTo>
                  <a:lnTo>
                    <a:pt x="1011" y="1147"/>
                  </a:lnTo>
                  <a:lnTo>
                    <a:pt x="1108" y="2368"/>
                  </a:lnTo>
                  <a:lnTo>
                    <a:pt x="1107" y="2399"/>
                  </a:lnTo>
                  <a:lnTo>
                    <a:pt x="1101" y="2427"/>
                  </a:lnTo>
                  <a:lnTo>
                    <a:pt x="1090" y="2453"/>
                  </a:lnTo>
                  <a:lnTo>
                    <a:pt x="1074" y="2476"/>
                  </a:lnTo>
                  <a:lnTo>
                    <a:pt x="1053" y="2496"/>
                  </a:lnTo>
                  <a:lnTo>
                    <a:pt x="1030" y="2512"/>
                  </a:lnTo>
                  <a:lnTo>
                    <a:pt x="1003" y="2522"/>
                  </a:lnTo>
                  <a:lnTo>
                    <a:pt x="973" y="2528"/>
                  </a:lnTo>
                  <a:lnTo>
                    <a:pt x="967" y="2528"/>
                  </a:lnTo>
                  <a:lnTo>
                    <a:pt x="961" y="2528"/>
                  </a:lnTo>
                  <a:lnTo>
                    <a:pt x="933" y="2525"/>
                  </a:lnTo>
                  <a:lnTo>
                    <a:pt x="906" y="2518"/>
                  </a:lnTo>
                  <a:lnTo>
                    <a:pt x="882" y="2505"/>
                  </a:lnTo>
                  <a:lnTo>
                    <a:pt x="860" y="2490"/>
                  </a:lnTo>
                  <a:lnTo>
                    <a:pt x="842" y="2470"/>
                  </a:lnTo>
                  <a:lnTo>
                    <a:pt x="828" y="2447"/>
                  </a:lnTo>
                  <a:lnTo>
                    <a:pt x="818" y="2421"/>
                  </a:lnTo>
                  <a:lnTo>
                    <a:pt x="813" y="2392"/>
                  </a:lnTo>
                  <a:lnTo>
                    <a:pt x="724" y="1288"/>
                  </a:lnTo>
                  <a:lnTo>
                    <a:pt x="705" y="1296"/>
                  </a:lnTo>
                  <a:lnTo>
                    <a:pt x="685" y="1300"/>
                  </a:lnTo>
                  <a:lnTo>
                    <a:pt x="664" y="1301"/>
                  </a:lnTo>
                  <a:lnTo>
                    <a:pt x="643" y="1300"/>
                  </a:lnTo>
                  <a:lnTo>
                    <a:pt x="624" y="1296"/>
                  </a:lnTo>
                  <a:lnTo>
                    <a:pt x="605" y="1288"/>
                  </a:lnTo>
                  <a:lnTo>
                    <a:pt x="517" y="2392"/>
                  </a:lnTo>
                  <a:lnTo>
                    <a:pt x="512" y="2421"/>
                  </a:lnTo>
                  <a:lnTo>
                    <a:pt x="501" y="2446"/>
                  </a:lnTo>
                  <a:lnTo>
                    <a:pt x="487" y="2470"/>
                  </a:lnTo>
                  <a:lnTo>
                    <a:pt x="469" y="2490"/>
                  </a:lnTo>
                  <a:lnTo>
                    <a:pt x="448" y="2505"/>
                  </a:lnTo>
                  <a:lnTo>
                    <a:pt x="424" y="2518"/>
                  </a:lnTo>
                  <a:lnTo>
                    <a:pt x="396" y="2525"/>
                  </a:lnTo>
                  <a:lnTo>
                    <a:pt x="369" y="2528"/>
                  </a:lnTo>
                  <a:lnTo>
                    <a:pt x="363" y="2528"/>
                  </a:lnTo>
                  <a:lnTo>
                    <a:pt x="357" y="2528"/>
                  </a:lnTo>
                  <a:lnTo>
                    <a:pt x="327" y="2522"/>
                  </a:lnTo>
                  <a:lnTo>
                    <a:pt x="300" y="2512"/>
                  </a:lnTo>
                  <a:lnTo>
                    <a:pt x="276" y="2496"/>
                  </a:lnTo>
                  <a:lnTo>
                    <a:pt x="256" y="2476"/>
                  </a:lnTo>
                  <a:lnTo>
                    <a:pt x="239" y="2453"/>
                  </a:lnTo>
                  <a:lnTo>
                    <a:pt x="228" y="2427"/>
                  </a:lnTo>
                  <a:lnTo>
                    <a:pt x="221" y="2399"/>
                  </a:lnTo>
                  <a:lnTo>
                    <a:pt x="221" y="2368"/>
                  </a:lnTo>
                  <a:lnTo>
                    <a:pt x="260" y="1884"/>
                  </a:lnTo>
                  <a:lnTo>
                    <a:pt x="283" y="1857"/>
                  </a:lnTo>
                  <a:lnTo>
                    <a:pt x="306" y="1829"/>
                  </a:lnTo>
                  <a:lnTo>
                    <a:pt x="313" y="1822"/>
                  </a:lnTo>
                  <a:lnTo>
                    <a:pt x="318" y="1813"/>
                  </a:lnTo>
                  <a:lnTo>
                    <a:pt x="341" y="1780"/>
                  </a:lnTo>
                  <a:lnTo>
                    <a:pt x="362" y="1745"/>
                  </a:lnTo>
                  <a:lnTo>
                    <a:pt x="369" y="1731"/>
                  </a:lnTo>
                  <a:lnTo>
                    <a:pt x="387" y="1698"/>
                  </a:lnTo>
                  <a:lnTo>
                    <a:pt x="403" y="1662"/>
                  </a:lnTo>
                  <a:lnTo>
                    <a:pt x="413" y="1636"/>
                  </a:lnTo>
                  <a:lnTo>
                    <a:pt x="427" y="1598"/>
                  </a:lnTo>
                  <a:lnTo>
                    <a:pt x="438" y="1561"/>
                  </a:lnTo>
                  <a:lnTo>
                    <a:pt x="441" y="1548"/>
                  </a:lnTo>
                  <a:lnTo>
                    <a:pt x="450" y="1509"/>
                  </a:lnTo>
                  <a:lnTo>
                    <a:pt x="456" y="1470"/>
                  </a:lnTo>
                  <a:lnTo>
                    <a:pt x="458" y="1457"/>
                  </a:lnTo>
                  <a:lnTo>
                    <a:pt x="459" y="1446"/>
                  </a:lnTo>
                  <a:lnTo>
                    <a:pt x="463" y="1401"/>
                  </a:lnTo>
                  <a:lnTo>
                    <a:pt x="465" y="1355"/>
                  </a:lnTo>
                  <a:lnTo>
                    <a:pt x="463" y="1310"/>
                  </a:lnTo>
                  <a:lnTo>
                    <a:pt x="459" y="1265"/>
                  </a:lnTo>
                  <a:lnTo>
                    <a:pt x="456" y="1241"/>
                  </a:lnTo>
                  <a:lnTo>
                    <a:pt x="450" y="1202"/>
                  </a:lnTo>
                  <a:lnTo>
                    <a:pt x="441" y="1163"/>
                  </a:lnTo>
                  <a:lnTo>
                    <a:pt x="439" y="1156"/>
                  </a:lnTo>
                  <a:lnTo>
                    <a:pt x="438" y="1150"/>
                  </a:lnTo>
                  <a:lnTo>
                    <a:pt x="427" y="1111"/>
                  </a:lnTo>
                  <a:lnTo>
                    <a:pt x="413" y="1075"/>
                  </a:lnTo>
                  <a:lnTo>
                    <a:pt x="403" y="1049"/>
                  </a:lnTo>
                  <a:lnTo>
                    <a:pt x="387" y="1013"/>
                  </a:lnTo>
                  <a:lnTo>
                    <a:pt x="369" y="978"/>
                  </a:lnTo>
                  <a:lnTo>
                    <a:pt x="362" y="966"/>
                  </a:lnTo>
                  <a:lnTo>
                    <a:pt x="342" y="932"/>
                  </a:lnTo>
                  <a:lnTo>
                    <a:pt x="319" y="900"/>
                  </a:lnTo>
                  <a:lnTo>
                    <a:pt x="319" y="304"/>
                  </a:lnTo>
                  <a:lnTo>
                    <a:pt x="285" y="314"/>
                  </a:lnTo>
                  <a:lnTo>
                    <a:pt x="231" y="797"/>
                  </a:lnTo>
                  <a:lnTo>
                    <a:pt x="196" y="764"/>
                  </a:lnTo>
                  <a:lnTo>
                    <a:pt x="159" y="733"/>
                  </a:lnTo>
                  <a:lnTo>
                    <a:pt x="119" y="704"/>
                  </a:lnTo>
                  <a:lnTo>
                    <a:pt x="78" y="678"/>
                  </a:lnTo>
                  <a:lnTo>
                    <a:pt x="38" y="653"/>
                  </a:lnTo>
                  <a:lnTo>
                    <a:pt x="36" y="654"/>
                  </a:lnTo>
                  <a:lnTo>
                    <a:pt x="18" y="646"/>
                  </a:lnTo>
                  <a:lnTo>
                    <a:pt x="0" y="639"/>
                  </a:lnTo>
                  <a:lnTo>
                    <a:pt x="49" y="208"/>
                  </a:lnTo>
                  <a:lnTo>
                    <a:pt x="50" y="203"/>
                  </a:lnTo>
                  <a:lnTo>
                    <a:pt x="51" y="199"/>
                  </a:lnTo>
                  <a:lnTo>
                    <a:pt x="52" y="196"/>
                  </a:lnTo>
                  <a:lnTo>
                    <a:pt x="54" y="192"/>
                  </a:lnTo>
                  <a:lnTo>
                    <a:pt x="57" y="178"/>
                  </a:lnTo>
                  <a:lnTo>
                    <a:pt x="62" y="165"/>
                  </a:lnTo>
                  <a:lnTo>
                    <a:pt x="65" y="159"/>
                  </a:lnTo>
                  <a:lnTo>
                    <a:pt x="70" y="154"/>
                  </a:lnTo>
                  <a:lnTo>
                    <a:pt x="74" y="149"/>
                  </a:lnTo>
                  <a:lnTo>
                    <a:pt x="82" y="139"/>
                  </a:lnTo>
                  <a:lnTo>
                    <a:pt x="92" y="128"/>
                  </a:lnTo>
                  <a:lnTo>
                    <a:pt x="101" y="122"/>
                  </a:lnTo>
                  <a:lnTo>
                    <a:pt x="110" y="118"/>
                  </a:lnTo>
                  <a:lnTo>
                    <a:pt x="120" y="111"/>
                  </a:lnTo>
                  <a:lnTo>
                    <a:pt x="129" y="106"/>
                  </a:lnTo>
                  <a:lnTo>
                    <a:pt x="133" y="104"/>
                  </a:lnTo>
                  <a:lnTo>
                    <a:pt x="144" y="101"/>
                  </a:lnTo>
                  <a:lnTo>
                    <a:pt x="159" y="96"/>
                  </a:lnTo>
                  <a:lnTo>
                    <a:pt x="177" y="89"/>
                  </a:lnTo>
                  <a:lnTo>
                    <a:pt x="202" y="82"/>
                  </a:lnTo>
                  <a:lnTo>
                    <a:pt x="228" y="74"/>
                  </a:lnTo>
                  <a:lnTo>
                    <a:pt x="258" y="65"/>
                  </a:lnTo>
                  <a:lnTo>
                    <a:pt x="292" y="56"/>
                  </a:lnTo>
                  <a:lnTo>
                    <a:pt x="327" y="47"/>
                  </a:lnTo>
                  <a:lnTo>
                    <a:pt x="365" y="38"/>
                  </a:lnTo>
                  <a:lnTo>
                    <a:pt x="405" y="30"/>
                  </a:lnTo>
                  <a:lnTo>
                    <a:pt x="446" y="21"/>
                  </a:lnTo>
                  <a:lnTo>
                    <a:pt x="489" y="14"/>
                  </a:lnTo>
                  <a:lnTo>
                    <a:pt x="531" y="9"/>
                  </a:lnTo>
                  <a:lnTo>
                    <a:pt x="574" y="3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6" name="Freeform 32"/>
            <p:cNvSpPr>
              <a:spLocks/>
            </p:cNvSpPr>
            <p:nvPr/>
          </p:nvSpPr>
          <p:spPr bwMode="auto">
            <a:xfrm>
              <a:off x="476" y="760"/>
              <a:ext cx="78" cy="117"/>
            </a:xfrm>
            <a:custGeom>
              <a:avLst/>
              <a:gdLst>
                <a:gd name="T0" fmla="*/ 608 w 933"/>
                <a:gd name="T1" fmla="*/ 0 h 1397"/>
                <a:gd name="T2" fmla="*/ 933 w 933"/>
                <a:gd name="T3" fmla="*/ 202 h 1397"/>
                <a:gd name="T4" fmla="*/ 608 w 933"/>
                <a:gd name="T5" fmla="*/ 405 h 1397"/>
                <a:gd name="T6" fmla="*/ 608 w 933"/>
                <a:gd name="T7" fmla="*/ 290 h 1397"/>
                <a:gd name="T8" fmla="*/ 556 w 933"/>
                <a:gd name="T9" fmla="*/ 302 h 1397"/>
                <a:gd name="T10" fmla="*/ 505 w 933"/>
                <a:gd name="T11" fmla="*/ 317 h 1397"/>
                <a:gd name="T12" fmla="*/ 455 w 933"/>
                <a:gd name="T13" fmla="*/ 339 h 1397"/>
                <a:gd name="T14" fmla="*/ 409 w 933"/>
                <a:gd name="T15" fmla="*/ 364 h 1397"/>
                <a:gd name="T16" fmla="*/ 366 w 933"/>
                <a:gd name="T17" fmla="*/ 395 h 1397"/>
                <a:gd name="T18" fmla="*/ 328 w 933"/>
                <a:gd name="T19" fmla="*/ 429 h 1397"/>
                <a:gd name="T20" fmla="*/ 291 w 933"/>
                <a:gd name="T21" fmla="*/ 467 h 1397"/>
                <a:gd name="T22" fmla="*/ 258 w 933"/>
                <a:gd name="T23" fmla="*/ 508 h 1397"/>
                <a:gd name="T24" fmla="*/ 230 w 933"/>
                <a:gd name="T25" fmla="*/ 552 h 1397"/>
                <a:gd name="T26" fmla="*/ 207 w 933"/>
                <a:gd name="T27" fmla="*/ 599 h 1397"/>
                <a:gd name="T28" fmla="*/ 188 w 933"/>
                <a:gd name="T29" fmla="*/ 649 h 1397"/>
                <a:gd name="T30" fmla="*/ 174 w 933"/>
                <a:gd name="T31" fmla="*/ 701 h 1397"/>
                <a:gd name="T32" fmla="*/ 165 w 933"/>
                <a:gd name="T33" fmla="*/ 755 h 1397"/>
                <a:gd name="T34" fmla="*/ 162 w 933"/>
                <a:gd name="T35" fmla="*/ 810 h 1397"/>
                <a:gd name="T36" fmla="*/ 165 w 933"/>
                <a:gd name="T37" fmla="*/ 869 h 1397"/>
                <a:gd name="T38" fmla="*/ 176 w 933"/>
                <a:gd name="T39" fmla="*/ 927 h 1397"/>
                <a:gd name="T40" fmla="*/ 190 w 933"/>
                <a:gd name="T41" fmla="*/ 981 h 1397"/>
                <a:gd name="T42" fmla="*/ 212 w 933"/>
                <a:gd name="T43" fmla="*/ 1034 h 1397"/>
                <a:gd name="T44" fmla="*/ 239 w 933"/>
                <a:gd name="T45" fmla="*/ 1083 h 1397"/>
                <a:gd name="T46" fmla="*/ 270 w 933"/>
                <a:gd name="T47" fmla="*/ 1129 h 1397"/>
                <a:gd name="T48" fmla="*/ 306 w 933"/>
                <a:gd name="T49" fmla="*/ 1171 h 1397"/>
                <a:gd name="T50" fmla="*/ 345 w 933"/>
                <a:gd name="T51" fmla="*/ 1209 h 1397"/>
                <a:gd name="T52" fmla="*/ 389 w 933"/>
                <a:gd name="T53" fmla="*/ 1244 h 1397"/>
                <a:gd name="T54" fmla="*/ 436 w 933"/>
                <a:gd name="T55" fmla="*/ 1273 h 1397"/>
                <a:gd name="T56" fmla="*/ 488 w 933"/>
                <a:gd name="T57" fmla="*/ 1297 h 1397"/>
                <a:gd name="T58" fmla="*/ 329 w 933"/>
                <a:gd name="T59" fmla="*/ 1397 h 1397"/>
                <a:gd name="T60" fmla="*/ 276 w 933"/>
                <a:gd name="T61" fmla="*/ 1361 h 1397"/>
                <a:gd name="T62" fmla="*/ 228 w 933"/>
                <a:gd name="T63" fmla="*/ 1322 h 1397"/>
                <a:gd name="T64" fmla="*/ 183 w 933"/>
                <a:gd name="T65" fmla="*/ 1278 h 1397"/>
                <a:gd name="T66" fmla="*/ 142 w 933"/>
                <a:gd name="T67" fmla="*/ 1229 h 1397"/>
                <a:gd name="T68" fmla="*/ 107 w 933"/>
                <a:gd name="T69" fmla="*/ 1178 h 1397"/>
                <a:gd name="T70" fmla="*/ 75 w 933"/>
                <a:gd name="T71" fmla="*/ 1124 h 1397"/>
                <a:gd name="T72" fmla="*/ 49 w 933"/>
                <a:gd name="T73" fmla="*/ 1065 h 1397"/>
                <a:gd name="T74" fmla="*/ 28 w 933"/>
                <a:gd name="T75" fmla="*/ 1005 h 1397"/>
                <a:gd name="T76" fmla="*/ 12 w 933"/>
                <a:gd name="T77" fmla="*/ 942 h 1397"/>
                <a:gd name="T78" fmla="*/ 3 w 933"/>
                <a:gd name="T79" fmla="*/ 878 h 1397"/>
                <a:gd name="T80" fmla="*/ 0 w 933"/>
                <a:gd name="T81" fmla="*/ 810 h 1397"/>
                <a:gd name="T82" fmla="*/ 3 w 933"/>
                <a:gd name="T83" fmla="*/ 746 h 1397"/>
                <a:gd name="T84" fmla="*/ 12 w 933"/>
                <a:gd name="T85" fmla="*/ 682 h 1397"/>
                <a:gd name="T86" fmla="*/ 27 w 933"/>
                <a:gd name="T87" fmla="*/ 620 h 1397"/>
                <a:gd name="T88" fmla="*/ 47 w 933"/>
                <a:gd name="T89" fmla="*/ 560 h 1397"/>
                <a:gd name="T90" fmla="*/ 72 w 933"/>
                <a:gd name="T91" fmla="*/ 504 h 1397"/>
                <a:gd name="T92" fmla="*/ 102 w 933"/>
                <a:gd name="T93" fmla="*/ 450 h 1397"/>
                <a:gd name="T94" fmla="*/ 137 w 933"/>
                <a:gd name="T95" fmla="*/ 399 h 1397"/>
                <a:gd name="T96" fmla="*/ 176 w 933"/>
                <a:gd name="T97" fmla="*/ 352 h 1397"/>
                <a:gd name="T98" fmla="*/ 219 w 933"/>
                <a:gd name="T99" fmla="*/ 308 h 1397"/>
                <a:gd name="T100" fmla="*/ 266 w 933"/>
                <a:gd name="T101" fmla="*/ 268 h 1397"/>
                <a:gd name="T102" fmla="*/ 316 w 933"/>
                <a:gd name="T103" fmla="*/ 232 h 1397"/>
                <a:gd name="T104" fmla="*/ 369 w 933"/>
                <a:gd name="T105" fmla="*/ 201 h 1397"/>
                <a:gd name="T106" fmla="*/ 425 w 933"/>
                <a:gd name="T107" fmla="*/ 174 h 1397"/>
                <a:gd name="T108" fmla="*/ 485 w 933"/>
                <a:gd name="T109" fmla="*/ 153 h 1397"/>
                <a:gd name="T110" fmla="*/ 545 w 933"/>
                <a:gd name="T111" fmla="*/ 137 h 1397"/>
                <a:gd name="T112" fmla="*/ 608 w 933"/>
                <a:gd name="T113" fmla="*/ 127 h 1397"/>
                <a:gd name="T114" fmla="*/ 608 w 933"/>
                <a:gd name="T115" fmla="*/ 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3" h="1397">
                  <a:moveTo>
                    <a:pt x="608" y="0"/>
                  </a:moveTo>
                  <a:lnTo>
                    <a:pt x="933" y="202"/>
                  </a:lnTo>
                  <a:lnTo>
                    <a:pt x="608" y="405"/>
                  </a:lnTo>
                  <a:lnTo>
                    <a:pt x="608" y="290"/>
                  </a:lnTo>
                  <a:lnTo>
                    <a:pt x="556" y="302"/>
                  </a:lnTo>
                  <a:lnTo>
                    <a:pt x="505" y="317"/>
                  </a:lnTo>
                  <a:lnTo>
                    <a:pt x="455" y="339"/>
                  </a:lnTo>
                  <a:lnTo>
                    <a:pt x="409" y="364"/>
                  </a:lnTo>
                  <a:lnTo>
                    <a:pt x="366" y="395"/>
                  </a:lnTo>
                  <a:lnTo>
                    <a:pt x="328" y="429"/>
                  </a:lnTo>
                  <a:lnTo>
                    <a:pt x="291" y="467"/>
                  </a:lnTo>
                  <a:lnTo>
                    <a:pt x="258" y="508"/>
                  </a:lnTo>
                  <a:lnTo>
                    <a:pt x="230" y="552"/>
                  </a:lnTo>
                  <a:lnTo>
                    <a:pt x="207" y="599"/>
                  </a:lnTo>
                  <a:lnTo>
                    <a:pt x="188" y="649"/>
                  </a:lnTo>
                  <a:lnTo>
                    <a:pt x="174" y="701"/>
                  </a:lnTo>
                  <a:lnTo>
                    <a:pt x="165" y="755"/>
                  </a:lnTo>
                  <a:lnTo>
                    <a:pt x="162" y="810"/>
                  </a:lnTo>
                  <a:lnTo>
                    <a:pt x="165" y="869"/>
                  </a:lnTo>
                  <a:lnTo>
                    <a:pt x="176" y="927"/>
                  </a:lnTo>
                  <a:lnTo>
                    <a:pt x="190" y="981"/>
                  </a:lnTo>
                  <a:lnTo>
                    <a:pt x="212" y="1034"/>
                  </a:lnTo>
                  <a:lnTo>
                    <a:pt x="239" y="1083"/>
                  </a:lnTo>
                  <a:lnTo>
                    <a:pt x="270" y="1129"/>
                  </a:lnTo>
                  <a:lnTo>
                    <a:pt x="306" y="1171"/>
                  </a:lnTo>
                  <a:lnTo>
                    <a:pt x="345" y="1209"/>
                  </a:lnTo>
                  <a:lnTo>
                    <a:pt x="389" y="1244"/>
                  </a:lnTo>
                  <a:lnTo>
                    <a:pt x="436" y="1273"/>
                  </a:lnTo>
                  <a:lnTo>
                    <a:pt x="488" y="1297"/>
                  </a:lnTo>
                  <a:lnTo>
                    <a:pt x="329" y="1397"/>
                  </a:lnTo>
                  <a:lnTo>
                    <a:pt x="276" y="1361"/>
                  </a:lnTo>
                  <a:lnTo>
                    <a:pt x="228" y="1322"/>
                  </a:lnTo>
                  <a:lnTo>
                    <a:pt x="183" y="1278"/>
                  </a:lnTo>
                  <a:lnTo>
                    <a:pt x="142" y="1229"/>
                  </a:lnTo>
                  <a:lnTo>
                    <a:pt x="107" y="1178"/>
                  </a:lnTo>
                  <a:lnTo>
                    <a:pt x="75" y="1124"/>
                  </a:lnTo>
                  <a:lnTo>
                    <a:pt x="49" y="1065"/>
                  </a:lnTo>
                  <a:lnTo>
                    <a:pt x="28" y="1005"/>
                  </a:lnTo>
                  <a:lnTo>
                    <a:pt x="12" y="942"/>
                  </a:lnTo>
                  <a:lnTo>
                    <a:pt x="3" y="878"/>
                  </a:lnTo>
                  <a:lnTo>
                    <a:pt x="0" y="810"/>
                  </a:lnTo>
                  <a:lnTo>
                    <a:pt x="3" y="746"/>
                  </a:lnTo>
                  <a:lnTo>
                    <a:pt x="12" y="682"/>
                  </a:lnTo>
                  <a:lnTo>
                    <a:pt x="27" y="620"/>
                  </a:lnTo>
                  <a:lnTo>
                    <a:pt x="47" y="560"/>
                  </a:lnTo>
                  <a:lnTo>
                    <a:pt x="72" y="504"/>
                  </a:lnTo>
                  <a:lnTo>
                    <a:pt x="102" y="450"/>
                  </a:lnTo>
                  <a:lnTo>
                    <a:pt x="137" y="399"/>
                  </a:lnTo>
                  <a:lnTo>
                    <a:pt x="176" y="352"/>
                  </a:lnTo>
                  <a:lnTo>
                    <a:pt x="219" y="308"/>
                  </a:lnTo>
                  <a:lnTo>
                    <a:pt x="266" y="268"/>
                  </a:lnTo>
                  <a:lnTo>
                    <a:pt x="316" y="232"/>
                  </a:lnTo>
                  <a:lnTo>
                    <a:pt x="369" y="201"/>
                  </a:lnTo>
                  <a:lnTo>
                    <a:pt x="425" y="174"/>
                  </a:lnTo>
                  <a:lnTo>
                    <a:pt x="485" y="153"/>
                  </a:lnTo>
                  <a:lnTo>
                    <a:pt x="545" y="137"/>
                  </a:lnTo>
                  <a:lnTo>
                    <a:pt x="608" y="127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7" name="Freeform 33"/>
            <p:cNvSpPr>
              <a:spLocks/>
            </p:cNvSpPr>
            <p:nvPr/>
          </p:nvSpPr>
          <p:spPr bwMode="auto">
            <a:xfrm>
              <a:off x="514" y="779"/>
              <a:ext cx="77" cy="117"/>
            </a:xfrm>
            <a:custGeom>
              <a:avLst/>
              <a:gdLst>
                <a:gd name="T0" fmla="*/ 604 w 932"/>
                <a:gd name="T1" fmla="*/ 0 h 1396"/>
                <a:gd name="T2" fmla="*/ 657 w 932"/>
                <a:gd name="T3" fmla="*/ 35 h 1396"/>
                <a:gd name="T4" fmla="*/ 705 w 932"/>
                <a:gd name="T5" fmla="*/ 74 h 1396"/>
                <a:gd name="T6" fmla="*/ 749 w 932"/>
                <a:gd name="T7" fmla="*/ 118 h 1396"/>
                <a:gd name="T8" fmla="*/ 790 w 932"/>
                <a:gd name="T9" fmla="*/ 167 h 1396"/>
                <a:gd name="T10" fmla="*/ 826 w 932"/>
                <a:gd name="T11" fmla="*/ 218 h 1396"/>
                <a:gd name="T12" fmla="*/ 857 w 932"/>
                <a:gd name="T13" fmla="*/ 272 h 1396"/>
                <a:gd name="T14" fmla="*/ 884 w 932"/>
                <a:gd name="T15" fmla="*/ 331 h 1396"/>
                <a:gd name="T16" fmla="*/ 905 w 932"/>
                <a:gd name="T17" fmla="*/ 391 h 1396"/>
                <a:gd name="T18" fmla="*/ 919 w 932"/>
                <a:gd name="T19" fmla="*/ 454 h 1396"/>
                <a:gd name="T20" fmla="*/ 929 w 932"/>
                <a:gd name="T21" fmla="*/ 518 h 1396"/>
                <a:gd name="T22" fmla="*/ 932 w 932"/>
                <a:gd name="T23" fmla="*/ 585 h 1396"/>
                <a:gd name="T24" fmla="*/ 929 w 932"/>
                <a:gd name="T25" fmla="*/ 650 h 1396"/>
                <a:gd name="T26" fmla="*/ 920 w 932"/>
                <a:gd name="T27" fmla="*/ 714 h 1396"/>
                <a:gd name="T28" fmla="*/ 906 w 932"/>
                <a:gd name="T29" fmla="*/ 776 h 1396"/>
                <a:gd name="T30" fmla="*/ 886 w 932"/>
                <a:gd name="T31" fmla="*/ 836 h 1396"/>
                <a:gd name="T32" fmla="*/ 861 w 932"/>
                <a:gd name="T33" fmla="*/ 892 h 1396"/>
                <a:gd name="T34" fmla="*/ 830 w 932"/>
                <a:gd name="T35" fmla="*/ 947 h 1396"/>
                <a:gd name="T36" fmla="*/ 796 w 932"/>
                <a:gd name="T37" fmla="*/ 997 h 1396"/>
                <a:gd name="T38" fmla="*/ 757 w 932"/>
                <a:gd name="T39" fmla="*/ 1044 h 1396"/>
                <a:gd name="T40" fmla="*/ 714 w 932"/>
                <a:gd name="T41" fmla="*/ 1088 h 1396"/>
                <a:gd name="T42" fmla="*/ 667 w 932"/>
                <a:gd name="T43" fmla="*/ 1128 h 1396"/>
                <a:gd name="T44" fmla="*/ 617 w 932"/>
                <a:gd name="T45" fmla="*/ 1164 h 1396"/>
                <a:gd name="T46" fmla="*/ 563 w 932"/>
                <a:gd name="T47" fmla="*/ 1195 h 1396"/>
                <a:gd name="T48" fmla="*/ 508 w 932"/>
                <a:gd name="T49" fmla="*/ 1221 h 1396"/>
                <a:gd name="T50" fmla="*/ 449 w 932"/>
                <a:gd name="T51" fmla="*/ 1243 h 1396"/>
                <a:gd name="T52" fmla="*/ 387 w 932"/>
                <a:gd name="T53" fmla="*/ 1259 h 1396"/>
                <a:gd name="T54" fmla="*/ 325 w 932"/>
                <a:gd name="T55" fmla="*/ 1269 h 1396"/>
                <a:gd name="T56" fmla="*/ 325 w 932"/>
                <a:gd name="T57" fmla="*/ 1396 h 1396"/>
                <a:gd name="T58" fmla="*/ 0 w 932"/>
                <a:gd name="T59" fmla="*/ 1194 h 1396"/>
                <a:gd name="T60" fmla="*/ 325 w 932"/>
                <a:gd name="T61" fmla="*/ 991 h 1396"/>
                <a:gd name="T62" fmla="*/ 325 w 932"/>
                <a:gd name="T63" fmla="*/ 1106 h 1396"/>
                <a:gd name="T64" fmla="*/ 378 w 932"/>
                <a:gd name="T65" fmla="*/ 1094 h 1396"/>
                <a:gd name="T66" fmla="*/ 428 w 932"/>
                <a:gd name="T67" fmla="*/ 1079 h 1396"/>
                <a:gd name="T68" fmla="*/ 477 w 932"/>
                <a:gd name="T69" fmla="*/ 1057 h 1396"/>
                <a:gd name="T70" fmla="*/ 524 w 932"/>
                <a:gd name="T71" fmla="*/ 1032 h 1396"/>
                <a:gd name="T72" fmla="*/ 566 w 932"/>
                <a:gd name="T73" fmla="*/ 1001 h 1396"/>
                <a:gd name="T74" fmla="*/ 606 w 932"/>
                <a:gd name="T75" fmla="*/ 968 h 1396"/>
                <a:gd name="T76" fmla="*/ 642 w 932"/>
                <a:gd name="T77" fmla="*/ 930 h 1396"/>
                <a:gd name="T78" fmla="*/ 674 w 932"/>
                <a:gd name="T79" fmla="*/ 888 h 1396"/>
                <a:gd name="T80" fmla="*/ 703 w 932"/>
                <a:gd name="T81" fmla="*/ 844 h 1396"/>
                <a:gd name="T82" fmla="*/ 726 w 932"/>
                <a:gd name="T83" fmla="*/ 797 h 1396"/>
                <a:gd name="T84" fmla="*/ 745 w 932"/>
                <a:gd name="T85" fmla="*/ 747 h 1396"/>
                <a:gd name="T86" fmla="*/ 759 w 932"/>
                <a:gd name="T87" fmla="*/ 695 h 1396"/>
                <a:gd name="T88" fmla="*/ 768 w 932"/>
                <a:gd name="T89" fmla="*/ 641 h 1396"/>
                <a:gd name="T90" fmla="*/ 771 w 932"/>
                <a:gd name="T91" fmla="*/ 585 h 1396"/>
                <a:gd name="T92" fmla="*/ 768 w 932"/>
                <a:gd name="T93" fmla="*/ 527 h 1396"/>
                <a:gd name="T94" fmla="*/ 757 w 932"/>
                <a:gd name="T95" fmla="*/ 469 h 1396"/>
                <a:gd name="T96" fmla="*/ 742 w 932"/>
                <a:gd name="T97" fmla="*/ 415 h 1396"/>
                <a:gd name="T98" fmla="*/ 720 w 932"/>
                <a:gd name="T99" fmla="*/ 362 h 1396"/>
                <a:gd name="T100" fmla="*/ 694 w 932"/>
                <a:gd name="T101" fmla="*/ 313 h 1396"/>
                <a:gd name="T102" fmla="*/ 663 w 932"/>
                <a:gd name="T103" fmla="*/ 267 h 1396"/>
                <a:gd name="T104" fmla="*/ 627 w 932"/>
                <a:gd name="T105" fmla="*/ 225 h 1396"/>
                <a:gd name="T106" fmla="*/ 587 w 932"/>
                <a:gd name="T107" fmla="*/ 186 h 1396"/>
                <a:gd name="T108" fmla="*/ 543 w 932"/>
                <a:gd name="T109" fmla="*/ 153 h 1396"/>
                <a:gd name="T110" fmla="*/ 496 w 932"/>
                <a:gd name="T111" fmla="*/ 124 h 1396"/>
                <a:gd name="T112" fmla="*/ 445 w 932"/>
                <a:gd name="T113" fmla="*/ 98 h 1396"/>
                <a:gd name="T114" fmla="*/ 604 w 932"/>
                <a:gd name="T115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2" h="1396">
                  <a:moveTo>
                    <a:pt x="604" y="0"/>
                  </a:moveTo>
                  <a:lnTo>
                    <a:pt x="657" y="35"/>
                  </a:lnTo>
                  <a:lnTo>
                    <a:pt x="705" y="74"/>
                  </a:lnTo>
                  <a:lnTo>
                    <a:pt x="749" y="118"/>
                  </a:lnTo>
                  <a:lnTo>
                    <a:pt x="790" y="167"/>
                  </a:lnTo>
                  <a:lnTo>
                    <a:pt x="826" y="218"/>
                  </a:lnTo>
                  <a:lnTo>
                    <a:pt x="857" y="272"/>
                  </a:lnTo>
                  <a:lnTo>
                    <a:pt x="884" y="331"/>
                  </a:lnTo>
                  <a:lnTo>
                    <a:pt x="905" y="391"/>
                  </a:lnTo>
                  <a:lnTo>
                    <a:pt x="919" y="454"/>
                  </a:lnTo>
                  <a:lnTo>
                    <a:pt x="929" y="518"/>
                  </a:lnTo>
                  <a:lnTo>
                    <a:pt x="932" y="585"/>
                  </a:lnTo>
                  <a:lnTo>
                    <a:pt x="929" y="650"/>
                  </a:lnTo>
                  <a:lnTo>
                    <a:pt x="920" y="714"/>
                  </a:lnTo>
                  <a:lnTo>
                    <a:pt x="906" y="776"/>
                  </a:lnTo>
                  <a:lnTo>
                    <a:pt x="886" y="836"/>
                  </a:lnTo>
                  <a:lnTo>
                    <a:pt x="861" y="892"/>
                  </a:lnTo>
                  <a:lnTo>
                    <a:pt x="830" y="947"/>
                  </a:lnTo>
                  <a:lnTo>
                    <a:pt x="796" y="997"/>
                  </a:lnTo>
                  <a:lnTo>
                    <a:pt x="757" y="1044"/>
                  </a:lnTo>
                  <a:lnTo>
                    <a:pt x="714" y="1088"/>
                  </a:lnTo>
                  <a:lnTo>
                    <a:pt x="667" y="1128"/>
                  </a:lnTo>
                  <a:lnTo>
                    <a:pt x="617" y="1164"/>
                  </a:lnTo>
                  <a:lnTo>
                    <a:pt x="563" y="1195"/>
                  </a:lnTo>
                  <a:lnTo>
                    <a:pt x="508" y="1221"/>
                  </a:lnTo>
                  <a:lnTo>
                    <a:pt x="449" y="1243"/>
                  </a:lnTo>
                  <a:lnTo>
                    <a:pt x="387" y="1259"/>
                  </a:lnTo>
                  <a:lnTo>
                    <a:pt x="325" y="1269"/>
                  </a:lnTo>
                  <a:lnTo>
                    <a:pt x="325" y="1396"/>
                  </a:lnTo>
                  <a:lnTo>
                    <a:pt x="0" y="1194"/>
                  </a:lnTo>
                  <a:lnTo>
                    <a:pt x="325" y="991"/>
                  </a:lnTo>
                  <a:lnTo>
                    <a:pt x="325" y="1106"/>
                  </a:lnTo>
                  <a:lnTo>
                    <a:pt x="378" y="1094"/>
                  </a:lnTo>
                  <a:lnTo>
                    <a:pt x="428" y="1079"/>
                  </a:lnTo>
                  <a:lnTo>
                    <a:pt x="477" y="1057"/>
                  </a:lnTo>
                  <a:lnTo>
                    <a:pt x="524" y="1032"/>
                  </a:lnTo>
                  <a:lnTo>
                    <a:pt x="566" y="1001"/>
                  </a:lnTo>
                  <a:lnTo>
                    <a:pt x="606" y="968"/>
                  </a:lnTo>
                  <a:lnTo>
                    <a:pt x="642" y="930"/>
                  </a:lnTo>
                  <a:lnTo>
                    <a:pt x="674" y="888"/>
                  </a:lnTo>
                  <a:lnTo>
                    <a:pt x="703" y="844"/>
                  </a:lnTo>
                  <a:lnTo>
                    <a:pt x="726" y="797"/>
                  </a:lnTo>
                  <a:lnTo>
                    <a:pt x="745" y="747"/>
                  </a:lnTo>
                  <a:lnTo>
                    <a:pt x="759" y="695"/>
                  </a:lnTo>
                  <a:lnTo>
                    <a:pt x="768" y="641"/>
                  </a:lnTo>
                  <a:lnTo>
                    <a:pt x="771" y="585"/>
                  </a:lnTo>
                  <a:lnTo>
                    <a:pt x="768" y="527"/>
                  </a:lnTo>
                  <a:lnTo>
                    <a:pt x="757" y="469"/>
                  </a:lnTo>
                  <a:lnTo>
                    <a:pt x="742" y="415"/>
                  </a:lnTo>
                  <a:lnTo>
                    <a:pt x="720" y="362"/>
                  </a:lnTo>
                  <a:lnTo>
                    <a:pt x="694" y="313"/>
                  </a:lnTo>
                  <a:lnTo>
                    <a:pt x="663" y="267"/>
                  </a:lnTo>
                  <a:lnTo>
                    <a:pt x="627" y="225"/>
                  </a:lnTo>
                  <a:lnTo>
                    <a:pt x="587" y="186"/>
                  </a:lnTo>
                  <a:lnTo>
                    <a:pt x="543" y="153"/>
                  </a:lnTo>
                  <a:lnTo>
                    <a:pt x="496" y="124"/>
                  </a:lnTo>
                  <a:lnTo>
                    <a:pt x="445" y="98"/>
                  </a:lnTo>
                  <a:lnTo>
                    <a:pt x="6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48" name="Rectangle 547"/>
          <p:cNvSpPr/>
          <p:nvPr/>
        </p:nvSpPr>
        <p:spPr>
          <a:xfrm>
            <a:off x="9646652" y="6157411"/>
            <a:ext cx="816751" cy="177066"/>
          </a:xfrm>
          <a:prstGeom prst="rect">
            <a:avLst/>
          </a:prstGeom>
          <a:solidFill>
            <a:srgbClr val="019CB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Re-open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49" name="Group 26"/>
          <p:cNvGrpSpPr>
            <a:grpSpLocks noChangeAspect="1"/>
          </p:cNvGrpSpPr>
          <p:nvPr/>
        </p:nvGrpSpPr>
        <p:grpSpPr bwMode="auto">
          <a:xfrm>
            <a:off x="10270549" y="6163996"/>
            <a:ext cx="151685" cy="144208"/>
            <a:chOff x="392" y="656"/>
            <a:chExt cx="284" cy="270"/>
          </a:xfrm>
          <a:solidFill>
            <a:schemeClr val="bg1"/>
          </a:solidFill>
        </p:grpSpPr>
        <p:sp>
          <p:nvSpPr>
            <p:cNvPr id="550" name="Freeform 28"/>
            <p:cNvSpPr>
              <a:spLocks/>
            </p:cNvSpPr>
            <p:nvPr/>
          </p:nvSpPr>
          <p:spPr bwMode="auto">
            <a:xfrm>
              <a:off x="426" y="656"/>
              <a:ext cx="52" cy="57"/>
            </a:xfrm>
            <a:custGeom>
              <a:avLst/>
              <a:gdLst>
                <a:gd name="T0" fmla="*/ 313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5 w 625"/>
                <a:gd name="T7" fmla="*/ 24 h 684"/>
                <a:gd name="T8" fmla="*/ 470 w 625"/>
                <a:gd name="T9" fmla="*/ 42 h 684"/>
                <a:gd name="T10" fmla="*/ 504 w 625"/>
                <a:gd name="T11" fmla="*/ 65 h 684"/>
                <a:gd name="T12" fmla="*/ 533 w 625"/>
                <a:gd name="T13" fmla="*/ 91 h 684"/>
                <a:gd name="T14" fmla="*/ 559 w 625"/>
                <a:gd name="T15" fmla="*/ 122 h 684"/>
                <a:gd name="T16" fmla="*/ 582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3 w 625"/>
                <a:gd name="T31" fmla="*/ 433 h 684"/>
                <a:gd name="T32" fmla="*/ 589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1 w 625"/>
                <a:gd name="T41" fmla="*/ 609 h 684"/>
                <a:gd name="T42" fmla="*/ 460 w 625"/>
                <a:gd name="T43" fmla="*/ 634 h 684"/>
                <a:gd name="T44" fmla="*/ 425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3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6 w 625"/>
                <a:gd name="T63" fmla="*/ 578 h 684"/>
                <a:gd name="T64" fmla="*/ 80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3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6 w 625"/>
                <a:gd name="T87" fmla="*/ 122 h 684"/>
                <a:gd name="T88" fmla="*/ 92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2 w 625"/>
                <a:gd name="T95" fmla="*/ 24 h 684"/>
                <a:gd name="T96" fmla="*/ 230 w 625"/>
                <a:gd name="T97" fmla="*/ 11 h 684"/>
                <a:gd name="T98" fmla="*/ 270 w 625"/>
                <a:gd name="T99" fmla="*/ 2 h 684"/>
                <a:gd name="T100" fmla="*/ 313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3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4"/>
                  </a:lnTo>
                  <a:lnTo>
                    <a:pt x="470" y="42"/>
                  </a:lnTo>
                  <a:lnTo>
                    <a:pt x="504" y="65"/>
                  </a:lnTo>
                  <a:lnTo>
                    <a:pt x="533" y="91"/>
                  </a:lnTo>
                  <a:lnTo>
                    <a:pt x="559" y="122"/>
                  </a:lnTo>
                  <a:lnTo>
                    <a:pt x="582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3" y="433"/>
                  </a:lnTo>
                  <a:lnTo>
                    <a:pt x="589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1" y="609"/>
                  </a:lnTo>
                  <a:lnTo>
                    <a:pt x="460" y="634"/>
                  </a:lnTo>
                  <a:lnTo>
                    <a:pt x="425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3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6" y="578"/>
                  </a:lnTo>
                  <a:lnTo>
                    <a:pt x="80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3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6" y="122"/>
                  </a:lnTo>
                  <a:lnTo>
                    <a:pt x="92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2" y="24"/>
                  </a:lnTo>
                  <a:lnTo>
                    <a:pt x="230" y="11"/>
                  </a:lnTo>
                  <a:lnTo>
                    <a:pt x="270" y="2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1" name="Freeform 29"/>
            <p:cNvSpPr>
              <a:spLocks/>
            </p:cNvSpPr>
            <p:nvPr/>
          </p:nvSpPr>
          <p:spPr bwMode="auto">
            <a:xfrm>
              <a:off x="590" y="656"/>
              <a:ext cx="52" cy="57"/>
            </a:xfrm>
            <a:custGeom>
              <a:avLst/>
              <a:gdLst>
                <a:gd name="T0" fmla="*/ 312 w 625"/>
                <a:gd name="T1" fmla="*/ 0 h 684"/>
                <a:gd name="T2" fmla="*/ 355 w 625"/>
                <a:gd name="T3" fmla="*/ 2 h 684"/>
                <a:gd name="T4" fmla="*/ 396 w 625"/>
                <a:gd name="T5" fmla="*/ 11 h 684"/>
                <a:gd name="T6" fmla="*/ 434 w 625"/>
                <a:gd name="T7" fmla="*/ 24 h 684"/>
                <a:gd name="T8" fmla="*/ 471 w 625"/>
                <a:gd name="T9" fmla="*/ 42 h 684"/>
                <a:gd name="T10" fmla="*/ 503 w 625"/>
                <a:gd name="T11" fmla="*/ 65 h 684"/>
                <a:gd name="T12" fmla="*/ 533 w 625"/>
                <a:gd name="T13" fmla="*/ 91 h 684"/>
                <a:gd name="T14" fmla="*/ 560 w 625"/>
                <a:gd name="T15" fmla="*/ 122 h 684"/>
                <a:gd name="T16" fmla="*/ 583 w 625"/>
                <a:gd name="T17" fmla="*/ 154 h 684"/>
                <a:gd name="T18" fmla="*/ 600 w 625"/>
                <a:gd name="T19" fmla="*/ 191 h 684"/>
                <a:gd name="T20" fmla="*/ 614 w 625"/>
                <a:gd name="T21" fmla="*/ 229 h 684"/>
                <a:gd name="T22" fmla="*/ 622 w 625"/>
                <a:gd name="T23" fmla="*/ 269 h 684"/>
                <a:gd name="T24" fmla="*/ 625 w 625"/>
                <a:gd name="T25" fmla="*/ 312 h 684"/>
                <a:gd name="T26" fmla="*/ 622 w 625"/>
                <a:gd name="T27" fmla="*/ 352 h 684"/>
                <a:gd name="T28" fmla="*/ 615 w 625"/>
                <a:gd name="T29" fmla="*/ 393 h 684"/>
                <a:gd name="T30" fmla="*/ 604 w 625"/>
                <a:gd name="T31" fmla="*/ 433 h 684"/>
                <a:gd name="T32" fmla="*/ 588 w 625"/>
                <a:gd name="T33" fmla="*/ 473 h 684"/>
                <a:gd name="T34" fmla="*/ 569 w 625"/>
                <a:gd name="T35" fmla="*/ 510 h 684"/>
                <a:gd name="T36" fmla="*/ 546 w 625"/>
                <a:gd name="T37" fmla="*/ 546 h 684"/>
                <a:gd name="T38" fmla="*/ 520 w 625"/>
                <a:gd name="T39" fmla="*/ 578 h 684"/>
                <a:gd name="T40" fmla="*/ 490 w 625"/>
                <a:gd name="T41" fmla="*/ 609 h 684"/>
                <a:gd name="T42" fmla="*/ 459 w 625"/>
                <a:gd name="T43" fmla="*/ 634 h 684"/>
                <a:gd name="T44" fmla="*/ 426 w 625"/>
                <a:gd name="T45" fmla="*/ 655 h 684"/>
                <a:gd name="T46" fmla="*/ 390 w 625"/>
                <a:gd name="T47" fmla="*/ 671 h 684"/>
                <a:gd name="T48" fmla="*/ 352 w 625"/>
                <a:gd name="T49" fmla="*/ 681 h 684"/>
                <a:gd name="T50" fmla="*/ 312 w 625"/>
                <a:gd name="T51" fmla="*/ 684 h 684"/>
                <a:gd name="T52" fmla="*/ 274 w 625"/>
                <a:gd name="T53" fmla="*/ 681 h 684"/>
                <a:gd name="T54" fmla="*/ 236 w 625"/>
                <a:gd name="T55" fmla="*/ 671 h 684"/>
                <a:gd name="T56" fmla="*/ 200 w 625"/>
                <a:gd name="T57" fmla="*/ 655 h 684"/>
                <a:gd name="T58" fmla="*/ 166 w 625"/>
                <a:gd name="T59" fmla="*/ 634 h 684"/>
                <a:gd name="T60" fmla="*/ 134 w 625"/>
                <a:gd name="T61" fmla="*/ 609 h 684"/>
                <a:gd name="T62" fmla="*/ 105 w 625"/>
                <a:gd name="T63" fmla="*/ 578 h 684"/>
                <a:gd name="T64" fmla="*/ 79 w 625"/>
                <a:gd name="T65" fmla="*/ 546 h 684"/>
                <a:gd name="T66" fmla="*/ 57 w 625"/>
                <a:gd name="T67" fmla="*/ 510 h 684"/>
                <a:gd name="T68" fmla="*/ 37 w 625"/>
                <a:gd name="T69" fmla="*/ 473 h 684"/>
                <a:gd name="T70" fmla="*/ 21 w 625"/>
                <a:gd name="T71" fmla="*/ 433 h 684"/>
                <a:gd name="T72" fmla="*/ 10 w 625"/>
                <a:gd name="T73" fmla="*/ 393 h 684"/>
                <a:gd name="T74" fmla="*/ 2 w 625"/>
                <a:gd name="T75" fmla="*/ 352 h 684"/>
                <a:gd name="T76" fmla="*/ 0 w 625"/>
                <a:gd name="T77" fmla="*/ 312 h 684"/>
                <a:gd name="T78" fmla="*/ 3 w 625"/>
                <a:gd name="T79" fmla="*/ 269 h 684"/>
                <a:gd name="T80" fmla="*/ 12 w 625"/>
                <a:gd name="T81" fmla="*/ 229 h 684"/>
                <a:gd name="T82" fmla="*/ 25 w 625"/>
                <a:gd name="T83" fmla="*/ 191 h 684"/>
                <a:gd name="T84" fmla="*/ 43 w 625"/>
                <a:gd name="T85" fmla="*/ 154 h 684"/>
                <a:gd name="T86" fmla="*/ 65 w 625"/>
                <a:gd name="T87" fmla="*/ 122 h 684"/>
                <a:gd name="T88" fmla="*/ 91 w 625"/>
                <a:gd name="T89" fmla="*/ 91 h 684"/>
                <a:gd name="T90" fmla="*/ 122 w 625"/>
                <a:gd name="T91" fmla="*/ 65 h 684"/>
                <a:gd name="T92" fmla="*/ 155 w 625"/>
                <a:gd name="T93" fmla="*/ 42 h 684"/>
                <a:gd name="T94" fmla="*/ 191 w 625"/>
                <a:gd name="T95" fmla="*/ 24 h 684"/>
                <a:gd name="T96" fmla="*/ 230 w 625"/>
                <a:gd name="T97" fmla="*/ 11 h 684"/>
                <a:gd name="T98" fmla="*/ 271 w 625"/>
                <a:gd name="T99" fmla="*/ 2 h 684"/>
                <a:gd name="T100" fmla="*/ 312 w 625"/>
                <a:gd name="T101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84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4" y="24"/>
                  </a:lnTo>
                  <a:lnTo>
                    <a:pt x="471" y="42"/>
                  </a:lnTo>
                  <a:lnTo>
                    <a:pt x="503" y="65"/>
                  </a:lnTo>
                  <a:lnTo>
                    <a:pt x="533" y="91"/>
                  </a:lnTo>
                  <a:lnTo>
                    <a:pt x="560" y="122"/>
                  </a:lnTo>
                  <a:lnTo>
                    <a:pt x="583" y="154"/>
                  </a:lnTo>
                  <a:lnTo>
                    <a:pt x="600" y="191"/>
                  </a:lnTo>
                  <a:lnTo>
                    <a:pt x="614" y="229"/>
                  </a:lnTo>
                  <a:lnTo>
                    <a:pt x="622" y="269"/>
                  </a:lnTo>
                  <a:lnTo>
                    <a:pt x="625" y="312"/>
                  </a:lnTo>
                  <a:lnTo>
                    <a:pt x="622" y="352"/>
                  </a:lnTo>
                  <a:lnTo>
                    <a:pt x="615" y="393"/>
                  </a:lnTo>
                  <a:lnTo>
                    <a:pt x="604" y="433"/>
                  </a:lnTo>
                  <a:lnTo>
                    <a:pt x="588" y="473"/>
                  </a:lnTo>
                  <a:lnTo>
                    <a:pt x="569" y="510"/>
                  </a:lnTo>
                  <a:lnTo>
                    <a:pt x="546" y="546"/>
                  </a:lnTo>
                  <a:lnTo>
                    <a:pt x="520" y="578"/>
                  </a:lnTo>
                  <a:lnTo>
                    <a:pt x="490" y="609"/>
                  </a:lnTo>
                  <a:lnTo>
                    <a:pt x="459" y="634"/>
                  </a:lnTo>
                  <a:lnTo>
                    <a:pt x="426" y="655"/>
                  </a:lnTo>
                  <a:lnTo>
                    <a:pt x="390" y="671"/>
                  </a:lnTo>
                  <a:lnTo>
                    <a:pt x="352" y="681"/>
                  </a:lnTo>
                  <a:lnTo>
                    <a:pt x="312" y="684"/>
                  </a:lnTo>
                  <a:lnTo>
                    <a:pt x="274" y="681"/>
                  </a:lnTo>
                  <a:lnTo>
                    <a:pt x="236" y="671"/>
                  </a:lnTo>
                  <a:lnTo>
                    <a:pt x="200" y="655"/>
                  </a:lnTo>
                  <a:lnTo>
                    <a:pt x="166" y="634"/>
                  </a:lnTo>
                  <a:lnTo>
                    <a:pt x="134" y="609"/>
                  </a:lnTo>
                  <a:lnTo>
                    <a:pt x="105" y="578"/>
                  </a:lnTo>
                  <a:lnTo>
                    <a:pt x="79" y="546"/>
                  </a:lnTo>
                  <a:lnTo>
                    <a:pt x="57" y="510"/>
                  </a:lnTo>
                  <a:lnTo>
                    <a:pt x="37" y="473"/>
                  </a:lnTo>
                  <a:lnTo>
                    <a:pt x="21" y="433"/>
                  </a:lnTo>
                  <a:lnTo>
                    <a:pt x="10" y="393"/>
                  </a:lnTo>
                  <a:lnTo>
                    <a:pt x="2" y="352"/>
                  </a:lnTo>
                  <a:lnTo>
                    <a:pt x="0" y="312"/>
                  </a:lnTo>
                  <a:lnTo>
                    <a:pt x="3" y="269"/>
                  </a:lnTo>
                  <a:lnTo>
                    <a:pt x="12" y="229"/>
                  </a:lnTo>
                  <a:lnTo>
                    <a:pt x="25" y="191"/>
                  </a:lnTo>
                  <a:lnTo>
                    <a:pt x="43" y="154"/>
                  </a:lnTo>
                  <a:lnTo>
                    <a:pt x="65" y="122"/>
                  </a:lnTo>
                  <a:lnTo>
                    <a:pt x="91" y="91"/>
                  </a:lnTo>
                  <a:lnTo>
                    <a:pt x="122" y="65"/>
                  </a:lnTo>
                  <a:lnTo>
                    <a:pt x="155" y="42"/>
                  </a:lnTo>
                  <a:lnTo>
                    <a:pt x="191" y="24"/>
                  </a:lnTo>
                  <a:lnTo>
                    <a:pt x="230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2" name="Freeform 30"/>
            <p:cNvSpPr>
              <a:spLocks/>
            </p:cNvSpPr>
            <p:nvPr/>
          </p:nvSpPr>
          <p:spPr bwMode="auto">
            <a:xfrm>
              <a:off x="392" y="715"/>
              <a:ext cx="115" cy="211"/>
            </a:xfrm>
            <a:custGeom>
              <a:avLst/>
              <a:gdLst>
                <a:gd name="T0" fmla="*/ 700 w 1379"/>
                <a:gd name="T1" fmla="*/ 64 h 2528"/>
                <a:gd name="T2" fmla="*/ 814 w 1379"/>
                <a:gd name="T3" fmla="*/ 710 h 2528"/>
                <a:gd name="T4" fmla="*/ 762 w 1379"/>
                <a:gd name="T5" fmla="*/ 1 h 2528"/>
                <a:gd name="T6" fmla="*/ 891 w 1379"/>
                <a:gd name="T7" fmla="*/ 15 h 2528"/>
                <a:gd name="T8" fmla="*/ 1015 w 1379"/>
                <a:gd name="T9" fmla="*/ 38 h 2528"/>
                <a:gd name="T10" fmla="*/ 1122 w 1379"/>
                <a:gd name="T11" fmla="*/ 65 h 2528"/>
                <a:gd name="T12" fmla="*/ 1202 w 1379"/>
                <a:gd name="T13" fmla="*/ 89 h 2528"/>
                <a:gd name="T14" fmla="*/ 1246 w 1379"/>
                <a:gd name="T15" fmla="*/ 104 h 2528"/>
                <a:gd name="T16" fmla="*/ 1269 w 1379"/>
                <a:gd name="T17" fmla="*/ 118 h 2528"/>
                <a:gd name="T18" fmla="*/ 1298 w 1379"/>
                <a:gd name="T19" fmla="*/ 137 h 2528"/>
                <a:gd name="T20" fmla="*/ 1318 w 1379"/>
                <a:gd name="T21" fmla="*/ 166 h 2528"/>
                <a:gd name="T22" fmla="*/ 1328 w 1379"/>
                <a:gd name="T23" fmla="*/ 197 h 2528"/>
                <a:gd name="T24" fmla="*/ 1379 w 1379"/>
                <a:gd name="T25" fmla="*/ 639 h 2528"/>
                <a:gd name="T26" fmla="*/ 1342 w 1379"/>
                <a:gd name="T27" fmla="*/ 653 h 2528"/>
                <a:gd name="T28" fmla="*/ 1221 w 1379"/>
                <a:gd name="T29" fmla="*/ 733 h 2528"/>
                <a:gd name="T30" fmla="*/ 1094 w 1379"/>
                <a:gd name="T31" fmla="*/ 314 h 2528"/>
                <a:gd name="T32" fmla="*/ 1038 w 1379"/>
                <a:gd name="T33" fmla="*/ 932 h 2528"/>
                <a:gd name="T34" fmla="*/ 993 w 1379"/>
                <a:gd name="T35" fmla="*/ 1013 h 2528"/>
                <a:gd name="T36" fmla="*/ 953 w 1379"/>
                <a:gd name="T37" fmla="*/ 1111 h 2528"/>
                <a:gd name="T38" fmla="*/ 938 w 1379"/>
                <a:gd name="T39" fmla="*/ 1163 h 2528"/>
                <a:gd name="T40" fmla="*/ 921 w 1379"/>
                <a:gd name="T41" fmla="*/ 1265 h 2528"/>
                <a:gd name="T42" fmla="*/ 916 w 1379"/>
                <a:gd name="T43" fmla="*/ 1401 h 2528"/>
                <a:gd name="T44" fmla="*/ 930 w 1379"/>
                <a:gd name="T45" fmla="*/ 1509 h 2528"/>
                <a:gd name="T46" fmla="*/ 953 w 1379"/>
                <a:gd name="T47" fmla="*/ 1598 h 2528"/>
                <a:gd name="T48" fmla="*/ 977 w 1379"/>
                <a:gd name="T49" fmla="*/ 1662 h 2528"/>
                <a:gd name="T50" fmla="*/ 1018 w 1379"/>
                <a:gd name="T51" fmla="*/ 1745 h 2528"/>
                <a:gd name="T52" fmla="*/ 1067 w 1379"/>
                <a:gd name="T53" fmla="*/ 1822 h 2528"/>
                <a:gd name="T54" fmla="*/ 1120 w 1379"/>
                <a:gd name="T55" fmla="*/ 1884 h 2528"/>
                <a:gd name="T56" fmla="*/ 1152 w 1379"/>
                <a:gd name="T57" fmla="*/ 2427 h 2528"/>
                <a:gd name="T58" fmla="*/ 1104 w 1379"/>
                <a:gd name="T59" fmla="*/ 2496 h 2528"/>
                <a:gd name="T60" fmla="*/ 1023 w 1379"/>
                <a:gd name="T61" fmla="*/ 2528 h 2528"/>
                <a:gd name="T62" fmla="*/ 982 w 1379"/>
                <a:gd name="T63" fmla="*/ 2525 h 2528"/>
                <a:gd name="T64" fmla="*/ 911 w 1379"/>
                <a:gd name="T65" fmla="*/ 2490 h 2528"/>
                <a:gd name="T66" fmla="*/ 868 w 1379"/>
                <a:gd name="T67" fmla="*/ 2421 h 2528"/>
                <a:gd name="T68" fmla="*/ 756 w 1379"/>
                <a:gd name="T69" fmla="*/ 1296 h 2528"/>
                <a:gd name="T70" fmla="*/ 694 w 1379"/>
                <a:gd name="T71" fmla="*/ 1300 h 2528"/>
                <a:gd name="T72" fmla="*/ 567 w 1379"/>
                <a:gd name="T73" fmla="*/ 2392 h 2528"/>
                <a:gd name="T74" fmla="*/ 537 w 1379"/>
                <a:gd name="T75" fmla="*/ 2470 h 2528"/>
                <a:gd name="T76" fmla="*/ 473 w 1379"/>
                <a:gd name="T77" fmla="*/ 2518 h 2528"/>
                <a:gd name="T78" fmla="*/ 413 w 1379"/>
                <a:gd name="T79" fmla="*/ 2528 h 2528"/>
                <a:gd name="T80" fmla="*/ 351 w 1379"/>
                <a:gd name="T81" fmla="*/ 2512 h 2528"/>
                <a:gd name="T82" fmla="*/ 290 w 1379"/>
                <a:gd name="T83" fmla="*/ 2453 h 2528"/>
                <a:gd name="T84" fmla="*/ 271 w 1379"/>
                <a:gd name="T85" fmla="*/ 2368 h 2528"/>
                <a:gd name="T86" fmla="*/ 335 w 1379"/>
                <a:gd name="T87" fmla="*/ 314 h 2528"/>
                <a:gd name="T88" fmla="*/ 228 w 1379"/>
                <a:gd name="T89" fmla="*/ 1173 h 2528"/>
                <a:gd name="T90" fmla="*/ 173 w 1379"/>
                <a:gd name="T91" fmla="*/ 1222 h 2528"/>
                <a:gd name="T92" fmla="*/ 115 w 1379"/>
                <a:gd name="T93" fmla="*/ 1233 h 2528"/>
                <a:gd name="T94" fmla="*/ 62 w 1379"/>
                <a:gd name="T95" fmla="*/ 1218 h 2528"/>
                <a:gd name="T96" fmla="*/ 13 w 1379"/>
                <a:gd name="T97" fmla="*/ 1167 h 2528"/>
                <a:gd name="T98" fmla="*/ 0 w 1379"/>
                <a:gd name="T99" fmla="*/ 1097 h 2528"/>
                <a:gd name="T100" fmla="*/ 102 w 1379"/>
                <a:gd name="T101" fmla="*/ 197 h 2528"/>
                <a:gd name="T102" fmla="*/ 112 w 1379"/>
                <a:gd name="T103" fmla="*/ 165 h 2528"/>
                <a:gd name="T104" fmla="*/ 124 w 1379"/>
                <a:gd name="T105" fmla="*/ 149 h 2528"/>
                <a:gd name="T106" fmla="*/ 151 w 1379"/>
                <a:gd name="T107" fmla="*/ 122 h 2528"/>
                <a:gd name="T108" fmla="*/ 179 w 1379"/>
                <a:gd name="T109" fmla="*/ 106 h 2528"/>
                <a:gd name="T110" fmla="*/ 208 w 1379"/>
                <a:gd name="T111" fmla="*/ 96 h 2528"/>
                <a:gd name="T112" fmla="*/ 279 w 1379"/>
                <a:gd name="T113" fmla="*/ 74 h 2528"/>
                <a:gd name="T114" fmla="*/ 377 w 1379"/>
                <a:gd name="T115" fmla="*/ 47 h 2528"/>
                <a:gd name="T116" fmla="*/ 496 w 1379"/>
                <a:gd name="T117" fmla="*/ 21 h 2528"/>
                <a:gd name="T118" fmla="*/ 624 w 1379"/>
                <a:gd name="T119" fmla="*/ 3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9" h="2528">
                  <a:moveTo>
                    <a:pt x="667" y="0"/>
                  </a:moveTo>
                  <a:lnTo>
                    <a:pt x="699" y="64"/>
                  </a:lnTo>
                  <a:lnTo>
                    <a:pt x="700" y="64"/>
                  </a:lnTo>
                  <a:lnTo>
                    <a:pt x="616" y="710"/>
                  </a:lnTo>
                  <a:lnTo>
                    <a:pt x="715" y="883"/>
                  </a:lnTo>
                  <a:lnTo>
                    <a:pt x="814" y="710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62" y="1"/>
                  </a:lnTo>
                  <a:lnTo>
                    <a:pt x="805" y="4"/>
                  </a:lnTo>
                  <a:lnTo>
                    <a:pt x="849" y="9"/>
                  </a:lnTo>
                  <a:lnTo>
                    <a:pt x="891" y="15"/>
                  </a:lnTo>
                  <a:lnTo>
                    <a:pt x="934" y="21"/>
                  </a:lnTo>
                  <a:lnTo>
                    <a:pt x="975" y="30"/>
                  </a:lnTo>
                  <a:lnTo>
                    <a:pt x="1015" y="38"/>
                  </a:lnTo>
                  <a:lnTo>
                    <a:pt x="1053" y="47"/>
                  </a:lnTo>
                  <a:lnTo>
                    <a:pt x="1088" y="56"/>
                  </a:lnTo>
                  <a:lnTo>
                    <a:pt x="1122" y="65"/>
                  </a:lnTo>
                  <a:lnTo>
                    <a:pt x="1152" y="74"/>
                  </a:lnTo>
                  <a:lnTo>
                    <a:pt x="1178" y="82"/>
                  </a:lnTo>
                  <a:lnTo>
                    <a:pt x="1202" y="89"/>
                  </a:lnTo>
                  <a:lnTo>
                    <a:pt x="1221" y="96"/>
                  </a:lnTo>
                  <a:lnTo>
                    <a:pt x="1236" y="101"/>
                  </a:lnTo>
                  <a:lnTo>
                    <a:pt x="1246" y="104"/>
                  </a:lnTo>
                  <a:lnTo>
                    <a:pt x="1250" y="106"/>
                  </a:lnTo>
                  <a:lnTo>
                    <a:pt x="1260" y="111"/>
                  </a:lnTo>
                  <a:lnTo>
                    <a:pt x="1269" y="118"/>
                  </a:lnTo>
                  <a:lnTo>
                    <a:pt x="1279" y="122"/>
                  </a:lnTo>
                  <a:lnTo>
                    <a:pt x="1288" y="128"/>
                  </a:lnTo>
                  <a:lnTo>
                    <a:pt x="1298" y="137"/>
                  </a:lnTo>
                  <a:lnTo>
                    <a:pt x="1306" y="149"/>
                  </a:lnTo>
                  <a:lnTo>
                    <a:pt x="1312" y="157"/>
                  </a:lnTo>
                  <a:lnTo>
                    <a:pt x="1318" y="166"/>
                  </a:lnTo>
                  <a:lnTo>
                    <a:pt x="1323" y="178"/>
                  </a:lnTo>
                  <a:lnTo>
                    <a:pt x="1326" y="192"/>
                  </a:lnTo>
                  <a:lnTo>
                    <a:pt x="1328" y="197"/>
                  </a:lnTo>
                  <a:lnTo>
                    <a:pt x="1330" y="202"/>
                  </a:lnTo>
                  <a:lnTo>
                    <a:pt x="1332" y="208"/>
                  </a:lnTo>
                  <a:lnTo>
                    <a:pt x="1379" y="639"/>
                  </a:lnTo>
                  <a:lnTo>
                    <a:pt x="1362" y="646"/>
                  </a:lnTo>
                  <a:lnTo>
                    <a:pt x="1344" y="654"/>
                  </a:lnTo>
                  <a:lnTo>
                    <a:pt x="1342" y="653"/>
                  </a:lnTo>
                  <a:lnTo>
                    <a:pt x="1302" y="678"/>
                  </a:lnTo>
                  <a:lnTo>
                    <a:pt x="1261" y="704"/>
                  </a:lnTo>
                  <a:lnTo>
                    <a:pt x="1221" y="733"/>
                  </a:lnTo>
                  <a:lnTo>
                    <a:pt x="1183" y="764"/>
                  </a:lnTo>
                  <a:lnTo>
                    <a:pt x="1148" y="797"/>
                  </a:lnTo>
                  <a:lnTo>
                    <a:pt x="1094" y="314"/>
                  </a:lnTo>
                  <a:lnTo>
                    <a:pt x="1061" y="304"/>
                  </a:lnTo>
                  <a:lnTo>
                    <a:pt x="1061" y="900"/>
                  </a:lnTo>
                  <a:lnTo>
                    <a:pt x="1038" y="932"/>
                  </a:lnTo>
                  <a:lnTo>
                    <a:pt x="1018" y="966"/>
                  </a:lnTo>
                  <a:lnTo>
                    <a:pt x="1011" y="978"/>
                  </a:lnTo>
                  <a:lnTo>
                    <a:pt x="993" y="1013"/>
                  </a:lnTo>
                  <a:lnTo>
                    <a:pt x="977" y="1049"/>
                  </a:lnTo>
                  <a:lnTo>
                    <a:pt x="967" y="1075"/>
                  </a:lnTo>
                  <a:lnTo>
                    <a:pt x="953" y="1111"/>
                  </a:lnTo>
                  <a:lnTo>
                    <a:pt x="942" y="1150"/>
                  </a:lnTo>
                  <a:lnTo>
                    <a:pt x="940" y="1156"/>
                  </a:lnTo>
                  <a:lnTo>
                    <a:pt x="938" y="1163"/>
                  </a:lnTo>
                  <a:lnTo>
                    <a:pt x="930" y="1202"/>
                  </a:lnTo>
                  <a:lnTo>
                    <a:pt x="924" y="1241"/>
                  </a:lnTo>
                  <a:lnTo>
                    <a:pt x="921" y="1265"/>
                  </a:lnTo>
                  <a:lnTo>
                    <a:pt x="916" y="1310"/>
                  </a:lnTo>
                  <a:lnTo>
                    <a:pt x="914" y="1355"/>
                  </a:lnTo>
                  <a:lnTo>
                    <a:pt x="916" y="1401"/>
                  </a:lnTo>
                  <a:lnTo>
                    <a:pt x="921" y="1446"/>
                  </a:lnTo>
                  <a:lnTo>
                    <a:pt x="924" y="1470"/>
                  </a:lnTo>
                  <a:lnTo>
                    <a:pt x="930" y="1509"/>
                  </a:lnTo>
                  <a:lnTo>
                    <a:pt x="938" y="1548"/>
                  </a:lnTo>
                  <a:lnTo>
                    <a:pt x="942" y="1561"/>
                  </a:lnTo>
                  <a:lnTo>
                    <a:pt x="953" y="1598"/>
                  </a:lnTo>
                  <a:lnTo>
                    <a:pt x="967" y="1636"/>
                  </a:lnTo>
                  <a:lnTo>
                    <a:pt x="972" y="1650"/>
                  </a:lnTo>
                  <a:lnTo>
                    <a:pt x="977" y="1662"/>
                  </a:lnTo>
                  <a:lnTo>
                    <a:pt x="993" y="1698"/>
                  </a:lnTo>
                  <a:lnTo>
                    <a:pt x="1011" y="1731"/>
                  </a:lnTo>
                  <a:lnTo>
                    <a:pt x="1018" y="1745"/>
                  </a:lnTo>
                  <a:lnTo>
                    <a:pt x="1039" y="1780"/>
                  </a:lnTo>
                  <a:lnTo>
                    <a:pt x="1062" y="1813"/>
                  </a:lnTo>
                  <a:lnTo>
                    <a:pt x="1067" y="1822"/>
                  </a:lnTo>
                  <a:lnTo>
                    <a:pt x="1074" y="1829"/>
                  </a:lnTo>
                  <a:lnTo>
                    <a:pt x="1097" y="1857"/>
                  </a:lnTo>
                  <a:lnTo>
                    <a:pt x="1120" y="1884"/>
                  </a:lnTo>
                  <a:lnTo>
                    <a:pt x="1158" y="2368"/>
                  </a:lnTo>
                  <a:lnTo>
                    <a:pt x="1158" y="2399"/>
                  </a:lnTo>
                  <a:lnTo>
                    <a:pt x="1152" y="2427"/>
                  </a:lnTo>
                  <a:lnTo>
                    <a:pt x="1141" y="2453"/>
                  </a:lnTo>
                  <a:lnTo>
                    <a:pt x="1124" y="2476"/>
                  </a:lnTo>
                  <a:lnTo>
                    <a:pt x="1104" y="2496"/>
                  </a:lnTo>
                  <a:lnTo>
                    <a:pt x="1080" y="2512"/>
                  </a:lnTo>
                  <a:lnTo>
                    <a:pt x="1053" y="2522"/>
                  </a:lnTo>
                  <a:lnTo>
                    <a:pt x="1023" y="2528"/>
                  </a:lnTo>
                  <a:lnTo>
                    <a:pt x="1017" y="2528"/>
                  </a:lnTo>
                  <a:lnTo>
                    <a:pt x="1011" y="2528"/>
                  </a:lnTo>
                  <a:lnTo>
                    <a:pt x="982" y="2525"/>
                  </a:lnTo>
                  <a:lnTo>
                    <a:pt x="956" y="2518"/>
                  </a:lnTo>
                  <a:lnTo>
                    <a:pt x="932" y="2505"/>
                  </a:lnTo>
                  <a:lnTo>
                    <a:pt x="911" y="2490"/>
                  </a:lnTo>
                  <a:lnTo>
                    <a:pt x="892" y="2470"/>
                  </a:lnTo>
                  <a:lnTo>
                    <a:pt x="879" y="2447"/>
                  </a:lnTo>
                  <a:lnTo>
                    <a:pt x="868" y="2421"/>
                  </a:lnTo>
                  <a:lnTo>
                    <a:pt x="863" y="2392"/>
                  </a:lnTo>
                  <a:lnTo>
                    <a:pt x="775" y="1288"/>
                  </a:lnTo>
                  <a:lnTo>
                    <a:pt x="756" y="1296"/>
                  </a:lnTo>
                  <a:lnTo>
                    <a:pt x="736" y="1300"/>
                  </a:lnTo>
                  <a:lnTo>
                    <a:pt x="715" y="1301"/>
                  </a:lnTo>
                  <a:lnTo>
                    <a:pt x="694" y="1300"/>
                  </a:lnTo>
                  <a:lnTo>
                    <a:pt x="674" y="1295"/>
                  </a:lnTo>
                  <a:lnTo>
                    <a:pt x="656" y="1287"/>
                  </a:lnTo>
                  <a:lnTo>
                    <a:pt x="567" y="2392"/>
                  </a:lnTo>
                  <a:lnTo>
                    <a:pt x="561" y="2421"/>
                  </a:lnTo>
                  <a:lnTo>
                    <a:pt x="552" y="2446"/>
                  </a:lnTo>
                  <a:lnTo>
                    <a:pt x="537" y="2470"/>
                  </a:lnTo>
                  <a:lnTo>
                    <a:pt x="518" y="2490"/>
                  </a:lnTo>
                  <a:lnTo>
                    <a:pt x="498" y="2505"/>
                  </a:lnTo>
                  <a:lnTo>
                    <a:pt x="473" y="2518"/>
                  </a:lnTo>
                  <a:lnTo>
                    <a:pt x="447" y="2525"/>
                  </a:lnTo>
                  <a:lnTo>
                    <a:pt x="419" y="2528"/>
                  </a:lnTo>
                  <a:lnTo>
                    <a:pt x="413" y="2528"/>
                  </a:lnTo>
                  <a:lnTo>
                    <a:pt x="407" y="2528"/>
                  </a:lnTo>
                  <a:lnTo>
                    <a:pt x="377" y="2522"/>
                  </a:lnTo>
                  <a:lnTo>
                    <a:pt x="351" y="2512"/>
                  </a:lnTo>
                  <a:lnTo>
                    <a:pt x="327" y="2496"/>
                  </a:lnTo>
                  <a:lnTo>
                    <a:pt x="306" y="2476"/>
                  </a:lnTo>
                  <a:lnTo>
                    <a:pt x="290" y="2453"/>
                  </a:lnTo>
                  <a:lnTo>
                    <a:pt x="278" y="2427"/>
                  </a:lnTo>
                  <a:lnTo>
                    <a:pt x="271" y="2399"/>
                  </a:lnTo>
                  <a:lnTo>
                    <a:pt x="271" y="2368"/>
                  </a:lnTo>
                  <a:lnTo>
                    <a:pt x="370" y="1147"/>
                  </a:lnTo>
                  <a:lnTo>
                    <a:pt x="370" y="304"/>
                  </a:lnTo>
                  <a:lnTo>
                    <a:pt x="335" y="314"/>
                  </a:lnTo>
                  <a:lnTo>
                    <a:pt x="245" y="1124"/>
                  </a:lnTo>
                  <a:lnTo>
                    <a:pt x="239" y="1150"/>
                  </a:lnTo>
                  <a:lnTo>
                    <a:pt x="228" y="1173"/>
                  </a:lnTo>
                  <a:lnTo>
                    <a:pt x="214" y="1193"/>
                  </a:lnTo>
                  <a:lnTo>
                    <a:pt x="195" y="1210"/>
                  </a:lnTo>
                  <a:lnTo>
                    <a:pt x="173" y="1222"/>
                  </a:lnTo>
                  <a:lnTo>
                    <a:pt x="149" y="1231"/>
                  </a:lnTo>
                  <a:lnTo>
                    <a:pt x="123" y="1233"/>
                  </a:lnTo>
                  <a:lnTo>
                    <a:pt x="115" y="1233"/>
                  </a:lnTo>
                  <a:lnTo>
                    <a:pt x="109" y="1233"/>
                  </a:lnTo>
                  <a:lnTo>
                    <a:pt x="85" y="1228"/>
                  </a:lnTo>
                  <a:lnTo>
                    <a:pt x="62" y="1218"/>
                  </a:lnTo>
                  <a:lnTo>
                    <a:pt x="43" y="1205"/>
                  </a:lnTo>
                  <a:lnTo>
                    <a:pt x="26" y="1187"/>
                  </a:lnTo>
                  <a:lnTo>
                    <a:pt x="13" y="1167"/>
                  </a:lnTo>
                  <a:lnTo>
                    <a:pt x="4" y="1145"/>
                  </a:lnTo>
                  <a:lnTo>
                    <a:pt x="0" y="1122"/>
                  </a:lnTo>
                  <a:lnTo>
                    <a:pt x="0" y="1097"/>
                  </a:lnTo>
                  <a:lnTo>
                    <a:pt x="98" y="208"/>
                  </a:lnTo>
                  <a:lnTo>
                    <a:pt x="100" y="202"/>
                  </a:lnTo>
                  <a:lnTo>
                    <a:pt x="102" y="197"/>
                  </a:lnTo>
                  <a:lnTo>
                    <a:pt x="104" y="192"/>
                  </a:lnTo>
                  <a:lnTo>
                    <a:pt x="107" y="178"/>
                  </a:lnTo>
                  <a:lnTo>
                    <a:pt x="112" y="165"/>
                  </a:lnTo>
                  <a:lnTo>
                    <a:pt x="116" y="159"/>
                  </a:lnTo>
                  <a:lnTo>
                    <a:pt x="119" y="154"/>
                  </a:lnTo>
                  <a:lnTo>
                    <a:pt x="124" y="149"/>
                  </a:lnTo>
                  <a:lnTo>
                    <a:pt x="133" y="139"/>
                  </a:lnTo>
                  <a:lnTo>
                    <a:pt x="142" y="128"/>
                  </a:lnTo>
                  <a:lnTo>
                    <a:pt x="151" y="122"/>
                  </a:lnTo>
                  <a:lnTo>
                    <a:pt x="160" y="118"/>
                  </a:lnTo>
                  <a:lnTo>
                    <a:pt x="170" y="111"/>
                  </a:lnTo>
                  <a:lnTo>
                    <a:pt x="179" y="106"/>
                  </a:lnTo>
                  <a:lnTo>
                    <a:pt x="184" y="104"/>
                  </a:lnTo>
                  <a:lnTo>
                    <a:pt x="194" y="101"/>
                  </a:lnTo>
                  <a:lnTo>
                    <a:pt x="208" y="96"/>
                  </a:lnTo>
                  <a:lnTo>
                    <a:pt x="228" y="89"/>
                  </a:lnTo>
                  <a:lnTo>
                    <a:pt x="251" y="82"/>
                  </a:lnTo>
                  <a:lnTo>
                    <a:pt x="279" y="74"/>
                  </a:lnTo>
                  <a:lnTo>
                    <a:pt x="309" y="65"/>
                  </a:lnTo>
                  <a:lnTo>
                    <a:pt x="341" y="56"/>
                  </a:lnTo>
                  <a:lnTo>
                    <a:pt x="377" y="47"/>
                  </a:lnTo>
                  <a:lnTo>
                    <a:pt x="416" y="38"/>
                  </a:lnTo>
                  <a:lnTo>
                    <a:pt x="455" y="30"/>
                  </a:lnTo>
                  <a:lnTo>
                    <a:pt x="496" y="21"/>
                  </a:lnTo>
                  <a:lnTo>
                    <a:pt x="538" y="14"/>
                  </a:lnTo>
                  <a:lnTo>
                    <a:pt x="581" y="9"/>
                  </a:lnTo>
                  <a:lnTo>
                    <a:pt x="624" y="3"/>
                  </a:lnTo>
                  <a:lnTo>
                    <a:pt x="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3" name="Freeform 31"/>
            <p:cNvSpPr>
              <a:spLocks/>
            </p:cNvSpPr>
            <p:nvPr/>
          </p:nvSpPr>
          <p:spPr bwMode="auto">
            <a:xfrm>
              <a:off x="561" y="715"/>
              <a:ext cx="115" cy="211"/>
            </a:xfrm>
            <a:custGeom>
              <a:avLst/>
              <a:gdLst>
                <a:gd name="T0" fmla="*/ 650 w 1380"/>
                <a:gd name="T1" fmla="*/ 64 h 2528"/>
                <a:gd name="T2" fmla="*/ 764 w 1380"/>
                <a:gd name="T3" fmla="*/ 710 h 2528"/>
                <a:gd name="T4" fmla="*/ 713 w 1380"/>
                <a:gd name="T5" fmla="*/ 1 h 2528"/>
                <a:gd name="T6" fmla="*/ 841 w 1380"/>
                <a:gd name="T7" fmla="*/ 15 h 2528"/>
                <a:gd name="T8" fmla="*/ 964 w 1380"/>
                <a:gd name="T9" fmla="*/ 38 h 2528"/>
                <a:gd name="T10" fmla="*/ 1071 w 1380"/>
                <a:gd name="T11" fmla="*/ 65 h 2528"/>
                <a:gd name="T12" fmla="*/ 1151 w 1380"/>
                <a:gd name="T13" fmla="*/ 89 h 2528"/>
                <a:gd name="T14" fmla="*/ 1195 w 1380"/>
                <a:gd name="T15" fmla="*/ 104 h 2528"/>
                <a:gd name="T16" fmla="*/ 1219 w 1380"/>
                <a:gd name="T17" fmla="*/ 118 h 2528"/>
                <a:gd name="T18" fmla="*/ 1247 w 1380"/>
                <a:gd name="T19" fmla="*/ 137 h 2528"/>
                <a:gd name="T20" fmla="*/ 1268 w 1380"/>
                <a:gd name="T21" fmla="*/ 166 h 2528"/>
                <a:gd name="T22" fmla="*/ 1277 w 1380"/>
                <a:gd name="T23" fmla="*/ 196 h 2528"/>
                <a:gd name="T24" fmla="*/ 1281 w 1380"/>
                <a:gd name="T25" fmla="*/ 208 h 2528"/>
                <a:gd name="T26" fmla="*/ 1376 w 1380"/>
                <a:gd name="T27" fmla="*/ 1145 h 2528"/>
                <a:gd name="T28" fmla="*/ 1337 w 1380"/>
                <a:gd name="T29" fmla="*/ 1205 h 2528"/>
                <a:gd name="T30" fmla="*/ 1271 w 1380"/>
                <a:gd name="T31" fmla="*/ 1233 h 2528"/>
                <a:gd name="T32" fmla="*/ 1231 w 1380"/>
                <a:gd name="T33" fmla="*/ 1231 h 2528"/>
                <a:gd name="T34" fmla="*/ 1166 w 1380"/>
                <a:gd name="T35" fmla="*/ 1194 h 2528"/>
                <a:gd name="T36" fmla="*/ 1135 w 1380"/>
                <a:gd name="T37" fmla="*/ 1124 h 2528"/>
                <a:gd name="T38" fmla="*/ 1011 w 1380"/>
                <a:gd name="T39" fmla="*/ 1147 h 2528"/>
                <a:gd name="T40" fmla="*/ 1101 w 1380"/>
                <a:gd name="T41" fmla="*/ 2427 h 2528"/>
                <a:gd name="T42" fmla="*/ 1053 w 1380"/>
                <a:gd name="T43" fmla="*/ 2496 h 2528"/>
                <a:gd name="T44" fmla="*/ 973 w 1380"/>
                <a:gd name="T45" fmla="*/ 2528 h 2528"/>
                <a:gd name="T46" fmla="*/ 933 w 1380"/>
                <a:gd name="T47" fmla="*/ 2525 h 2528"/>
                <a:gd name="T48" fmla="*/ 860 w 1380"/>
                <a:gd name="T49" fmla="*/ 2490 h 2528"/>
                <a:gd name="T50" fmla="*/ 818 w 1380"/>
                <a:gd name="T51" fmla="*/ 2421 h 2528"/>
                <a:gd name="T52" fmla="*/ 705 w 1380"/>
                <a:gd name="T53" fmla="*/ 1296 h 2528"/>
                <a:gd name="T54" fmla="*/ 643 w 1380"/>
                <a:gd name="T55" fmla="*/ 1300 h 2528"/>
                <a:gd name="T56" fmla="*/ 517 w 1380"/>
                <a:gd name="T57" fmla="*/ 2392 h 2528"/>
                <a:gd name="T58" fmla="*/ 487 w 1380"/>
                <a:gd name="T59" fmla="*/ 2470 h 2528"/>
                <a:gd name="T60" fmla="*/ 424 w 1380"/>
                <a:gd name="T61" fmla="*/ 2518 h 2528"/>
                <a:gd name="T62" fmla="*/ 363 w 1380"/>
                <a:gd name="T63" fmla="*/ 2528 h 2528"/>
                <a:gd name="T64" fmla="*/ 300 w 1380"/>
                <a:gd name="T65" fmla="*/ 2512 h 2528"/>
                <a:gd name="T66" fmla="*/ 239 w 1380"/>
                <a:gd name="T67" fmla="*/ 2453 h 2528"/>
                <a:gd name="T68" fmla="*/ 221 w 1380"/>
                <a:gd name="T69" fmla="*/ 2368 h 2528"/>
                <a:gd name="T70" fmla="*/ 306 w 1380"/>
                <a:gd name="T71" fmla="*/ 1829 h 2528"/>
                <a:gd name="T72" fmla="*/ 341 w 1380"/>
                <a:gd name="T73" fmla="*/ 1780 h 2528"/>
                <a:gd name="T74" fmla="*/ 387 w 1380"/>
                <a:gd name="T75" fmla="*/ 1698 h 2528"/>
                <a:gd name="T76" fmla="*/ 427 w 1380"/>
                <a:gd name="T77" fmla="*/ 1598 h 2528"/>
                <a:gd name="T78" fmla="*/ 450 w 1380"/>
                <a:gd name="T79" fmla="*/ 1509 h 2528"/>
                <a:gd name="T80" fmla="*/ 459 w 1380"/>
                <a:gd name="T81" fmla="*/ 1446 h 2528"/>
                <a:gd name="T82" fmla="*/ 463 w 1380"/>
                <a:gd name="T83" fmla="*/ 1310 h 2528"/>
                <a:gd name="T84" fmla="*/ 450 w 1380"/>
                <a:gd name="T85" fmla="*/ 1202 h 2528"/>
                <a:gd name="T86" fmla="*/ 438 w 1380"/>
                <a:gd name="T87" fmla="*/ 1150 h 2528"/>
                <a:gd name="T88" fmla="*/ 403 w 1380"/>
                <a:gd name="T89" fmla="*/ 1049 h 2528"/>
                <a:gd name="T90" fmla="*/ 362 w 1380"/>
                <a:gd name="T91" fmla="*/ 966 h 2528"/>
                <a:gd name="T92" fmla="*/ 319 w 1380"/>
                <a:gd name="T93" fmla="*/ 304 h 2528"/>
                <a:gd name="T94" fmla="*/ 196 w 1380"/>
                <a:gd name="T95" fmla="*/ 764 h 2528"/>
                <a:gd name="T96" fmla="*/ 78 w 1380"/>
                <a:gd name="T97" fmla="*/ 678 h 2528"/>
                <a:gd name="T98" fmla="*/ 18 w 1380"/>
                <a:gd name="T99" fmla="*/ 646 h 2528"/>
                <a:gd name="T100" fmla="*/ 50 w 1380"/>
                <a:gd name="T101" fmla="*/ 203 h 2528"/>
                <a:gd name="T102" fmla="*/ 54 w 1380"/>
                <a:gd name="T103" fmla="*/ 192 h 2528"/>
                <a:gd name="T104" fmla="*/ 65 w 1380"/>
                <a:gd name="T105" fmla="*/ 159 h 2528"/>
                <a:gd name="T106" fmla="*/ 82 w 1380"/>
                <a:gd name="T107" fmla="*/ 139 h 2528"/>
                <a:gd name="T108" fmla="*/ 110 w 1380"/>
                <a:gd name="T109" fmla="*/ 118 h 2528"/>
                <a:gd name="T110" fmla="*/ 133 w 1380"/>
                <a:gd name="T111" fmla="*/ 104 h 2528"/>
                <a:gd name="T112" fmla="*/ 177 w 1380"/>
                <a:gd name="T113" fmla="*/ 89 h 2528"/>
                <a:gd name="T114" fmla="*/ 258 w 1380"/>
                <a:gd name="T115" fmla="*/ 65 h 2528"/>
                <a:gd name="T116" fmla="*/ 365 w 1380"/>
                <a:gd name="T117" fmla="*/ 38 h 2528"/>
                <a:gd name="T118" fmla="*/ 489 w 1380"/>
                <a:gd name="T119" fmla="*/ 14 h 2528"/>
                <a:gd name="T120" fmla="*/ 617 w 1380"/>
                <a:gd name="T121" fmla="*/ 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2528">
                  <a:moveTo>
                    <a:pt x="617" y="0"/>
                  </a:moveTo>
                  <a:lnTo>
                    <a:pt x="649" y="64"/>
                  </a:lnTo>
                  <a:lnTo>
                    <a:pt x="650" y="64"/>
                  </a:lnTo>
                  <a:lnTo>
                    <a:pt x="566" y="710"/>
                  </a:lnTo>
                  <a:lnTo>
                    <a:pt x="664" y="883"/>
                  </a:lnTo>
                  <a:lnTo>
                    <a:pt x="764" y="710"/>
                  </a:lnTo>
                  <a:lnTo>
                    <a:pt x="680" y="64"/>
                  </a:lnTo>
                  <a:lnTo>
                    <a:pt x="681" y="64"/>
                  </a:lnTo>
                  <a:lnTo>
                    <a:pt x="713" y="1"/>
                  </a:lnTo>
                  <a:lnTo>
                    <a:pt x="756" y="4"/>
                  </a:lnTo>
                  <a:lnTo>
                    <a:pt x="798" y="9"/>
                  </a:lnTo>
                  <a:lnTo>
                    <a:pt x="841" y="15"/>
                  </a:lnTo>
                  <a:lnTo>
                    <a:pt x="883" y="21"/>
                  </a:lnTo>
                  <a:lnTo>
                    <a:pt x="925" y="30"/>
                  </a:lnTo>
                  <a:lnTo>
                    <a:pt x="964" y="38"/>
                  </a:lnTo>
                  <a:lnTo>
                    <a:pt x="1003" y="47"/>
                  </a:lnTo>
                  <a:lnTo>
                    <a:pt x="1038" y="56"/>
                  </a:lnTo>
                  <a:lnTo>
                    <a:pt x="1071" y="65"/>
                  </a:lnTo>
                  <a:lnTo>
                    <a:pt x="1101" y="74"/>
                  </a:lnTo>
                  <a:lnTo>
                    <a:pt x="1128" y="82"/>
                  </a:lnTo>
                  <a:lnTo>
                    <a:pt x="1151" y="89"/>
                  </a:lnTo>
                  <a:lnTo>
                    <a:pt x="1171" y="96"/>
                  </a:lnTo>
                  <a:lnTo>
                    <a:pt x="1186" y="101"/>
                  </a:lnTo>
                  <a:lnTo>
                    <a:pt x="1195" y="104"/>
                  </a:lnTo>
                  <a:lnTo>
                    <a:pt x="1201" y="106"/>
                  </a:lnTo>
                  <a:lnTo>
                    <a:pt x="1210" y="111"/>
                  </a:lnTo>
                  <a:lnTo>
                    <a:pt x="1219" y="118"/>
                  </a:lnTo>
                  <a:lnTo>
                    <a:pt x="1229" y="122"/>
                  </a:lnTo>
                  <a:lnTo>
                    <a:pt x="1237" y="128"/>
                  </a:lnTo>
                  <a:lnTo>
                    <a:pt x="1247" y="137"/>
                  </a:lnTo>
                  <a:lnTo>
                    <a:pt x="1255" y="149"/>
                  </a:lnTo>
                  <a:lnTo>
                    <a:pt x="1261" y="157"/>
                  </a:lnTo>
                  <a:lnTo>
                    <a:pt x="1268" y="166"/>
                  </a:lnTo>
                  <a:lnTo>
                    <a:pt x="1272" y="178"/>
                  </a:lnTo>
                  <a:lnTo>
                    <a:pt x="1276" y="192"/>
                  </a:lnTo>
                  <a:lnTo>
                    <a:pt x="1277" y="196"/>
                  </a:lnTo>
                  <a:lnTo>
                    <a:pt x="1279" y="199"/>
                  </a:lnTo>
                  <a:lnTo>
                    <a:pt x="1280" y="203"/>
                  </a:lnTo>
                  <a:lnTo>
                    <a:pt x="1281" y="208"/>
                  </a:lnTo>
                  <a:lnTo>
                    <a:pt x="1380" y="1097"/>
                  </a:lnTo>
                  <a:lnTo>
                    <a:pt x="1380" y="1122"/>
                  </a:lnTo>
                  <a:lnTo>
                    <a:pt x="1376" y="1145"/>
                  </a:lnTo>
                  <a:lnTo>
                    <a:pt x="1367" y="1167"/>
                  </a:lnTo>
                  <a:lnTo>
                    <a:pt x="1354" y="1187"/>
                  </a:lnTo>
                  <a:lnTo>
                    <a:pt x="1337" y="1205"/>
                  </a:lnTo>
                  <a:lnTo>
                    <a:pt x="1318" y="1218"/>
                  </a:lnTo>
                  <a:lnTo>
                    <a:pt x="1295" y="1228"/>
                  </a:lnTo>
                  <a:lnTo>
                    <a:pt x="1271" y="1233"/>
                  </a:lnTo>
                  <a:lnTo>
                    <a:pt x="1263" y="1234"/>
                  </a:lnTo>
                  <a:lnTo>
                    <a:pt x="1257" y="1234"/>
                  </a:lnTo>
                  <a:lnTo>
                    <a:pt x="1231" y="1231"/>
                  </a:lnTo>
                  <a:lnTo>
                    <a:pt x="1207" y="1224"/>
                  </a:lnTo>
                  <a:lnTo>
                    <a:pt x="1185" y="1211"/>
                  </a:lnTo>
                  <a:lnTo>
                    <a:pt x="1166" y="1194"/>
                  </a:lnTo>
                  <a:lnTo>
                    <a:pt x="1151" y="1173"/>
                  </a:lnTo>
                  <a:lnTo>
                    <a:pt x="1140" y="1150"/>
                  </a:lnTo>
                  <a:lnTo>
                    <a:pt x="1135" y="1124"/>
                  </a:lnTo>
                  <a:lnTo>
                    <a:pt x="1045" y="314"/>
                  </a:lnTo>
                  <a:lnTo>
                    <a:pt x="1011" y="304"/>
                  </a:lnTo>
                  <a:lnTo>
                    <a:pt x="1011" y="1147"/>
                  </a:lnTo>
                  <a:lnTo>
                    <a:pt x="1108" y="2368"/>
                  </a:lnTo>
                  <a:lnTo>
                    <a:pt x="1107" y="2399"/>
                  </a:lnTo>
                  <a:lnTo>
                    <a:pt x="1101" y="2427"/>
                  </a:lnTo>
                  <a:lnTo>
                    <a:pt x="1090" y="2453"/>
                  </a:lnTo>
                  <a:lnTo>
                    <a:pt x="1074" y="2476"/>
                  </a:lnTo>
                  <a:lnTo>
                    <a:pt x="1053" y="2496"/>
                  </a:lnTo>
                  <a:lnTo>
                    <a:pt x="1030" y="2512"/>
                  </a:lnTo>
                  <a:lnTo>
                    <a:pt x="1003" y="2522"/>
                  </a:lnTo>
                  <a:lnTo>
                    <a:pt x="973" y="2528"/>
                  </a:lnTo>
                  <a:lnTo>
                    <a:pt x="967" y="2528"/>
                  </a:lnTo>
                  <a:lnTo>
                    <a:pt x="961" y="2528"/>
                  </a:lnTo>
                  <a:lnTo>
                    <a:pt x="933" y="2525"/>
                  </a:lnTo>
                  <a:lnTo>
                    <a:pt x="906" y="2518"/>
                  </a:lnTo>
                  <a:lnTo>
                    <a:pt x="882" y="2505"/>
                  </a:lnTo>
                  <a:lnTo>
                    <a:pt x="860" y="2490"/>
                  </a:lnTo>
                  <a:lnTo>
                    <a:pt x="842" y="2470"/>
                  </a:lnTo>
                  <a:lnTo>
                    <a:pt x="828" y="2447"/>
                  </a:lnTo>
                  <a:lnTo>
                    <a:pt x="818" y="2421"/>
                  </a:lnTo>
                  <a:lnTo>
                    <a:pt x="813" y="2392"/>
                  </a:lnTo>
                  <a:lnTo>
                    <a:pt x="724" y="1288"/>
                  </a:lnTo>
                  <a:lnTo>
                    <a:pt x="705" y="1296"/>
                  </a:lnTo>
                  <a:lnTo>
                    <a:pt x="685" y="1300"/>
                  </a:lnTo>
                  <a:lnTo>
                    <a:pt x="664" y="1301"/>
                  </a:lnTo>
                  <a:lnTo>
                    <a:pt x="643" y="1300"/>
                  </a:lnTo>
                  <a:lnTo>
                    <a:pt x="624" y="1296"/>
                  </a:lnTo>
                  <a:lnTo>
                    <a:pt x="605" y="1288"/>
                  </a:lnTo>
                  <a:lnTo>
                    <a:pt x="517" y="2392"/>
                  </a:lnTo>
                  <a:lnTo>
                    <a:pt x="512" y="2421"/>
                  </a:lnTo>
                  <a:lnTo>
                    <a:pt x="501" y="2446"/>
                  </a:lnTo>
                  <a:lnTo>
                    <a:pt x="487" y="2470"/>
                  </a:lnTo>
                  <a:lnTo>
                    <a:pt x="469" y="2490"/>
                  </a:lnTo>
                  <a:lnTo>
                    <a:pt x="448" y="2505"/>
                  </a:lnTo>
                  <a:lnTo>
                    <a:pt x="424" y="2518"/>
                  </a:lnTo>
                  <a:lnTo>
                    <a:pt x="396" y="2525"/>
                  </a:lnTo>
                  <a:lnTo>
                    <a:pt x="369" y="2528"/>
                  </a:lnTo>
                  <a:lnTo>
                    <a:pt x="363" y="2528"/>
                  </a:lnTo>
                  <a:lnTo>
                    <a:pt x="357" y="2528"/>
                  </a:lnTo>
                  <a:lnTo>
                    <a:pt x="327" y="2522"/>
                  </a:lnTo>
                  <a:lnTo>
                    <a:pt x="300" y="2512"/>
                  </a:lnTo>
                  <a:lnTo>
                    <a:pt x="276" y="2496"/>
                  </a:lnTo>
                  <a:lnTo>
                    <a:pt x="256" y="2476"/>
                  </a:lnTo>
                  <a:lnTo>
                    <a:pt x="239" y="2453"/>
                  </a:lnTo>
                  <a:lnTo>
                    <a:pt x="228" y="2427"/>
                  </a:lnTo>
                  <a:lnTo>
                    <a:pt x="221" y="2399"/>
                  </a:lnTo>
                  <a:lnTo>
                    <a:pt x="221" y="2368"/>
                  </a:lnTo>
                  <a:lnTo>
                    <a:pt x="260" y="1884"/>
                  </a:lnTo>
                  <a:lnTo>
                    <a:pt x="283" y="1857"/>
                  </a:lnTo>
                  <a:lnTo>
                    <a:pt x="306" y="1829"/>
                  </a:lnTo>
                  <a:lnTo>
                    <a:pt x="313" y="1822"/>
                  </a:lnTo>
                  <a:lnTo>
                    <a:pt x="318" y="1813"/>
                  </a:lnTo>
                  <a:lnTo>
                    <a:pt x="341" y="1780"/>
                  </a:lnTo>
                  <a:lnTo>
                    <a:pt x="362" y="1745"/>
                  </a:lnTo>
                  <a:lnTo>
                    <a:pt x="369" y="1731"/>
                  </a:lnTo>
                  <a:lnTo>
                    <a:pt x="387" y="1698"/>
                  </a:lnTo>
                  <a:lnTo>
                    <a:pt x="403" y="1662"/>
                  </a:lnTo>
                  <a:lnTo>
                    <a:pt x="413" y="1636"/>
                  </a:lnTo>
                  <a:lnTo>
                    <a:pt x="427" y="1598"/>
                  </a:lnTo>
                  <a:lnTo>
                    <a:pt x="438" y="1561"/>
                  </a:lnTo>
                  <a:lnTo>
                    <a:pt x="441" y="1548"/>
                  </a:lnTo>
                  <a:lnTo>
                    <a:pt x="450" y="1509"/>
                  </a:lnTo>
                  <a:lnTo>
                    <a:pt x="456" y="1470"/>
                  </a:lnTo>
                  <a:lnTo>
                    <a:pt x="458" y="1457"/>
                  </a:lnTo>
                  <a:lnTo>
                    <a:pt x="459" y="1446"/>
                  </a:lnTo>
                  <a:lnTo>
                    <a:pt x="463" y="1401"/>
                  </a:lnTo>
                  <a:lnTo>
                    <a:pt x="465" y="1355"/>
                  </a:lnTo>
                  <a:lnTo>
                    <a:pt x="463" y="1310"/>
                  </a:lnTo>
                  <a:lnTo>
                    <a:pt x="459" y="1265"/>
                  </a:lnTo>
                  <a:lnTo>
                    <a:pt x="456" y="1241"/>
                  </a:lnTo>
                  <a:lnTo>
                    <a:pt x="450" y="1202"/>
                  </a:lnTo>
                  <a:lnTo>
                    <a:pt x="441" y="1163"/>
                  </a:lnTo>
                  <a:lnTo>
                    <a:pt x="439" y="1156"/>
                  </a:lnTo>
                  <a:lnTo>
                    <a:pt x="438" y="1150"/>
                  </a:lnTo>
                  <a:lnTo>
                    <a:pt x="427" y="1111"/>
                  </a:lnTo>
                  <a:lnTo>
                    <a:pt x="413" y="1075"/>
                  </a:lnTo>
                  <a:lnTo>
                    <a:pt x="403" y="1049"/>
                  </a:lnTo>
                  <a:lnTo>
                    <a:pt x="387" y="1013"/>
                  </a:lnTo>
                  <a:lnTo>
                    <a:pt x="369" y="978"/>
                  </a:lnTo>
                  <a:lnTo>
                    <a:pt x="362" y="966"/>
                  </a:lnTo>
                  <a:lnTo>
                    <a:pt x="342" y="932"/>
                  </a:lnTo>
                  <a:lnTo>
                    <a:pt x="319" y="900"/>
                  </a:lnTo>
                  <a:lnTo>
                    <a:pt x="319" y="304"/>
                  </a:lnTo>
                  <a:lnTo>
                    <a:pt x="285" y="314"/>
                  </a:lnTo>
                  <a:lnTo>
                    <a:pt x="231" y="797"/>
                  </a:lnTo>
                  <a:lnTo>
                    <a:pt x="196" y="764"/>
                  </a:lnTo>
                  <a:lnTo>
                    <a:pt x="159" y="733"/>
                  </a:lnTo>
                  <a:lnTo>
                    <a:pt x="119" y="704"/>
                  </a:lnTo>
                  <a:lnTo>
                    <a:pt x="78" y="678"/>
                  </a:lnTo>
                  <a:lnTo>
                    <a:pt x="38" y="653"/>
                  </a:lnTo>
                  <a:lnTo>
                    <a:pt x="36" y="654"/>
                  </a:lnTo>
                  <a:lnTo>
                    <a:pt x="18" y="646"/>
                  </a:lnTo>
                  <a:lnTo>
                    <a:pt x="0" y="639"/>
                  </a:lnTo>
                  <a:lnTo>
                    <a:pt x="49" y="208"/>
                  </a:lnTo>
                  <a:lnTo>
                    <a:pt x="50" y="203"/>
                  </a:lnTo>
                  <a:lnTo>
                    <a:pt x="51" y="199"/>
                  </a:lnTo>
                  <a:lnTo>
                    <a:pt x="52" y="196"/>
                  </a:lnTo>
                  <a:lnTo>
                    <a:pt x="54" y="192"/>
                  </a:lnTo>
                  <a:lnTo>
                    <a:pt x="57" y="178"/>
                  </a:lnTo>
                  <a:lnTo>
                    <a:pt x="62" y="165"/>
                  </a:lnTo>
                  <a:lnTo>
                    <a:pt x="65" y="159"/>
                  </a:lnTo>
                  <a:lnTo>
                    <a:pt x="70" y="154"/>
                  </a:lnTo>
                  <a:lnTo>
                    <a:pt x="74" y="149"/>
                  </a:lnTo>
                  <a:lnTo>
                    <a:pt x="82" y="139"/>
                  </a:lnTo>
                  <a:lnTo>
                    <a:pt x="92" y="128"/>
                  </a:lnTo>
                  <a:lnTo>
                    <a:pt x="101" y="122"/>
                  </a:lnTo>
                  <a:lnTo>
                    <a:pt x="110" y="118"/>
                  </a:lnTo>
                  <a:lnTo>
                    <a:pt x="120" y="111"/>
                  </a:lnTo>
                  <a:lnTo>
                    <a:pt x="129" y="106"/>
                  </a:lnTo>
                  <a:lnTo>
                    <a:pt x="133" y="104"/>
                  </a:lnTo>
                  <a:lnTo>
                    <a:pt x="144" y="101"/>
                  </a:lnTo>
                  <a:lnTo>
                    <a:pt x="159" y="96"/>
                  </a:lnTo>
                  <a:lnTo>
                    <a:pt x="177" y="89"/>
                  </a:lnTo>
                  <a:lnTo>
                    <a:pt x="202" y="82"/>
                  </a:lnTo>
                  <a:lnTo>
                    <a:pt x="228" y="74"/>
                  </a:lnTo>
                  <a:lnTo>
                    <a:pt x="258" y="65"/>
                  </a:lnTo>
                  <a:lnTo>
                    <a:pt x="292" y="56"/>
                  </a:lnTo>
                  <a:lnTo>
                    <a:pt x="327" y="47"/>
                  </a:lnTo>
                  <a:lnTo>
                    <a:pt x="365" y="38"/>
                  </a:lnTo>
                  <a:lnTo>
                    <a:pt x="405" y="30"/>
                  </a:lnTo>
                  <a:lnTo>
                    <a:pt x="446" y="21"/>
                  </a:lnTo>
                  <a:lnTo>
                    <a:pt x="489" y="14"/>
                  </a:lnTo>
                  <a:lnTo>
                    <a:pt x="531" y="9"/>
                  </a:lnTo>
                  <a:lnTo>
                    <a:pt x="574" y="3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4" name="Freeform 32"/>
            <p:cNvSpPr>
              <a:spLocks/>
            </p:cNvSpPr>
            <p:nvPr/>
          </p:nvSpPr>
          <p:spPr bwMode="auto">
            <a:xfrm>
              <a:off x="476" y="760"/>
              <a:ext cx="78" cy="117"/>
            </a:xfrm>
            <a:custGeom>
              <a:avLst/>
              <a:gdLst>
                <a:gd name="T0" fmla="*/ 608 w 933"/>
                <a:gd name="T1" fmla="*/ 0 h 1397"/>
                <a:gd name="T2" fmla="*/ 933 w 933"/>
                <a:gd name="T3" fmla="*/ 202 h 1397"/>
                <a:gd name="T4" fmla="*/ 608 w 933"/>
                <a:gd name="T5" fmla="*/ 405 h 1397"/>
                <a:gd name="T6" fmla="*/ 608 w 933"/>
                <a:gd name="T7" fmla="*/ 290 h 1397"/>
                <a:gd name="T8" fmla="*/ 556 w 933"/>
                <a:gd name="T9" fmla="*/ 302 h 1397"/>
                <a:gd name="T10" fmla="*/ 505 w 933"/>
                <a:gd name="T11" fmla="*/ 317 h 1397"/>
                <a:gd name="T12" fmla="*/ 455 w 933"/>
                <a:gd name="T13" fmla="*/ 339 h 1397"/>
                <a:gd name="T14" fmla="*/ 409 w 933"/>
                <a:gd name="T15" fmla="*/ 364 h 1397"/>
                <a:gd name="T16" fmla="*/ 366 w 933"/>
                <a:gd name="T17" fmla="*/ 395 h 1397"/>
                <a:gd name="T18" fmla="*/ 328 w 933"/>
                <a:gd name="T19" fmla="*/ 429 h 1397"/>
                <a:gd name="T20" fmla="*/ 291 w 933"/>
                <a:gd name="T21" fmla="*/ 467 h 1397"/>
                <a:gd name="T22" fmla="*/ 258 w 933"/>
                <a:gd name="T23" fmla="*/ 508 h 1397"/>
                <a:gd name="T24" fmla="*/ 230 w 933"/>
                <a:gd name="T25" fmla="*/ 552 h 1397"/>
                <a:gd name="T26" fmla="*/ 207 w 933"/>
                <a:gd name="T27" fmla="*/ 599 h 1397"/>
                <a:gd name="T28" fmla="*/ 188 w 933"/>
                <a:gd name="T29" fmla="*/ 649 h 1397"/>
                <a:gd name="T30" fmla="*/ 174 w 933"/>
                <a:gd name="T31" fmla="*/ 701 h 1397"/>
                <a:gd name="T32" fmla="*/ 165 w 933"/>
                <a:gd name="T33" fmla="*/ 755 h 1397"/>
                <a:gd name="T34" fmla="*/ 162 w 933"/>
                <a:gd name="T35" fmla="*/ 810 h 1397"/>
                <a:gd name="T36" fmla="*/ 165 w 933"/>
                <a:gd name="T37" fmla="*/ 869 h 1397"/>
                <a:gd name="T38" fmla="*/ 176 w 933"/>
                <a:gd name="T39" fmla="*/ 927 h 1397"/>
                <a:gd name="T40" fmla="*/ 190 w 933"/>
                <a:gd name="T41" fmla="*/ 981 h 1397"/>
                <a:gd name="T42" fmla="*/ 212 w 933"/>
                <a:gd name="T43" fmla="*/ 1034 h 1397"/>
                <a:gd name="T44" fmla="*/ 239 w 933"/>
                <a:gd name="T45" fmla="*/ 1083 h 1397"/>
                <a:gd name="T46" fmla="*/ 270 w 933"/>
                <a:gd name="T47" fmla="*/ 1129 h 1397"/>
                <a:gd name="T48" fmla="*/ 306 w 933"/>
                <a:gd name="T49" fmla="*/ 1171 h 1397"/>
                <a:gd name="T50" fmla="*/ 345 w 933"/>
                <a:gd name="T51" fmla="*/ 1209 h 1397"/>
                <a:gd name="T52" fmla="*/ 389 w 933"/>
                <a:gd name="T53" fmla="*/ 1244 h 1397"/>
                <a:gd name="T54" fmla="*/ 436 w 933"/>
                <a:gd name="T55" fmla="*/ 1273 h 1397"/>
                <a:gd name="T56" fmla="*/ 488 w 933"/>
                <a:gd name="T57" fmla="*/ 1297 h 1397"/>
                <a:gd name="T58" fmla="*/ 329 w 933"/>
                <a:gd name="T59" fmla="*/ 1397 h 1397"/>
                <a:gd name="T60" fmla="*/ 276 w 933"/>
                <a:gd name="T61" fmla="*/ 1361 h 1397"/>
                <a:gd name="T62" fmla="*/ 228 w 933"/>
                <a:gd name="T63" fmla="*/ 1322 h 1397"/>
                <a:gd name="T64" fmla="*/ 183 w 933"/>
                <a:gd name="T65" fmla="*/ 1278 h 1397"/>
                <a:gd name="T66" fmla="*/ 142 w 933"/>
                <a:gd name="T67" fmla="*/ 1229 h 1397"/>
                <a:gd name="T68" fmla="*/ 107 w 933"/>
                <a:gd name="T69" fmla="*/ 1178 h 1397"/>
                <a:gd name="T70" fmla="*/ 75 w 933"/>
                <a:gd name="T71" fmla="*/ 1124 h 1397"/>
                <a:gd name="T72" fmla="*/ 49 w 933"/>
                <a:gd name="T73" fmla="*/ 1065 h 1397"/>
                <a:gd name="T74" fmla="*/ 28 w 933"/>
                <a:gd name="T75" fmla="*/ 1005 h 1397"/>
                <a:gd name="T76" fmla="*/ 12 w 933"/>
                <a:gd name="T77" fmla="*/ 942 h 1397"/>
                <a:gd name="T78" fmla="*/ 3 w 933"/>
                <a:gd name="T79" fmla="*/ 878 h 1397"/>
                <a:gd name="T80" fmla="*/ 0 w 933"/>
                <a:gd name="T81" fmla="*/ 810 h 1397"/>
                <a:gd name="T82" fmla="*/ 3 w 933"/>
                <a:gd name="T83" fmla="*/ 746 h 1397"/>
                <a:gd name="T84" fmla="*/ 12 w 933"/>
                <a:gd name="T85" fmla="*/ 682 h 1397"/>
                <a:gd name="T86" fmla="*/ 27 w 933"/>
                <a:gd name="T87" fmla="*/ 620 h 1397"/>
                <a:gd name="T88" fmla="*/ 47 w 933"/>
                <a:gd name="T89" fmla="*/ 560 h 1397"/>
                <a:gd name="T90" fmla="*/ 72 w 933"/>
                <a:gd name="T91" fmla="*/ 504 h 1397"/>
                <a:gd name="T92" fmla="*/ 102 w 933"/>
                <a:gd name="T93" fmla="*/ 450 h 1397"/>
                <a:gd name="T94" fmla="*/ 137 w 933"/>
                <a:gd name="T95" fmla="*/ 399 h 1397"/>
                <a:gd name="T96" fmla="*/ 176 w 933"/>
                <a:gd name="T97" fmla="*/ 352 h 1397"/>
                <a:gd name="T98" fmla="*/ 219 w 933"/>
                <a:gd name="T99" fmla="*/ 308 h 1397"/>
                <a:gd name="T100" fmla="*/ 266 w 933"/>
                <a:gd name="T101" fmla="*/ 268 h 1397"/>
                <a:gd name="T102" fmla="*/ 316 w 933"/>
                <a:gd name="T103" fmla="*/ 232 h 1397"/>
                <a:gd name="T104" fmla="*/ 369 w 933"/>
                <a:gd name="T105" fmla="*/ 201 h 1397"/>
                <a:gd name="T106" fmla="*/ 425 w 933"/>
                <a:gd name="T107" fmla="*/ 174 h 1397"/>
                <a:gd name="T108" fmla="*/ 485 w 933"/>
                <a:gd name="T109" fmla="*/ 153 h 1397"/>
                <a:gd name="T110" fmla="*/ 545 w 933"/>
                <a:gd name="T111" fmla="*/ 137 h 1397"/>
                <a:gd name="T112" fmla="*/ 608 w 933"/>
                <a:gd name="T113" fmla="*/ 127 h 1397"/>
                <a:gd name="T114" fmla="*/ 608 w 933"/>
                <a:gd name="T115" fmla="*/ 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3" h="1397">
                  <a:moveTo>
                    <a:pt x="608" y="0"/>
                  </a:moveTo>
                  <a:lnTo>
                    <a:pt x="933" y="202"/>
                  </a:lnTo>
                  <a:lnTo>
                    <a:pt x="608" y="405"/>
                  </a:lnTo>
                  <a:lnTo>
                    <a:pt x="608" y="290"/>
                  </a:lnTo>
                  <a:lnTo>
                    <a:pt x="556" y="302"/>
                  </a:lnTo>
                  <a:lnTo>
                    <a:pt x="505" y="317"/>
                  </a:lnTo>
                  <a:lnTo>
                    <a:pt x="455" y="339"/>
                  </a:lnTo>
                  <a:lnTo>
                    <a:pt x="409" y="364"/>
                  </a:lnTo>
                  <a:lnTo>
                    <a:pt x="366" y="395"/>
                  </a:lnTo>
                  <a:lnTo>
                    <a:pt x="328" y="429"/>
                  </a:lnTo>
                  <a:lnTo>
                    <a:pt x="291" y="467"/>
                  </a:lnTo>
                  <a:lnTo>
                    <a:pt x="258" y="508"/>
                  </a:lnTo>
                  <a:lnTo>
                    <a:pt x="230" y="552"/>
                  </a:lnTo>
                  <a:lnTo>
                    <a:pt x="207" y="599"/>
                  </a:lnTo>
                  <a:lnTo>
                    <a:pt x="188" y="649"/>
                  </a:lnTo>
                  <a:lnTo>
                    <a:pt x="174" y="701"/>
                  </a:lnTo>
                  <a:lnTo>
                    <a:pt x="165" y="755"/>
                  </a:lnTo>
                  <a:lnTo>
                    <a:pt x="162" y="810"/>
                  </a:lnTo>
                  <a:lnTo>
                    <a:pt x="165" y="869"/>
                  </a:lnTo>
                  <a:lnTo>
                    <a:pt x="176" y="927"/>
                  </a:lnTo>
                  <a:lnTo>
                    <a:pt x="190" y="981"/>
                  </a:lnTo>
                  <a:lnTo>
                    <a:pt x="212" y="1034"/>
                  </a:lnTo>
                  <a:lnTo>
                    <a:pt x="239" y="1083"/>
                  </a:lnTo>
                  <a:lnTo>
                    <a:pt x="270" y="1129"/>
                  </a:lnTo>
                  <a:lnTo>
                    <a:pt x="306" y="1171"/>
                  </a:lnTo>
                  <a:lnTo>
                    <a:pt x="345" y="1209"/>
                  </a:lnTo>
                  <a:lnTo>
                    <a:pt x="389" y="1244"/>
                  </a:lnTo>
                  <a:lnTo>
                    <a:pt x="436" y="1273"/>
                  </a:lnTo>
                  <a:lnTo>
                    <a:pt x="488" y="1297"/>
                  </a:lnTo>
                  <a:lnTo>
                    <a:pt x="329" y="1397"/>
                  </a:lnTo>
                  <a:lnTo>
                    <a:pt x="276" y="1361"/>
                  </a:lnTo>
                  <a:lnTo>
                    <a:pt x="228" y="1322"/>
                  </a:lnTo>
                  <a:lnTo>
                    <a:pt x="183" y="1278"/>
                  </a:lnTo>
                  <a:lnTo>
                    <a:pt x="142" y="1229"/>
                  </a:lnTo>
                  <a:lnTo>
                    <a:pt x="107" y="1178"/>
                  </a:lnTo>
                  <a:lnTo>
                    <a:pt x="75" y="1124"/>
                  </a:lnTo>
                  <a:lnTo>
                    <a:pt x="49" y="1065"/>
                  </a:lnTo>
                  <a:lnTo>
                    <a:pt x="28" y="1005"/>
                  </a:lnTo>
                  <a:lnTo>
                    <a:pt x="12" y="942"/>
                  </a:lnTo>
                  <a:lnTo>
                    <a:pt x="3" y="878"/>
                  </a:lnTo>
                  <a:lnTo>
                    <a:pt x="0" y="810"/>
                  </a:lnTo>
                  <a:lnTo>
                    <a:pt x="3" y="746"/>
                  </a:lnTo>
                  <a:lnTo>
                    <a:pt x="12" y="682"/>
                  </a:lnTo>
                  <a:lnTo>
                    <a:pt x="27" y="620"/>
                  </a:lnTo>
                  <a:lnTo>
                    <a:pt x="47" y="560"/>
                  </a:lnTo>
                  <a:lnTo>
                    <a:pt x="72" y="504"/>
                  </a:lnTo>
                  <a:lnTo>
                    <a:pt x="102" y="450"/>
                  </a:lnTo>
                  <a:lnTo>
                    <a:pt x="137" y="399"/>
                  </a:lnTo>
                  <a:lnTo>
                    <a:pt x="176" y="352"/>
                  </a:lnTo>
                  <a:lnTo>
                    <a:pt x="219" y="308"/>
                  </a:lnTo>
                  <a:lnTo>
                    <a:pt x="266" y="268"/>
                  </a:lnTo>
                  <a:lnTo>
                    <a:pt x="316" y="232"/>
                  </a:lnTo>
                  <a:lnTo>
                    <a:pt x="369" y="201"/>
                  </a:lnTo>
                  <a:lnTo>
                    <a:pt x="425" y="174"/>
                  </a:lnTo>
                  <a:lnTo>
                    <a:pt x="485" y="153"/>
                  </a:lnTo>
                  <a:lnTo>
                    <a:pt x="545" y="137"/>
                  </a:lnTo>
                  <a:lnTo>
                    <a:pt x="608" y="127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55" name="Freeform 33"/>
            <p:cNvSpPr>
              <a:spLocks/>
            </p:cNvSpPr>
            <p:nvPr/>
          </p:nvSpPr>
          <p:spPr bwMode="auto">
            <a:xfrm>
              <a:off x="514" y="779"/>
              <a:ext cx="77" cy="117"/>
            </a:xfrm>
            <a:custGeom>
              <a:avLst/>
              <a:gdLst>
                <a:gd name="T0" fmla="*/ 604 w 932"/>
                <a:gd name="T1" fmla="*/ 0 h 1396"/>
                <a:gd name="T2" fmla="*/ 657 w 932"/>
                <a:gd name="T3" fmla="*/ 35 h 1396"/>
                <a:gd name="T4" fmla="*/ 705 w 932"/>
                <a:gd name="T5" fmla="*/ 74 h 1396"/>
                <a:gd name="T6" fmla="*/ 749 w 932"/>
                <a:gd name="T7" fmla="*/ 118 h 1396"/>
                <a:gd name="T8" fmla="*/ 790 w 932"/>
                <a:gd name="T9" fmla="*/ 167 h 1396"/>
                <a:gd name="T10" fmla="*/ 826 w 932"/>
                <a:gd name="T11" fmla="*/ 218 h 1396"/>
                <a:gd name="T12" fmla="*/ 857 w 932"/>
                <a:gd name="T13" fmla="*/ 272 h 1396"/>
                <a:gd name="T14" fmla="*/ 884 w 932"/>
                <a:gd name="T15" fmla="*/ 331 h 1396"/>
                <a:gd name="T16" fmla="*/ 905 w 932"/>
                <a:gd name="T17" fmla="*/ 391 h 1396"/>
                <a:gd name="T18" fmla="*/ 919 w 932"/>
                <a:gd name="T19" fmla="*/ 454 h 1396"/>
                <a:gd name="T20" fmla="*/ 929 w 932"/>
                <a:gd name="T21" fmla="*/ 518 h 1396"/>
                <a:gd name="T22" fmla="*/ 932 w 932"/>
                <a:gd name="T23" fmla="*/ 585 h 1396"/>
                <a:gd name="T24" fmla="*/ 929 w 932"/>
                <a:gd name="T25" fmla="*/ 650 h 1396"/>
                <a:gd name="T26" fmla="*/ 920 w 932"/>
                <a:gd name="T27" fmla="*/ 714 h 1396"/>
                <a:gd name="T28" fmla="*/ 906 w 932"/>
                <a:gd name="T29" fmla="*/ 776 h 1396"/>
                <a:gd name="T30" fmla="*/ 886 w 932"/>
                <a:gd name="T31" fmla="*/ 836 h 1396"/>
                <a:gd name="T32" fmla="*/ 861 w 932"/>
                <a:gd name="T33" fmla="*/ 892 h 1396"/>
                <a:gd name="T34" fmla="*/ 830 w 932"/>
                <a:gd name="T35" fmla="*/ 947 h 1396"/>
                <a:gd name="T36" fmla="*/ 796 w 932"/>
                <a:gd name="T37" fmla="*/ 997 h 1396"/>
                <a:gd name="T38" fmla="*/ 757 w 932"/>
                <a:gd name="T39" fmla="*/ 1044 h 1396"/>
                <a:gd name="T40" fmla="*/ 714 w 932"/>
                <a:gd name="T41" fmla="*/ 1088 h 1396"/>
                <a:gd name="T42" fmla="*/ 667 w 932"/>
                <a:gd name="T43" fmla="*/ 1128 h 1396"/>
                <a:gd name="T44" fmla="*/ 617 w 932"/>
                <a:gd name="T45" fmla="*/ 1164 h 1396"/>
                <a:gd name="T46" fmla="*/ 563 w 932"/>
                <a:gd name="T47" fmla="*/ 1195 h 1396"/>
                <a:gd name="T48" fmla="*/ 508 w 932"/>
                <a:gd name="T49" fmla="*/ 1221 h 1396"/>
                <a:gd name="T50" fmla="*/ 449 w 932"/>
                <a:gd name="T51" fmla="*/ 1243 h 1396"/>
                <a:gd name="T52" fmla="*/ 387 w 932"/>
                <a:gd name="T53" fmla="*/ 1259 h 1396"/>
                <a:gd name="T54" fmla="*/ 325 w 932"/>
                <a:gd name="T55" fmla="*/ 1269 h 1396"/>
                <a:gd name="T56" fmla="*/ 325 w 932"/>
                <a:gd name="T57" fmla="*/ 1396 h 1396"/>
                <a:gd name="T58" fmla="*/ 0 w 932"/>
                <a:gd name="T59" fmla="*/ 1194 h 1396"/>
                <a:gd name="T60" fmla="*/ 325 w 932"/>
                <a:gd name="T61" fmla="*/ 991 h 1396"/>
                <a:gd name="T62" fmla="*/ 325 w 932"/>
                <a:gd name="T63" fmla="*/ 1106 h 1396"/>
                <a:gd name="T64" fmla="*/ 378 w 932"/>
                <a:gd name="T65" fmla="*/ 1094 h 1396"/>
                <a:gd name="T66" fmla="*/ 428 w 932"/>
                <a:gd name="T67" fmla="*/ 1079 h 1396"/>
                <a:gd name="T68" fmla="*/ 477 w 932"/>
                <a:gd name="T69" fmla="*/ 1057 h 1396"/>
                <a:gd name="T70" fmla="*/ 524 w 932"/>
                <a:gd name="T71" fmla="*/ 1032 h 1396"/>
                <a:gd name="T72" fmla="*/ 566 w 932"/>
                <a:gd name="T73" fmla="*/ 1001 h 1396"/>
                <a:gd name="T74" fmla="*/ 606 w 932"/>
                <a:gd name="T75" fmla="*/ 968 h 1396"/>
                <a:gd name="T76" fmla="*/ 642 w 932"/>
                <a:gd name="T77" fmla="*/ 930 h 1396"/>
                <a:gd name="T78" fmla="*/ 674 w 932"/>
                <a:gd name="T79" fmla="*/ 888 h 1396"/>
                <a:gd name="T80" fmla="*/ 703 w 932"/>
                <a:gd name="T81" fmla="*/ 844 h 1396"/>
                <a:gd name="T82" fmla="*/ 726 w 932"/>
                <a:gd name="T83" fmla="*/ 797 h 1396"/>
                <a:gd name="T84" fmla="*/ 745 w 932"/>
                <a:gd name="T85" fmla="*/ 747 h 1396"/>
                <a:gd name="T86" fmla="*/ 759 w 932"/>
                <a:gd name="T87" fmla="*/ 695 h 1396"/>
                <a:gd name="T88" fmla="*/ 768 w 932"/>
                <a:gd name="T89" fmla="*/ 641 h 1396"/>
                <a:gd name="T90" fmla="*/ 771 w 932"/>
                <a:gd name="T91" fmla="*/ 585 h 1396"/>
                <a:gd name="T92" fmla="*/ 768 w 932"/>
                <a:gd name="T93" fmla="*/ 527 h 1396"/>
                <a:gd name="T94" fmla="*/ 757 w 932"/>
                <a:gd name="T95" fmla="*/ 469 h 1396"/>
                <a:gd name="T96" fmla="*/ 742 w 932"/>
                <a:gd name="T97" fmla="*/ 415 h 1396"/>
                <a:gd name="T98" fmla="*/ 720 w 932"/>
                <a:gd name="T99" fmla="*/ 362 h 1396"/>
                <a:gd name="T100" fmla="*/ 694 w 932"/>
                <a:gd name="T101" fmla="*/ 313 h 1396"/>
                <a:gd name="T102" fmla="*/ 663 w 932"/>
                <a:gd name="T103" fmla="*/ 267 h 1396"/>
                <a:gd name="T104" fmla="*/ 627 w 932"/>
                <a:gd name="T105" fmla="*/ 225 h 1396"/>
                <a:gd name="T106" fmla="*/ 587 w 932"/>
                <a:gd name="T107" fmla="*/ 186 h 1396"/>
                <a:gd name="T108" fmla="*/ 543 w 932"/>
                <a:gd name="T109" fmla="*/ 153 h 1396"/>
                <a:gd name="T110" fmla="*/ 496 w 932"/>
                <a:gd name="T111" fmla="*/ 124 h 1396"/>
                <a:gd name="T112" fmla="*/ 445 w 932"/>
                <a:gd name="T113" fmla="*/ 98 h 1396"/>
                <a:gd name="T114" fmla="*/ 604 w 932"/>
                <a:gd name="T115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2" h="1396">
                  <a:moveTo>
                    <a:pt x="604" y="0"/>
                  </a:moveTo>
                  <a:lnTo>
                    <a:pt x="657" y="35"/>
                  </a:lnTo>
                  <a:lnTo>
                    <a:pt x="705" y="74"/>
                  </a:lnTo>
                  <a:lnTo>
                    <a:pt x="749" y="118"/>
                  </a:lnTo>
                  <a:lnTo>
                    <a:pt x="790" y="167"/>
                  </a:lnTo>
                  <a:lnTo>
                    <a:pt x="826" y="218"/>
                  </a:lnTo>
                  <a:lnTo>
                    <a:pt x="857" y="272"/>
                  </a:lnTo>
                  <a:lnTo>
                    <a:pt x="884" y="331"/>
                  </a:lnTo>
                  <a:lnTo>
                    <a:pt x="905" y="391"/>
                  </a:lnTo>
                  <a:lnTo>
                    <a:pt x="919" y="454"/>
                  </a:lnTo>
                  <a:lnTo>
                    <a:pt x="929" y="518"/>
                  </a:lnTo>
                  <a:lnTo>
                    <a:pt x="932" y="585"/>
                  </a:lnTo>
                  <a:lnTo>
                    <a:pt x="929" y="650"/>
                  </a:lnTo>
                  <a:lnTo>
                    <a:pt x="920" y="714"/>
                  </a:lnTo>
                  <a:lnTo>
                    <a:pt x="906" y="776"/>
                  </a:lnTo>
                  <a:lnTo>
                    <a:pt x="886" y="836"/>
                  </a:lnTo>
                  <a:lnTo>
                    <a:pt x="861" y="892"/>
                  </a:lnTo>
                  <a:lnTo>
                    <a:pt x="830" y="947"/>
                  </a:lnTo>
                  <a:lnTo>
                    <a:pt x="796" y="997"/>
                  </a:lnTo>
                  <a:lnTo>
                    <a:pt x="757" y="1044"/>
                  </a:lnTo>
                  <a:lnTo>
                    <a:pt x="714" y="1088"/>
                  </a:lnTo>
                  <a:lnTo>
                    <a:pt x="667" y="1128"/>
                  </a:lnTo>
                  <a:lnTo>
                    <a:pt x="617" y="1164"/>
                  </a:lnTo>
                  <a:lnTo>
                    <a:pt x="563" y="1195"/>
                  </a:lnTo>
                  <a:lnTo>
                    <a:pt x="508" y="1221"/>
                  </a:lnTo>
                  <a:lnTo>
                    <a:pt x="449" y="1243"/>
                  </a:lnTo>
                  <a:lnTo>
                    <a:pt x="387" y="1259"/>
                  </a:lnTo>
                  <a:lnTo>
                    <a:pt x="325" y="1269"/>
                  </a:lnTo>
                  <a:lnTo>
                    <a:pt x="325" y="1396"/>
                  </a:lnTo>
                  <a:lnTo>
                    <a:pt x="0" y="1194"/>
                  </a:lnTo>
                  <a:lnTo>
                    <a:pt x="325" y="991"/>
                  </a:lnTo>
                  <a:lnTo>
                    <a:pt x="325" y="1106"/>
                  </a:lnTo>
                  <a:lnTo>
                    <a:pt x="378" y="1094"/>
                  </a:lnTo>
                  <a:lnTo>
                    <a:pt x="428" y="1079"/>
                  </a:lnTo>
                  <a:lnTo>
                    <a:pt x="477" y="1057"/>
                  </a:lnTo>
                  <a:lnTo>
                    <a:pt x="524" y="1032"/>
                  </a:lnTo>
                  <a:lnTo>
                    <a:pt x="566" y="1001"/>
                  </a:lnTo>
                  <a:lnTo>
                    <a:pt x="606" y="968"/>
                  </a:lnTo>
                  <a:lnTo>
                    <a:pt x="642" y="930"/>
                  </a:lnTo>
                  <a:lnTo>
                    <a:pt x="674" y="888"/>
                  </a:lnTo>
                  <a:lnTo>
                    <a:pt x="703" y="844"/>
                  </a:lnTo>
                  <a:lnTo>
                    <a:pt x="726" y="797"/>
                  </a:lnTo>
                  <a:lnTo>
                    <a:pt x="745" y="747"/>
                  </a:lnTo>
                  <a:lnTo>
                    <a:pt x="759" y="695"/>
                  </a:lnTo>
                  <a:lnTo>
                    <a:pt x="768" y="641"/>
                  </a:lnTo>
                  <a:lnTo>
                    <a:pt x="771" y="585"/>
                  </a:lnTo>
                  <a:lnTo>
                    <a:pt x="768" y="527"/>
                  </a:lnTo>
                  <a:lnTo>
                    <a:pt x="757" y="469"/>
                  </a:lnTo>
                  <a:lnTo>
                    <a:pt x="742" y="415"/>
                  </a:lnTo>
                  <a:lnTo>
                    <a:pt x="720" y="362"/>
                  </a:lnTo>
                  <a:lnTo>
                    <a:pt x="694" y="313"/>
                  </a:lnTo>
                  <a:lnTo>
                    <a:pt x="663" y="267"/>
                  </a:lnTo>
                  <a:lnTo>
                    <a:pt x="627" y="225"/>
                  </a:lnTo>
                  <a:lnTo>
                    <a:pt x="587" y="186"/>
                  </a:lnTo>
                  <a:lnTo>
                    <a:pt x="543" y="153"/>
                  </a:lnTo>
                  <a:lnTo>
                    <a:pt x="496" y="124"/>
                  </a:lnTo>
                  <a:lnTo>
                    <a:pt x="445" y="98"/>
                  </a:lnTo>
                  <a:lnTo>
                    <a:pt x="6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58" name="Rectangle 557"/>
          <p:cNvSpPr/>
          <p:nvPr/>
        </p:nvSpPr>
        <p:spPr>
          <a:xfrm>
            <a:off x="8784503" y="5857973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59" name="Group 558"/>
          <p:cNvGrpSpPr/>
          <p:nvPr/>
        </p:nvGrpSpPr>
        <p:grpSpPr>
          <a:xfrm>
            <a:off x="9455362" y="5885292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6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62" name="Rectangle 561"/>
          <p:cNvSpPr/>
          <p:nvPr/>
        </p:nvSpPr>
        <p:spPr>
          <a:xfrm>
            <a:off x="8786585" y="6153302"/>
            <a:ext cx="816751" cy="177066"/>
          </a:xfrm>
          <a:prstGeom prst="rect">
            <a:avLst/>
          </a:prstGeom>
          <a:solidFill>
            <a:srgbClr val="83BE2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bg1"/>
                </a:solidFill>
              </a:rPr>
              <a:t>View History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563" name="Group 562"/>
          <p:cNvGrpSpPr/>
          <p:nvPr/>
        </p:nvGrpSpPr>
        <p:grpSpPr>
          <a:xfrm>
            <a:off x="9457444" y="6180621"/>
            <a:ext cx="122822" cy="122427"/>
            <a:chOff x="6246813" y="2030413"/>
            <a:chExt cx="987425" cy="984250"/>
          </a:xfrm>
          <a:solidFill>
            <a:schemeClr val="bg1"/>
          </a:solidFill>
        </p:grpSpPr>
        <p:sp>
          <p:nvSpPr>
            <p:cNvPr id="564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97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59063" y="2177239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32" y="6144677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74604" y="4579044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Image result for pagination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1748" r="30277" b="60474"/>
          <a:stretch/>
        </p:blipFill>
        <p:spPr bwMode="auto">
          <a:xfrm>
            <a:off x="5759063" y="6400738"/>
            <a:ext cx="2400301" cy="3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7" name="Rounded Rectangle 926"/>
          <p:cNvSpPr/>
          <p:nvPr/>
        </p:nvSpPr>
        <p:spPr>
          <a:xfrm>
            <a:off x="3290046" y="1679934"/>
            <a:ext cx="6439801" cy="3406301"/>
          </a:xfrm>
          <a:prstGeom prst="roundRect">
            <a:avLst>
              <a:gd name="adj" fmla="val 49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8" name="TextBox 927"/>
          <p:cNvSpPr txBox="1"/>
          <p:nvPr/>
        </p:nvSpPr>
        <p:spPr>
          <a:xfrm>
            <a:off x="3507538" y="1674024"/>
            <a:ext cx="146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04F66"/>
                </a:solidFill>
              </a:rPr>
              <a:t>History</a:t>
            </a:r>
            <a:endParaRPr lang="en-IN" sz="3200" dirty="0">
              <a:solidFill>
                <a:srgbClr val="404F66"/>
              </a:solidFill>
            </a:endParaRPr>
          </a:p>
        </p:txBody>
      </p:sp>
      <p:grpSp>
        <p:nvGrpSpPr>
          <p:cNvPr id="929" name="Group 928"/>
          <p:cNvGrpSpPr/>
          <p:nvPr/>
        </p:nvGrpSpPr>
        <p:grpSpPr>
          <a:xfrm>
            <a:off x="4870364" y="1760084"/>
            <a:ext cx="425033" cy="423666"/>
            <a:chOff x="6246813" y="2030413"/>
            <a:chExt cx="987425" cy="984250"/>
          </a:xfrm>
          <a:solidFill>
            <a:srgbClr val="FB5A3F"/>
          </a:solidFill>
        </p:grpSpPr>
        <p:sp>
          <p:nvSpPr>
            <p:cNvPr id="930" name="Freeform 61"/>
            <p:cNvSpPr>
              <a:spLocks noEditPoints="1"/>
            </p:cNvSpPr>
            <p:nvPr/>
          </p:nvSpPr>
          <p:spPr bwMode="auto">
            <a:xfrm>
              <a:off x="6246813" y="2030413"/>
              <a:ext cx="987425" cy="98425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1" name="Freeform 930"/>
            <p:cNvSpPr>
              <a:spLocks/>
            </p:cNvSpPr>
            <p:nvPr/>
          </p:nvSpPr>
          <p:spPr bwMode="auto">
            <a:xfrm>
              <a:off x="6694488" y="2200276"/>
              <a:ext cx="344488" cy="387350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83BE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32" name="Rectangle 931"/>
          <p:cNvSpPr/>
          <p:nvPr/>
        </p:nvSpPr>
        <p:spPr>
          <a:xfrm>
            <a:off x="3563104" y="2400150"/>
            <a:ext cx="950528" cy="280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3" name="Rectangle 932"/>
          <p:cNvSpPr/>
          <p:nvPr/>
        </p:nvSpPr>
        <p:spPr>
          <a:xfrm>
            <a:off x="5605464" y="2398540"/>
            <a:ext cx="2498450" cy="281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4" name="Rectangle 933"/>
          <p:cNvSpPr/>
          <p:nvPr/>
        </p:nvSpPr>
        <p:spPr>
          <a:xfrm>
            <a:off x="8107406" y="2399213"/>
            <a:ext cx="1374183" cy="275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Commented by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5" name="Rectangle 934"/>
          <p:cNvSpPr/>
          <p:nvPr/>
        </p:nvSpPr>
        <p:spPr>
          <a:xfrm>
            <a:off x="4507282" y="2397337"/>
            <a:ext cx="1098468" cy="283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6" name="Rectangle 935"/>
          <p:cNvSpPr/>
          <p:nvPr/>
        </p:nvSpPr>
        <p:spPr>
          <a:xfrm>
            <a:off x="3563104" y="2726185"/>
            <a:ext cx="950528" cy="293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7" name="Rectangle 936"/>
          <p:cNvSpPr/>
          <p:nvPr/>
        </p:nvSpPr>
        <p:spPr>
          <a:xfrm>
            <a:off x="5605464" y="2724574"/>
            <a:ext cx="2498450" cy="2950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Fill your university roll number correctly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8" name="Rectangle 937"/>
          <p:cNvSpPr/>
          <p:nvPr/>
        </p:nvSpPr>
        <p:spPr>
          <a:xfrm>
            <a:off x="8107406" y="2725247"/>
            <a:ext cx="1374183" cy="2957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Pranjal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9" name="Rectangle 938"/>
          <p:cNvSpPr/>
          <p:nvPr/>
        </p:nvSpPr>
        <p:spPr>
          <a:xfrm>
            <a:off x="4507282" y="2733183"/>
            <a:ext cx="1098468" cy="2834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31775" y="943627"/>
            <a:ext cx="12191999" cy="7441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0" y="1357282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91153" y="542252"/>
            <a:ext cx="22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Search Grievance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1991153" y="943627"/>
            <a:ext cx="9952274" cy="1816829"/>
          </a:xfrm>
          <a:prstGeom prst="roundRect">
            <a:avLst>
              <a:gd name="adj" fmla="val 270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2">
                <a:alpha val="40000"/>
              </a:schemeClr>
            </a:glow>
            <a:outerShdw blurRad="63500" sx="38000" sy="3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6" name="Rectangle 295"/>
          <p:cNvSpPr/>
          <p:nvPr/>
        </p:nvSpPr>
        <p:spPr>
          <a:xfrm>
            <a:off x="2201693" y="1886871"/>
            <a:ext cx="1238587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ID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440280" y="1886871"/>
            <a:ext cx="1489202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Grievance Type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948874" y="1887982"/>
            <a:ext cx="1150468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Committee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094052" y="1886871"/>
            <a:ext cx="1112764" cy="290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of Issue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9226208" y="1886822"/>
            <a:ext cx="676418" cy="290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0743932" y="1886871"/>
            <a:ext cx="958618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Attachment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201693" y="2212906"/>
            <a:ext cx="1238587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IND038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440280" y="2212906"/>
            <a:ext cx="1489202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Examination Cell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5948874" y="2214017"/>
            <a:ext cx="1150468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 Control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094052" y="2212907"/>
            <a:ext cx="1112764" cy="293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9226208" y="2212857"/>
            <a:ext cx="676418" cy="3045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Resolved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0743932" y="2212905"/>
            <a:ext cx="958618" cy="2957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8206816" y="1889596"/>
            <a:ext cx="1019392" cy="2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8206816" y="2210532"/>
            <a:ext cx="1019392" cy="306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20-02-2019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1" name="Picture 2" descr="Image result for pd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22" y="2247114"/>
            <a:ext cx="225646" cy="1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" name="Rounded Rectangle 44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444" name="Picture 20" descr="Image result for google 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Image result for alex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Rectangle 217"/>
          <p:cNvSpPr/>
          <p:nvPr/>
        </p:nvSpPr>
        <p:spPr>
          <a:xfrm>
            <a:off x="4197466" y="1292285"/>
            <a:ext cx="3106422" cy="34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IND038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161916" y="1292285"/>
            <a:ext cx="1944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 Grievance Id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489550" y="1292957"/>
            <a:ext cx="1028011" cy="359406"/>
          </a:xfrm>
          <a:prstGeom prst="roundRect">
            <a:avLst/>
          </a:prstGeom>
          <a:solidFill>
            <a:srgbClr val="404F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</a:t>
            </a:r>
            <a:endParaRPr lang="en-IN" sz="1200" dirty="0"/>
          </a:p>
        </p:txBody>
      </p:sp>
      <p:sp>
        <p:nvSpPr>
          <p:cNvPr id="262" name="Freeform 30"/>
          <p:cNvSpPr>
            <a:spLocks noEditPoints="1"/>
          </p:cNvSpPr>
          <p:nvPr/>
        </p:nvSpPr>
        <p:spPr bwMode="auto">
          <a:xfrm>
            <a:off x="8206816" y="1355277"/>
            <a:ext cx="242167" cy="242167"/>
          </a:xfrm>
          <a:custGeom>
            <a:avLst/>
            <a:gdLst>
              <a:gd name="T0" fmla="*/ 1202 w 3346"/>
              <a:gd name="T1" fmla="*/ 541 h 3362"/>
              <a:gd name="T2" fmla="*/ 947 w 3346"/>
              <a:gd name="T3" fmla="*/ 647 h 3362"/>
              <a:gd name="T4" fmla="*/ 729 w 3346"/>
              <a:gd name="T5" fmla="*/ 838 h 3362"/>
              <a:gd name="T6" fmla="*/ 581 w 3346"/>
              <a:gd name="T7" fmla="*/ 1075 h 3362"/>
              <a:gd name="T8" fmla="*/ 517 w 3346"/>
              <a:gd name="T9" fmla="*/ 1349 h 3362"/>
              <a:gd name="T10" fmla="*/ 539 w 3346"/>
              <a:gd name="T11" fmla="*/ 1637 h 3362"/>
              <a:gd name="T12" fmla="*/ 645 w 3346"/>
              <a:gd name="T13" fmla="*/ 1893 h 3362"/>
              <a:gd name="T14" fmla="*/ 833 w 3346"/>
              <a:gd name="T15" fmla="*/ 2113 h 3362"/>
              <a:gd name="T16" fmla="*/ 1070 w 3346"/>
              <a:gd name="T17" fmla="*/ 2262 h 3362"/>
              <a:gd name="T18" fmla="*/ 1342 w 3346"/>
              <a:gd name="T19" fmla="*/ 2325 h 3362"/>
              <a:gd name="T20" fmla="*/ 1629 w 3346"/>
              <a:gd name="T21" fmla="*/ 2304 h 3362"/>
              <a:gd name="T22" fmla="*/ 1884 w 3346"/>
              <a:gd name="T23" fmla="*/ 2197 h 3362"/>
              <a:gd name="T24" fmla="*/ 2102 w 3346"/>
              <a:gd name="T25" fmla="*/ 2007 h 3362"/>
              <a:gd name="T26" fmla="*/ 2250 w 3346"/>
              <a:gd name="T27" fmla="*/ 1770 h 3362"/>
              <a:gd name="T28" fmla="*/ 2313 w 3346"/>
              <a:gd name="T29" fmla="*/ 1496 h 3362"/>
              <a:gd name="T30" fmla="*/ 2293 w 3346"/>
              <a:gd name="T31" fmla="*/ 1208 h 3362"/>
              <a:gd name="T32" fmla="*/ 2187 w 3346"/>
              <a:gd name="T33" fmla="*/ 952 h 3362"/>
              <a:gd name="T34" fmla="*/ 1998 w 3346"/>
              <a:gd name="T35" fmla="*/ 732 h 3362"/>
              <a:gd name="T36" fmla="*/ 1760 w 3346"/>
              <a:gd name="T37" fmla="*/ 583 h 3362"/>
              <a:gd name="T38" fmla="*/ 1489 w 3346"/>
              <a:gd name="T39" fmla="*/ 520 h 3362"/>
              <a:gd name="T40" fmla="*/ 1604 w 3346"/>
              <a:gd name="T41" fmla="*/ 12 h 3362"/>
              <a:gd name="T42" fmla="*/ 1965 w 3346"/>
              <a:gd name="T43" fmla="*/ 112 h 3362"/>
              <a:gd name="T44" fmla="*/ 2241 w 3346"/>
              <a:gd name="T45" fmla="*/ 266 h 3362"/>
              <a:gd name="T46" fmla="*/ 2471 w 3346"/>
              <a:gd name="T47" fmla="*/ 471 h 3362"/>
              <a:gd name="T48" fmla="*/ 2648 w 3346"/>
              <a:gd name="T49" fmla="*/ 725 h 3362"/>
              <a:gd name="T50" fmla="*/ 2781 w 3346"/>
              <a:gd name="T51" fmla="*/ 1048 h 3362"/>
              <a:gd name="T52" fmla="*/ 2830 w 3346"/>
              <a:gd name="T53" fmla="*/ 1422 h 3362"/>
              <a:gd name="T54" fmla="*/ 2781 w 3346"/>
              <a:gd name="T55" fmla="*/ 1801 h 3362"/>
              <a:gd name="T56" fmla="*/ 2634 w 3346"/>
              <a:gd name="T57" fmla="*/ 2147 h 3362"/>
              <a:gd name="T58" fmla="*/ 3313 w 3346"/>
              <a:gd name="T59" fmla="*/ 2975 h 3362"/>
              <a:gd name="T60" fmla="*/ 3346 w 3346"/>
              <a:gd name="T61" fmla="*/ 3104 h 3362"/>
              <a:gd name="T62" fmla="*/ 3312 w 3346"/>
              <a:gd name="T63" fmla="*/ 3231 h 3362"/>
              <a:gd name="T64" fmla="*/ 3215 w 3346"/>
              <a:gd name="T65" fmla="*/ 3328 h 3362"/>
              <a:gd name="T66" fmla="*/ 3087 w 3346"/>
              <a:gd name="T67" fmla="*/ 3362 h 3362"/>
              <a:gd name="T68" fmla="*/ 2959 w 3346"/>
              <a:gd name="T69" fmla="*/ 3328 h 3362"/>
              <a:gd name="T70" fmla="*/ 2136 w 3346"/>
              <a:gd name="T71" fmla="*/ 2647 h 3362"/>
              <a:gd name="T72" fmla="*/ 1792 w 3346"/>
              <a:gd name="T73" fmla="*/ 2796 h 3362"/>
              <a:gd name="T74" fmla="*/ 1416 w 3346"/>
              <a:gd name="T75" fmla="*/ 2845 h 3362"/>
              <a:gd name="T76" fmla="*/ 1044 w 3346"/>
              <a:gd name="T77" fmla="*/ 2795 h 3362"/>
              <a:gd name="T78" fmla="*/ 722 w 3346"/>
              <a:gd name="T79" fmla="*/ 2662 h 3362"/>
              <a:gd name="T80" fmla="*/ 469 w 3346"/>
              <a:gd name="T81" fmla="*/ 2483 h 3362"/>
              <a:gd name="T82" fmla="*/ 264 w 3346"/>
              <a:gd name="T83" fmla="*/ 2252 h 3362"/>
              <a:gd name="T84" fmla="*/ 112 w 3346"/>
              <a:gd name="T85" fmla="*/ 1975 h 3362"/>
              <a:gd name="T86" fmla="*/ 12 w 3346"/>
              <a:gd name="T87" fmla="*/ 1613 h 3362"/>
              <a:gd name="T88" fmla="*/ 12 w 3346"/>
              <a:gd name="T89" fmla="*/ 1232 h 3362"/>
              <a:gd name="T90" fmla="*/ 112 w 3346"/>
              <a:gd name="T91" fmla="*/ 870 h 3362"/>
              <a:gd name="T92" fmla="*/ 264 w 3346"/>
              <a:gd name="T93" fmla="*/ 592 h 3362"/>
              <a:gd name="T94" fmla="*/ 469 w 3346"/>
              <a:gd name="T95" fmla="*/ 362 h 3362"/>
              <a:gd name="T96" fmla="*/ 722 w 3346"/>
              <a:gd name="T97" fmla="*/ 182 h 3362"/>
              <a:gd name="T98" fmla="*/ 1044 w 3346"/>
              <a:gd name="T99" fmla="*/ 50 h 3362"/>
              <a:gd name="T100" fmla="*/ 1416 w 3346"/>
              <a:gd name="T101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6" h="3362">
                <a:moveTo>
                  <a:pt x="1416" y="517"/>
                </a:moveTo>
                <a:lnTo>
                  <a:pt x="1342" y="520"/>
                </a:lnTo>
                <a:lnTo>
                  <a:pt x="1271" y="528"/>
                </a:lnTo>
                <a:lnTo>
                  <a:pt x="1202" y="541"/>
                </a:lnTo>
                <a:lnTo>
                  <a:pt x="1135" y="560"/>
                </a:lnTo>
                <a:lnTo>
                  <a:pt x="1070" y="583"/>
                </a:lnTo>
                <a:lnTo>
                  <a:pt x="1008" y="612"/>
                </a:lnTo>
                <a:lnTo>
                  <a:pt x="947" y="647"/>
                </a:lnTo>
                <a:lnTo>
                  <a:pt x="889" y="687"/>
                </a:lnTo>
                <a:lnTo>
                  <a:pt x="833" y="732"/>
                </a:lnTo>
                <a:lnTo>
                  <a:pt x="779" y="783"/>
                </a:lnTo>
                <a:lnTo>
                  <a:pt x="729" y="838"/>
                </a:lnTo>
                <a:lnTo>
                  <a:pt x="684" y="893"/>
                </a:lnTo>
                <a:lnTo>
                  <a:pt x="645" y="952"/>
                </a:lnTo>
                <a:lnTo>
                  <a:pt x="610" y="1012"/>
                </a:lnTo>
                <a:lnTo>
                  <a:pt x="581" y="1075"/>
                </a:lnTo>
                <a:lnTo>
                  <a:pt x="557" y="1140"/>
                </a:lnTo>
                <a:lnTo>
                  <a:pt x="539" y="1208"/>
                </a:lnTo>
                <a:lnTo>
                  <a:pt x="525" y="1277"/>
                </a:lnTo>
                <a:lnTo>
                  <a:pt x="517" y="1349"/>
                </a:lnTo>
                <a:lnTo>
                  <a:pt x="515" y="1422"/>
                </a:lnTo>
                <a:lnTo>
                  <a:pt x="517" y="1496"/>
                </a:lnTo>
                <a:lnTo>
                  <a:pt x="525" y="1567"/>
                </a:lnTo>
                <a:lnTo>
                  <a:pt x="539" y="1637"/>
                </a:lnTo>
                <a:lnTo>
                  <a:pt x="557" y="1705"/>
                </a:lnTo>
                <a:lnTo>
                  <a:pt x="581" y="1770"/>
                </a:lnTo>
                <a:lnTo>
                  <a:pt x="610" y="1832"/>
                </a:lnTo>
                <a:lnTo>
                  <a:pt x="645" y="1893"/>
                </a:lnTo>
                <a:lnTo>
                  <a:pt x="684" y="1952"/>
                </a:lnTo>
                <a:lnTo>
                  <a:pt x="729" y="2007"/>
                </a:lnTo>
                <a:lnTo>
                  <a:pt x="779" y="2062"/>
                </a:lnTo>
                <a:lnTo>
                  <a:pt x="833" y="2113"/>
                </a:lnTo>
                <a:lnTo>
                  <a:pt x="889" y="2157"/>
                </a:lnTo>
                <a:lnTo>
                  <a:pt x="947" y="2197"/>
                </a:lnTo>
                <a:lnTo>
                  <a:pt x="1008" y="2232"/>
                </a:lnTo>
                <a:lnTo>
                  <a:pt x="1070" y="2262"/>
                </a:lnTo>
                <a:lnTo>
                  <a:pt x="1135" y="2285"/>
                </a:lnTo>
                <a:lnTo>
                  <a:pt x="1202" y="2304"/>
                </a:lnTo>
                <a:lnTo>
                  <a:pt x="1271" y="2317"/>
                </a:lnTo>
                <a:lnTo>
                  <a:pt x="1342" y="2325"/>
                </a:lnTo>
                <a:lnTo>
                  <a:pt x="1416" y="2328"/>
                </a:lnTo>
                <a:lnTo>
                  <a:pt x="1489" y="2325"/>
                </a:lnTo>
                <a:lnTo>
                  <a:pt x="1560" y="2317"/>
                </a:lnTo>
                <a:lnTo>
                  <a:pt x="1629" y="2304"/>
                </a:lnTo>
                <a:lnTo>
                  <a:pt x="1695" y="2285"/>
                </a:lnTo>
                <a:lnTo>
                  <a:pt x="1760" y="2262"/>
                </a:lnTo>
                <a:lnTo>
                  <a:pt x="1823" y="2232"/>
                </a:lnTo>
                <a:lnTo>
                  <a:pt x="1884" y="2197"/>
                </a:lnTo>
                <a:lnTo>
                  <a:pt x="1941" y="2157"/>
                </a:lnTo>
                <a:lnTo>
                  <a:pt x="1998" y="2113"/>
                </a:lnTo>
                <a:lnTo>
                  <a:pt x="2051" y="2062"/>
                </a:lnTo>
                <a:lnTo>
                  <a:pt x="2102" y="2007"/>
                </a:lnTo>
                <a:lnTo>
                  <a:pt x="2147" y="1952"/>
                </a:lnTo>
                <a:lnTo>
                  <a:pt x="2187" y="1893"/>
                </a:lnTo>
                <a:lnTo>
                  <a:pt x="2221" y="1832"/>
                </a:lnTo>
                <a:lnTo>
                  <a:pt x="2250" y="1770"/>
                </a:lnTo>
                <a:lnTo>
                  <a:pt x="2274" y="1705"/>
                </a:lnTo>
                <a:lnTo>
                  <a:pt x="2293" y="1637"/>
                </a:lnTo>
                <a:lnTo>
                  <a:pt x="2305" y="1567"/>
                </a:lnTo>
                <a:lnTo>
                  <a:pt x="2313" y="1496"/>
                </a:lnTo>
                <a:lnTo>
                  <a:pt x="2316" y="1422"/>
                </a:lnTo>
                <a:lnTo>
                  <a:pt x="2313" y="1349"/>
                </a:lnTo>
                <a:lnTo>
                  <a:pt x="2305" y="1277"/>
                </a:lnTo>
                <a:lnTo>
                  <a:pt x="2293" y="1208"/>
                </a:lnTo>
                <a:lnTo>
                  <a:pt x="2274" y="1140"/>
                </a:lnTo>
                <a:lnTo>
                  <a:pt x="2250" y="1075"/>
                </a:lnTo>
                <a:lnTo>
                  <a:pt x="2221" y="1012"/>
                </a:lnTo>
                <a:lnTo>
                  <a:pt x="2187" y="952"/>
                </a:lnTo>
                <a:lnTo>
                  <a:pt x="2147" y="893"/>
                </a:lnTo>
                <a:lnTo>
                  <a:pt x="2102" y="838"/>
                </a:lnTo>
                <a:lnTo>
                  <a:pt x="2051" y="783"/>
                </a:lnTo>
                <a:lnTo>
                  <a:pt x="1998" y="732"/>
                </a:lnTo>
                <a:lnTo>
                  <a:pt x="1941" y="687"/>
                </a:lnTo>
                <a:lnTo>
                  <a:pt x="1884" y="647"/>
                </a:lnTo>
                <a:lnTo>
                  <a:pt x="1823" y="612"/>
                </a:lnTo>
                <a:lnTo>
                  <a:pt x="1760" y="583"/>
                </a:lnTo>
                <a:lnTo>
                  <a:pt x="1695" y="560"/>
                </a:lnTo>
                <a:lnTo>
                  <a:pt x="1629" y="541"/>
                </a:lnTo>
                <a:lnTo>
                  <a:pt x="1560" y="528"/>
                </a:lnTo>
                <a:lnTo>
                  <a:pt x="1489" y="520"/>
                </a:lnTo>
                <a:lnTo>
                  <a:pt x="1416" y="517"/>
                </a:lnTo>
                <a:close/>
                <a:moveTo>
                  <a:pt x="1416" y="0"/>
                </a:moveTo>
                <a:lnTo>
                  <a:pt x="1510" y="3"/>
                </a:lnTo>
                <a:lnTo>
                  <a:pt x="1604" y="12"/>
                </a:lnTo>
                <a:lnTo>
                  <a:pt x="1696" y="27"/>
                </a:lnTo>
                <a:lnTo>
                  <a:pt x="1788" y="50"/>
                </a:lnTo>
                <a:lnTo>
                  <a:pt x="1877" y="78"/>
                </a:lnTo>
                <a:lnTo>
                  <a:pt x="1965" y="112"/>
                </a:lnTo>
                <a:lnTo>
                  <a:pt x="2039" y="145"/>
                </a:lnTo>
                <a:lnTo>
                  <a:pt x="2110" y="182"/>
                </a:lnTo>
                <a:lnTo>
                  <a:pt x="2177" y="223"/>
                </a:lnTo>
                <a:lnTo>
                  <a:pt x="2241" y="266"/>
                </a:lnTo>
                <a:lnTo>
                  <a:pt x="2303" y="313"/>
                </a:lnTo>
                <a:lnTo>
                  <a:pt x="2362" y="362"/>
                </a:lnTo>
                <a:lnTo>
                  <a:pt x="2417" y="415"/>
                </a:lnTo>
                <a:lnTo>
                  <a:pt x="2471" y="471"/>
                </a:lnTo>
                <a:lnTo>
                  <a:pt x="2520" y="530"/>
                </a:lnTo>
                <a:lnTo>
                  <a:pt x="2566" y="592"/>
                </a:lnTo>
                <a:lnTo>
                  <a:pt x="2609" y="657"/>
                </a:lnTo>
                <a:lnTo>
                  <a:pt x="2648" y="725"/>
                </a:lnTo>
                <a:lnTo>
                  <a:pt x="2685" y="796"/>
                </a:lnTo>
                <a:lnTo>
                  <a:pt x="2719" y="870"/>
                </a:lnTo>
                <a:lnTo>
                  <a:pt x="2753" y="958"/>
                </a:lnTo>
                <a:lnTo>
                  <a:pt x="2781" y="1048"/>
                </a:lnTo>
                <a:lnTo>
                  <a:pt x="2803" y="1139"/>
                </a:lnTo>
                <a:lnTo>
                  <a:pt x="2818" y="1232"/>
                </a:lnTo>
                <a:lnTo>
                  <a:pt x="2827" y="1326"/>
                </a:lnTo>
                <a:lnTo>
                  <a:pt x="2830" y="1422"/>
                </a:lnTo>
                <a:lnTo>
                  <a:pt x="2827" y="1521"/>
                </a:lnTo>
                <a:lnTo>
                  <a:pt x="2818" y="1616"/>
                </a:lnTo>
                <a:lnTo>
                  <a:pt x="2803" y="1710"/>
                </a:lnTo>
                <a:lnTo>
                  <a:pt x="2781" y="1801"/>
                </a:lnTo>
                <a:lnTo>
                  <a:pt x="2753" y="1891"/>
                </a:lnTo>
                <a:lnTo>
                  <a:pt x="2719" y="1978"/>
                </a:lnTo>
                <a:lnTo>
                  <a:pt x="2680" y="2064"/>
                </a:lnTo>
                <a:lnTo>
                  <a:pt x="2634" y="2147"/>
                </a:lnTo>
                <a:lnTo>
                  <a:pt x="2582" y="2228"/>
                </a:lnTo>
                <a:lnTo>
                  <a:pt x="3270" y="2922"/>
                </a:lnTo>
                <a:lnTo>
                  <a:pt x="3294" y="2948"/>
                </a:lnTo>
                <a:lnTo>
                  <a:pt x="3313" y="2975"/>
                </a:lnTo>
                <a:lnTo>
                  <a:pt x="3327" y="3004"/>
                </a:lnTo>
                <a:lnTo>
                  <a:pt x="3337" y="3035"/>
                </a:lnTo>
                <a:lnTo>
                  <a:pt x="3343" y="3069"/>
                </a:lnTo>
                <a:lnTo>
                  <a:pt x="3346" y="3104"/>
                </a:lnTo>
                <a:lnTo>
                  <a:pt x="3343" y="3138"/>
                </a:lnTo>
                <a:lnTo>
                  <a:pt x="3336" y="3170"/>
                </a:lnTo>
                <a:lnTo>
                  <a:pt x="3326" y="3202"/>
                </a:lnTo>
                <a:lnTo>
                  <a:pt x="3312" y="3231"/>
                </a:lnTo>
                <a:lnTo>
                  <a:pt x="3292" y="3259"/>
                </a:lnTo>
                <a:lnTo>
                  <a:pt x="3268" y="3286"/>
                </a:lnTo>
                <a:lnTo>
                  <a:pt x="3243" y="3308"/>
                </a:lnTo>
                <a:lnTo>
                  <a:pt x="3215" y="3328"/>
                </a:lnTo>
                <a:lnTo>
                  <a:pt x="3185" y="3342"/>
                </a:lnTo>
                <a:lnTo>
                  <a:pt x="3154" y="3354"/>
                </a:lnTo>
                <a:lnTo>
                  <a:pt x="3122" y="3360"/>
                </a:lnTo>
                <a:lnTo>
                  <a:pt x="3087" y="3362"/>
                </a:lnTo>
                <a:lnTo>
                  <a:pt x="3053" y="3360"/>
                </a:lnTo>
                <a:lnTo>
                  <a:pt x="3020" y="3354"/>
                </a:lnTo>
                <a:lnTo>
                  <a:pt x="2989" y="3342"/>
                </a:lnTo>
                <a:lnTo>
                  <a:pt x="2959" y="3328"/>
                </a:lnTo>
                <a:lnTo>
                  <a:pt x="2932" y="3308"/>
                </a:lnTo>
                <a:lnTo>
                  <a:pt x="2908" y="3286"/>
                </a:lnTo>
                <a:lnTo>
                  <a:pt x="2218" y="2594"/>
                </a:lnTo>
                <a:lnTo>
                  <a:pt x="2136" y="2647"/>
                </a:lnTo>
                <a:lnTo>
                  <a:pt x="2053" y="2693"/>
                </a:lnTo>
                <a:lnTo>
                  <a:pt x="1969" y="2734"/>
                </a:lnTo>
                <a:lnTo>
                  <a:pt x="1881" y="2768"/>
                </a:lnTo>
                <a:lnTo>
                  <a:pt x="1792" y="2796"/>
                </a:lnTo>
                <a:lnTo>
                  <a:pt x="1701" y="2817"/>
                </a:lnTo>
                <a:lnTo>
                  <a:pt x="1608" y="2833"/>
                </a:lnTo>
                <a:lnTo>
                  <a:pt x="1512" y="2842"/>
                </a:lnTo>
                <a:lnTo>
                  <a:pt x="1416" y="2845"/>
                </a:lnTo>
                <a:lnTo>
                  <a:pt x="1320" y="2841"/>
                </a:lnTo>
                <a:lnTo>
                  <a:pt x="1227" y="2832"/>
                </a:lnTo>
                <a:lnTo>
                  <a:pt x="1134" y="2816"/>
                </a:lnTo>
                <a:lnTo>
                  <a:pt x="1044" y="2795"/>
                </a:lnTo>
                <a:lnTo>
                  <a:pt x="954" y="2767"/>
                </a:lnTo>
                <a:lnTo>
                  <a:pt x="866" y="2733"/>
                </a:lnTo>
                <a:lnTo>
                  <a:pt x="792" y="2699"/>
                </a:lnTo>
                <a:lnTo>
                  <a:pt x="722" y="2662"/>
                </a:lnTo>
                <a:lnTo>
                  <a:pt x="654" y="2622"/>
                </a:lnTo>
                <a:lnTo>
                  <a:pt x="589" y="2579"/>
                </a:lnTo>
                <a:lnTo>
                  <a:pt x="527" y="2532"/>
                </a:lnTo>
                <a:lnTo>
                  <a:pt x="469" y="2483"/>
                </a:lnTo>
                <a:lnTo>
                  <a:pt x="413" y="2430"/>
                </a:lnTo>
                <a:lnTo>
                  <a:pt x="361" y="2373"/>
                </a:lnTo>
                <a:lnTo>
                  <a:pt x="310" y="2314"/>
                </a:lnTo>
                <a:lnTo>
                  <a:pt x="264" y="2252"/>
                </a:lnTo>
                <a:lnTo>
                  <a:pt x="222" y="2187"/>
                </a:lnTo>
                <a:lnTo>
                  <a:pt x="182" y="2120"/>
                </a:lnTo>
                <a:lnTo>
                  <a:pt x="145" y="2049"/>
                </a:lnTo>
                <a:lnTo>
                  <a:pt x="112" y="1975"/>
                </a:lnTo>
                <a:lnTo>
                  <a:pt x="77" y="1886"/>
                </a:lnTo>
                <a:lnTo>
                  <a:pt x="49" y="1797"/>
                </a:lnTo>
                <a:lnTo>
                  <a:pt x="28" y="1705"/>
                </a:lnTo>
                <a:lnTo>
                  <a:pt x="12" y="1613"/>
                </a:lnTo>
                <a:lnTo>
                  <a:pt x="3" y="1518"/>
                </a:lnTo>
                <a:lnTo>
                  <a:pt x="0" y="1422"/>
                </a:lnTo>
                <a:lnTo>
                  <a:pt x="3" y="1326"/>
                </a:lnTo>
                <a:lnTo>
                  <a:pt x="12" y="1232"/>
                </a:lnTo>
                <a:lnTo>
                  <a:pt x="28" y="1139"/>
                </a:lnTo>
                <a:lnTo>
                  <a:pt x="49" y="1048"/>
                </a:lnTo>
                <a:lnTo>
                  <a:pt x="77" y="958"/>
                </a:lnTo>
                <a:lnTo>
                  <a:pt x="112" y="870"/>
                </a:lnTo>
                <a:lnTo>
                  <a:pt x="145" y="796"/>
                </a:lnTo>
                <a:lnTo>
                  <a:pt x="182" y="725"/>
                </a:lnTo>
                <a:lnTo>
                  <a:pt x="222" y="657"/>
                </a:lnTo>
                <a:lnTo>
                  <a:pt x="264" y="592"/>
                </a:lnTo>
                <a:lnTo>
                  <a:pt x="310" y="530"/>
                </a:lnTo>
                <a:lnTo>
                  <a:pt x="361" y="471"/>
                </a:lnTo>
                <a:lnTo>
                  <a:pt x="413" y="415"/>
                </a:lnTo>
                <a:lnTo>
                  <a:pt x="469" y="362"/>
                </a:lnTo>
                <a:lnTo>
                  <a:pt x="527" y="313"/>
                </a:lnTo>
                <a:lnTo>
                  <a:pt x="589" y="266"/>
                </a:lnTo>
                <a:lnTo>
                  <a:pt x="654" y="223"/>
                </a:lnTo>
                <a:lnTo>
                  <a:pt x="722" y="182"/>
                </a:lnTo>
                <a:lnTo>
                  <a:pt x="792" y="145"/>
                </a:lnTo>
                <a:lnTo>
                  <a:pt x="866" y="112"/>
                </a:lnTo>
                <a:lnTo>
                  <a:pt x="954" y="78"/>
                </a:lnTo>
                <a:lnTo>
                  <a:pt x="1044" y="50"/>
                </a:lnTo>
                <a:lnTo>
                  <a:pt x="1134" y="27"/>
                </a:lnTo>
                <a:lnTo>
                  <a:pt x="1227" y="12"/>
                </a:lnTo>
                <a:lnTo>
                  <a:pt x="1320" y="3"/>
                </a:lnTo>
                <a:lnTo>
                  <a:pt x="14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02627" y="1889882"/>
            <a:ext cx="837814" cy="287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Comments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902626" y="2201473"/>
            <a:ext cx="837814" cy="316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32367" y="1886871"/>
            <a:ext cx="1013015" cy="2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32367" y="2212906"/>
            <a:ext cx="1013015" cy="2926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31" y="321082"/>
            <a:ext cx="12191999" cy="7441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-13648" y="10286"/>
            <a:ext cx="1756229" cy="7284661"/>
          </a:xfrm>
          <a:prstGeom prst="rect">
            <a:avLst/>
          </a:prstGeom>
          <a:solidFill>
            <a:srgbClr val="40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-13648" y="3239"/>
            <a:ext cx="1759413" cy="358131"/>
          </a:xfrm>
          <a:prstGeom prst="rect">
            <a:avLst/>
          </a:prstGeom>
          <a:solidFill>
            <a:srgbClr val="404E68"/>
          </a:solidFill>
          <a:ln>
            <a:noFill/>
          </a:ln>
          <a:effectLst>
            <a:outerShdw blurRad="50800" dist="381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8" name="TextBox 2067"/>
          <p:cNvSpPr txBox="1"/>
          <p:nvPr/>
        </p:nvSpPr>
        <p:spPr>
          <a:xfrm>
            <a:off x="452953" y="542252"/>
            <a:ext cx="79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08453" y="546087"/>
            <a:ext cx="269772" cy="271181"/>
            <a:chOff x="4378325" y="4633913"/>
            <a:chExt cx="911226" cy="915988"/>
          </a:xfrm>
          <a:solidFill>
            <a:schemeClr val="bg2"/>
          </a:solidFill>
        </p:grpSpPr>
        <p:sp>
          <p:nvSpPr>
            <p:cNvPr id="114" name="Freeform 69"/>
            <p:cNvSpPr>
              <a:spLocks noEditPoints="1"/>
            </p:cNvSpPr>
            <p:nvPr/>
          </p:nvSpPr>
          <p:spPr bwMode="auto">
            <a:xfrm>
              <a:off x="4545013" y="4633913"/>
              <a:ext cx="744538" cy="425450"/>
            </a:xfrm>
            <a:custGeom>
              <a:avLst/>
              <a:gdLst>
                <a:gd name="T0" fmla="*/ 146 w 362"/>
                <a:gd name="T1" fmla="*/ 204 h 206"/>
                <a:gd name="T2" fmla="*/ 151 w 362"/>
                <a:gd name="T3" fmla="*/ 206 h 206"/>
                <a:gd name="T4" fmla="*/ 355 w 362"/>
                <a:gd name="T5" fmla="*/ 206 h 206"/>
                <a:gd name="T6" fmla="*/ 360 w 362"/>
                <a:gd name="T7" fmla="*/ 203 h 206"/>
                <a:gd name="T8" fmla="*/ 362 w 362"/>
                <a:gd name="T9" fmla="*/ 198 h 206"/>
                <a:gd name="T10" fmla="*/ 290 w 362"/>
                <a:gd name="T11" fmla="*/ 57 h 206"/>
                <a:gd name="T12" fmla="*/ 141 w 362"/>
                <a:gd name="T13" fmla="*/ 0 h 206"/>
                <a:gd name="T14" fmla="*/ 2 w 362"/>
                <a:gd name="T15" fmla="*/ 49 h 206"/>
                <a:gd name="T16" fmla="*/ 0 w 362"/>
                <a:gd name="T17" fmla="*/ 54 h 206"/>
                <a:gd name="T18" fmla="*/ 2 w 362"/>
                <a:gd name="T19" fmla="*/ 59 h 206"/>
                <a:gd name="T20" fmla="*/ 146 w 362"/>
                <a:gd name="T21" fmla="*/ 204 h 206"/>
                <a:gd name="T22" fmla="*/ 119 w 362"/>
                <a:gd name="T23" fmla="*/ 126 h 206"/>
                <a:gd name="T24" fmla="*/ 177 w 362"/>
                <a:gd name="T25" fmla="*/ 39 h 206"/>
                <a:gd name="T26" fmla="*/ 197 w 362"/>
                <a:gd name="T27" fmla="*/ 44 h 206"/>
                <a:gd name="T28" fmla="*/ 133 w 362"/>
                <a:gd name="T29" fmla="*/ 141 h 206"/>
                <a:gd name="T30" fmla="*/ 119 w 362"/>
                <a:gd name="T31" fmla="*/ 126 h 206"/>
                <a:gd name="T32" fmla="*/ 141 w 362"/>
                <a:gd name="T33" fmla="*/ 35 h 206"/>
                <a:gd name="T34" fmla="*/ 147 w 362"/>
                <a:gd name="T35" fmla="*/ 36 h 206"/>
                <a:gd name="T36" fmla="*/ 99 w 362"/>
                <a:gd name="T37" fmla="*/ 106 h 206"/>
                <a:gd name="T38" fmla="*/ 84 w 362"/>
                <a:gd name="T39" fmla="*/ 91 h 206"/>
                <a:gd name="T40" fmla="*/ 122 w 362"/>
                <a:gd name="T41" fmla="*/ 37 h 206"/>
                <a:gd name="T42" fmla="*/ 141 w 362"/>
                <a:gd name="T43" fmla="*/ 35 h 206"/>
                <a:gd name="T44" fmla="*/ 83 w 362"/>
                <a:gd name="T45" fmla="*/ 45 h 206"/>
                <a:gd name="T46" fmla="*/ 64 w 362"/>
                <a:gd name="T47" fmla="*/ 71 h 206"/>
                <a:gd name="T48" fmla="*/ 51 w 362"/>
                <a:gd name="T49" fmla="*/ 59 h 206"/>
                <a:gd name="T50" fmla="*/ 77 w 362"/>
                <a:gd name="T51" fmla="*/ 47 h 206"/>
                <a:gd name="T52" fmla="*/ 83 w 362"/>
                <a:gd name="T53" fmla="*/ 45 h 206"/>
                <a:gd name="T54" fmla="*/ 256 w 362"/>
                <a:gd name="T55" fmla="*/ 170 h 206"/>
                <a:gd name="T56" fmla="*/ 294 w 362"/>
                <a:gd name="T57" fmla="*/ 114 h 206"/>
                <a:gd name="T58" fmla="*/ 301 w 362"/>
                <a:gd name="T59" fmla="*/ 125 h 206"/>
                <a:gd name="T60" fmla="*/ 270 w 362"/>
                <a:gd name="T61" fmla="*/ 170 h 206"/>
                <a:gd name="T62" fmla="*/ 256 w 362"/>
                <a:gd name="T63" fmla="*/ 170 h 206"/>
                <a:gd name="T64" fmla="*/ 303 w 362"/>
                <a:gd name="T65" fmla="*/ 170 h 206"/>
                <a:gd name="T66" fmla="*/ 315 w 362"/>
                <a:gd name="T67" fmla="*/ 153 h 206"/>
                <a:gd name="T68" fmla="*/ 321 w 362"/>
                <a:gd name="T69" fmla="*/ 170 h 206"/>
                <a:gd name="T70" fmla="*/ 303 w 362"/>
                <a:gd name="T71" fmla="*/ 170 h 206"/>
                <a:gd name="T72" fmla="*/ 201 w 362"/>
                <a:gd name="T73" fmla="*/ 170 h 206"/>
                <a:gd name="T74" fmla="*/ 262 w 362"/>
                <a:gd name="T75" fmla="*/ 80 h 206"/>
                <a:gd name="T76" fmla="*/ 267 w 362"/>
                <a:gd name="T77" fmla="*/ 84 h 206"/>
                <a:gd name="T78" fmla="*/ 275 w 362"/>
                <a:gd name="T79" fmla="*/ 92 h 206"/>
                <a:gd name="T80" fmla="*/ 224 w 362"/>
                <a:gd name="T81" fmla="*/ 170 h 206"/>
                <a:gd name="T82" fmla="*/ 201 w 362"/>
                <a:gd name="T83" fmla="*/ 170 h 206"/>
                <a:gd name="T84" fmla="*/ 169 w 362"/>
                <a:gd name="T85" fmla="*/ 170 h 206"/>
                <a:gd name="T86" fmla="*/ 163 w 362"/>
                <a:gd name="T87" fmla="*/ 170 h 206"/>
                <a:gd name="T88" fmla="*/ 153 w 362"/>
                <a:gd name="T89" fmla="*/ 160 h 206"/>
                <a:gd name="T90" fmla="*/ 223 w 362"/>
                <a:gd name="T91" fmla="*/ 54 h 206"/>
                <a:gd name="T92" fmla="*/ 240 w 362"/>
                <a:gd name="T93" fmla="*/ 63 h 206"/>
                <a:gd name="T94" fmla="*/ 169 w 362"/>
                <a:gd name="T95" fmla="*/ 170 h 206"/>
                <a:gd name="T96" fmla="*/ 169 w 362"/>
                <a:gd name="T97" fmla="*/ 170 h 206"/>
                <a:gd name="T98" fmla="*/ 169 w 362"/>
                <a:gd name="T99" fmla="*/ 17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206">
                  <a:moveTo>
                    <a:pt x="146" y="204"/>
                  </a:moveTo>
                  <a:cubicBezTo>
                    <a:pt x="147" y="205"/>
                    <a:pt x="149" y="206"/>
                    <a:pt x="151" y="206"/>
                  </a:cubicBezTo>
                  <a:cubicBezTo>
                    <a:pt x="355" y="206"/>
                    <a:pt x="355" y="206"/>
                    <a:pt x="355" y="206"/>
                  </a:cubicBezTo>
                  <a:cubicBezTo>
                    <a:pt x="357" y="206"/>
                    <a:pt x="359" y="205"/>
                    <a:pt x="360" y="203"/>
                  </a:cubicBezTo>
                  <a:cubicBezTo>
                    <a:pt x="362" y="202"/>
                    <a:pt x="362" y="200"/>
                    <a:pt x="362" y="198"/>
                  </a:cubicBezTo>
                  <a:cubicBezTo>
                    <a:pt x="356" y="143"/>
                    <a:pt x="331" y="93"/>
                    <a:pt x="290" y="57"/>
                  </a:cubicBezTo>
                  <a:cubicBezTo>
                    <a:pt x="249" y="20"/>
                    <a:pt x="197" y="0"/>
                    <a:pt x="141" y="0"/>
                  </a:cubicBezTo>
                  <a:cubicBezTo>
                    <a:pt x="91" y="0"/>
                    <a:pt x="42" y="17"/>
                    <a:pt x="2" y="49"/>
                  </a:cubicBezTo>
                  <a:cubicBezTo>
                    <a:pt x="1" y="50"/>
                    <a:pt x="0" y="52"/>
                    <a:pt x="0" y="54"/>
                  </a:cubicBezTo>
                  <a:cubicBezTo>
                    <a:pt x="0" y="56"/>
                    <a:pt x="0" y="58"/>
                    <a:pt x="2" y="59"/>
                  </a:cubicBezTo>
                  <a:lnTo>
                    <a:pt x="146" y="204"/>
                  </a:lnTo>
                  <a:close/>
                  <a:moveTo>
                    <a:pt x="119" y="126"/>
                  </a:moveTo>
                  <a:cubicBezTo>
                    <a:pt x="177" y="39"/>
                    <a:pt x="177" y="39"/>
                    <a:pt x="177" y="39"/>
                  </a:cubicBezTo>
                  <a:cubicBezTo>
                    <a:pt x="184" y="40"/>
                    <a:pt x="191" y="42"/>
                    <a:pt x="197" y="44"/>
                  </a:cubicBezTo>
                  <a:cubicBezTo>
                    <a:pt x="133" y="141"/>
                    <a:pt x="133" y="141"/>
                    <a:pt x="133" y="141"/>
                  </a:cubicBezTo>
                  <a:lnTo>
                    <a:pt x="119" y="126"/>
                  </a:lnTo>
                  <a:close/>
                  <a:moveTo>
                    <a:pt x="141" y="35"/>
                  </a:moveTo>
                  <a:cubicBezTo>
                    <a:pt x="143" y="35"/>
                    <a:pt x="145" y="36"/>
                    <a:pt x="147" y="3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8" y="36"/>
                    <a:pt x="135" y="35"/>
                    <a:pt x="141" y="35"/>
                  </a:cubicBezTo>
                  <a:close/>
                  <a:moveTo>
                    <a:pt x="83" y="4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60" y="54"/>
                    <a:pt x="68" y="50"/>
                    <a:pt x="77" y="47"/>
                  </a:cubicBezTo>
                  <a:cubicBezTo>
                    <a:pt x="79" y="46"/>
                    <a:pt x="81" y="46"/>
                    <a:pt x="83" y="45"/>
                  </a:cubicBezTo>
                  <a:close/>
                  <a:moveTo>
                    <a:pt x="256" y="170"/>
                  </a:moveTo>
                  <a:cubicBezTo>
                    <a:pt x="294" y="114"/>
                    <a:pt x="294" y="114"/>
                    <a:pt x="294" y="114"/>
                  </a:cubicBezTo>
                  <a:cubicBezTo>
                    <a:pt x="296" y="118"/>
                    <a:pt x="299" y="122"/>
                    <a:pt x="301" y="125"/>
                  </a:cubicBezTo>
                  <a:cubicBezTo>
                    <a:pt x="270" y="170"/>
                    <a:pt x="270" y="170"/>
                    <a:pt x="270" y="170"/>
                  </a:cubicBezTo>
                  <a:lnTo>
                    <a:pt x="256" y="170"/>
                  </a:lnTo>
                  <a:close/>
                  <a:moveTo>
                    <a:pt x="303" y="170"/>
                  </a:moveTo>
                  <a:cubicBezTo>
                    <a:pt x="315" y="153"/>
                    <a:pt x="315" y="153"/>
                    <a:pt x="315" y="153"/>
                  </a:cubicBezTo>
                  <a:cubicBezTo>
                    <a:pt x="317" y="159"/>
                    <a:pt x="319" y="165"/>
                    <a:pt x="321" y="170"/>
                  </a:cubicBezTo>
                  <a:lnTo>
                    <a:pt x="303" y="170"/>
                  </a:lnTo>
                  <a:close/>
                  <a:moveTo>
                    <a:pt x="201" y="170"/>
                  </a:moveTo>
                  <a:cubicBezTo>
                    <a:pt x="262" y="80"/>
                    <a:pt x="262" y="80"/>
                    <a:pt x="262" y="80"/>
                  </a:cubicBezTo>
                  <a:cubicBezTo>
                    <a:pt x="264" y="81"/>
                    <a:pt x="266" y="83"/>
                    <a:pt x="267" y="84"/>
                  </a:cubicBezTo>
                  <a:cubicBezTo>
                    <a:pt x="270" y="87"/>
                    <a:pt x="273" y="90"/>
                    <a:pt x="275" y="92"/>
                  </a:cubicBezTo>
                  <a:cubicBezTo>
                    <a:pt x="224" y="170"/>
                    <a:pt x="224" y="170"/>
                    <a:pt x="224" y="170"/>
                  </a:cubicBezTo>
                  <a:lnTo>
                    <a:pt x="201" y="170"/>
                  </a:lnTo>
                  <a:close/>
                  <a:moveTo>
                    <a:pt x="169" y="170"/>
                  </a:moveTo>
                  <a:cubicBezTo>
                    <a:pt x="163" y="170"/>
                    <a:pt x="163" y="170"/>
                    <a:pt x="163" y="17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9" y="57"/>
                    <a:pt x="234" y="60"/>
                    <a:pt x="240" y="63"/>
                  </a:cubicBezTo>
                  <a:lnTo>
                    <a:pt x="169" y="170"/>
                  </a:lnTo>
                  <a:close/>
                  <a:moveTo>
                    <a:pt x="169" y="170"/>
                  </a:moveTo>
                  <a:cubicBezTo>
                    <a:pt x="169" y="170"/>
                    <a:pt x="169" y="170"/>
                    <a:pt x="169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378325" y="4799013"/>
              <a:ext cx="412750" cy="658813"/>
            </a:xfrm>
            <a:custGeom>
              <a:avLst/>
              <a:gdLst>
                <a:gd name="T0" fmla="*/ 198 w 201"/>
                <a:gd name="T1" fmla="*/ 141 h 319"/>
                <a:gd name="T2" fmla="*/ 60 w 201"/>
                <a:gd name="T3" fmla="*/ 2 h 319"/>
                <a:gd name="T4" fmla="*/ 54 w 201"/>
                <a:gd name="T5" fmla="*/ 0 h 319"/>
                <a:gd name="T6" fmla="*/ 49 w 201"/>
                <a:gd name="T7" fmla="*/ 3 h 319"/>
                <a:gd name="T8" fmla="*/ 0 w 201"/>
                <a:gd name="T9" fmla="*/ 142 h 319"/>
                <a:gd name="T10" fmla="*/ 86 w 201"/>
                <a:gd name="T11" fmla="*/ 318 h 319"/>
                <a:gd name="T12" fmla="*/ 91 w 201"/>
                <a:gd name="T13" fmla="*/ 319 h 319"/>
                <a:gd name="T14" fmla="*/ 92 w 201"/>
                <a:gd name="T15" fmla="*/ 319 h 319"/>
                <a:gd name="T16" fmla="*/ 96 w 201"/>
                <a:gd name="T17" fmla="*/ 316 h 319"/>
                <a:gd name="T18" fmla="*/ 199 w 201"/>
                <a:gd name="T19" fmla="*/ 149 h 319"/>
                <a:gd name="T20" fmla="*/ 198 w 201"/>
                <a:gd name="T21" fmla="*/ 141 h 319"/>
                <a:gd name="T22" fmla="*/ 157 w 201"/>
                <a:gd name="T23" fmla="*/ 150 h 319"/>
                <a:gd name="T24" fmla="*/ 84 w 201"/>
                <a:gd name="T25" fmla="*/ 268 h 319"/>
                <a:gd name="T26" fmla="*/ 56 w 201"/>
                <a:gd name="T27" fmla="*/ 227 h 319"/>
                <a:gd name="T28" fmla="*/ 36 w 201"/>
                <a:gd name="T29" fmla="*/ 142 h 319"/>
                <a:gd name="T30" fmla="*/ 47 w 201"/>
                <a:gd name="T31" fmla="*/ 78 h 319"/>
                <a:gd name="T32" fmla="*/ 59 w 201"/>
                <a:gd name="T33" fmla="*/ 52 h 319"/>
                <a:gd name="T34" fmla="*/ 157 w 201"/>
                <a:gd name="T35" fmla="*/ 150 h 319"/>
                <a:gd name="T36" fmla="*/ 157 w 201"/>
                <a:gd name="T37" fmla="*/ 150 h 319"/>
                <a:gd name="T38" fmla="*/ 157 w 201"/>
                <a:gd name="T39" fmla="*/ 15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319">
                  <a:moveTo>
                    <a:pt x="198" y="141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1"/>
                    <a:pt x="56" y="0"/>
                    <a:pt x="54" y="0"/>
                  </a:cubicBezTo>
                  <a:cubicBezTo>
                    <a:pt x="53" y="0"/>
                    <a:pt x="51" y="1"/>
                    <a:pt x="49" y="3"/>
                  </a:cubicBezTo>
                  <a:cubicBezTo>
                    <a:pt x="18" y="42"/>
                    <a:pt x="0" y="92"/>
                    <a:pt x="0" y="142"/>
                  </a:cubicBezTo>
                  <a:cubicBezTo>
                    <a:pt x="0" y="211"/>
                    <a:pt x="32" y="275"/>
                    <a:pt x="86" y="318"/>
                  </a:cubicBezTo>
                  <a:cubicBezTo>
                    <a:pt x="88" y="318"/>
                    <a:pt x="89" y="319"/>
                    <a:pt x="91" y="319"/>
                  </a:cubicBezTo>
                  <a:cubicBezTo>
                    <a:pt x="91" y="319"/>
                    <a:pt x="91" y="319"/>
                    <a:pt x="92" y="319"/>
                  </a:cubicBezTo>
                  <a:cubicBezTo>
                    <a:pt x="94" y="318"/>
                    <a:pt x="95" y="317"/>
                    <a:pt x="96" y="316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1" y="146"/>
                    <a:pt x="200" y="143"/>
                    <a:pt x="198" y="141"/>
                  </a:cubicBezTo>
                  <a:close/>
                  <a:moveTo>
                    <a:pt x="157" y="150"/>
                  </a:moveTo>
                  <a:cubicBezTo>
                    <a:pt x="84" y="268"/>
                    <a:pt x="84" y="268"/>
                    <a:pt x="84" y="268"/>
                  </a:cubicBezTo>
                  <a:cubicBezTo>
                    <a:pt x="73" y="255"/>
                    <a:pt x="64" y="241"/>
                    <a:pt x="56" y="227"/>
                  </a:cubicBezTo>
                  <a:cubicBezTo>
                    <a:pt x="43" y="200"/>
                    <a:pt x="36" y="172"/>
                    <a:pt x="36" y="142"/>
                  </a:cubicBezTo>
                  <a:cubicBezTo>
                    <a:pt x="36" y="120"/>
                    <a:pt x="40" y="98"/>
                    <a:pt x="47" y="78"/>
                  </a:cubicBezTo>
                  <a:cubicBezTo>
                    <a:pt x="51" y="69"/>
                    <a:pt x="54" y="60"/>
                    <a:pt x="59" y="52"/>
                  </a:cubicBezTo>
                  <a:lnTo>
                    <a:pt x="157" y="150"/>
                  </a:lnTo>
                  <a:close/>
                  <a:moveTo>
                    <a:pt x="157" y="150"/>
                  </a:moveTo>
                  <a:cubicBezTo>
                    <a:pt x="157" y="150"/>
                    <a:pt x="157" y="150"/>
                    <a:pt x="157" y="1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71"/>
            <p:cNvSpPr>
              <a:spLocks noEditPoints="1"/>
            </p:cNvSpPr>
            <p:nvPr/>
          </p:nvSpPr>
          <p:spPr bwMode="auto">
            <a:xfrm>
              <a:off x="4630738" y="5126038"/>
              <a:ext cx="658813" cy="423863"/>
            </a:xfrm>
            <a:custGeom>
              <a:avLst/>
              <a:gdLst>
                <a:gd name="T0" fmla="*/ 313 w 320"/>
                <a:gd name="T1" fmla="*/ 0 h 206"/>
                <a:gd name="T2" fmla="*/ 112 w 320"/>
                <a:gd name="T3" fmla="*/ 0 h 206"/>
                <a:gd name="T4" fmla="*/ 107 w 320"/>
                <a:gd name="T5" fmla="*/ 4 h 206"/>
                <a:gd name="T6" fmla="*/ 1 w 320"/>
                <a:gd name="T7" fmla="*/ 175 h 206"/>
                <a:gd name="T8" fmla="*/ 1 w 320"/>
                <a:gd name="T9" fmla="*/ 180 h 206"/>
                <a:gd name="T10" fmla="*/ 4 w 320"/>
                <a:gd name="T11" fmla="*/ 185 h 206"/>
                <a:gd name="T12" fmla="*/ 99 w 320"/>
                <a:gd name="T13" fmla="*/ 206 h 206"/>
                <a:gd name="T14" fmla="*/ 248 w 320"/>
                <a:gd name="T15" fmla="*/ 149 h 206"/>
                <a:gd name="T16" fmla="*/ 320 w 320"/>
                <a:gd name="T17" fmla="*/ 8 h 206"/>
                <a:gd name="T18" fmla="*/ 318 w 320"/>
                <a:gd name="T19" fmla="*/ 3 h 206"/>
                <a:gd name="T20" fmla="*/ 313 w 320"/>
                <a:gd name="T21" fmla="*/ 0 h 206"/>
                <a:gd name="T22" fmla="*/ 313 w 320"/>
                <a:gd name="T23" fmla="*/ 0 h 206"/>
                <a:gd name="T24" fmla="*/ 313 w 320"/>
                <a:gd name="T2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06">
                  <a:moveTo>
                    <a:pt x="3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8" y="2"/>
                    <a:pt x="107" y="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0" y="177"/>
                    <a:pt x="0" y="179"/>
                    <a:pt x="1" y="180"/>
                  </a:cubicBezTo>
                  <a:cubicBezTo>
                    <a:pt x="1" y="182"/>
                    <a:pt x="2" y="184"/>
                    <a:pt x="4" y="185"/>
                  </a:cubicBezTo>
                  <a:cubicBezTo>
                    <a:pt x="34" y="199"/>
                    <a:pt x="66" y="206"/>
                    <a:pt x="99" y="206"/>
                  </a:cubicBezTo>
                  <a:cubicBezTo>
                    <a:pt x="155" y="206"/>
                    <a:pt x="207" y="186"/>
                    <a:pt x="248" y="149"/>
                  </a:cubicBezTo>
                  <a:cubicBezTo>
                    <a:pt x="289" y="113"/>
                    <a:pt x="314" y="63"/>
                    <a:pt x="320" y="8"/>
                  </a:cubicBezTo>
                  <a:cubicBezTo>
                    <a:pt x="320" y="6"/>
                    <a:pt x="320" y="4"/>
                    <a:pt x="318" y="3"/>
                  </a:cubicBezTo>
                  <a:cubicBezTo>
                    <a:pt x="317" y="1"/>
                    <a:pt x="315" y="0"/>
                    <a:pt x="313" y="0"/>
                  </a:cubicBezTo>
                  <a:close/>
                  <a:moveTo>
                    <a:pt x="313" y="0"/>
                  </a:move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cxnSp>
        <p:nvCxnSpPr>
          <p:cNvPr id="2070" name="Straight Connector 2069"/>
          <p:cNvCxnSpPr/>
          <p:nvPr/>
        </p:nvCxnSpPr>
        <p:spPr>
          <a:xfrm>
            <a:off x="14931" y="1784660"/>
            <a:ext cx="0" cy="470905"/>
          </a:xfrm>
          <a:prstGeom prst="line">
            <a:avLst/>
          </a:prstGeom>
          <a:ln w="28575">
            <a:solidFill>
              <a:srgbClr val="FB5A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9021" y="1020348"/>
            <a:ext cx="104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My Grievances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3045" y="-5110"/>
            <a:ext cx="10438955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/>
          <p:cNvSpPr/>
          <p:nvPr/>
        </p:nvSpPr>
        <p:spPr>
          <a:xfrm>
            <a:off x="10935694" y="81186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dirty="0" smtClean="0">
                <a:solidFill>
                  <a:schemeClr val="bg1">
                    <a:lumMod val="50000"/>
                  </a:schemeClr>
                </a:solidFill>
              </a:rPr>
              <a:t>Student Name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Freeform 7"/>
          <p:cNvSpPr/>
          <p:nvPr/>
        </p:nvSpPr>
        <p:spPr bwMode="auto">
          <a:xfrm rot="5400000">
            <a:off x="11727112" y="143558"/>
            <a:ext cx="49832" cy="90700"/>
          </a:xfrm>
          <a:custGeom>
            <a:avLst/>
            <a:gdLst>
              <a:gd name="T0" fmla="*/ 65 w 757"/>
              <a:gd name="T1" fmla="*/ 0 h 1376"/>
              <a:gd name="T2" fmla="*/ 80 w 757"/>
              <a:gd name="T3" fmla="*/ 2 h 1376"/>
              <a:gd name="T4" fmla="*/ 96 w 757"/>
              <a:gd name="T5" fmla="*/ 8 h 1376"/>
              <a:gd name="T6" fmla="*/ 110 w 757"/>
              <a:gd name="T7" fmla="*/ 19 h 1376"/>
              <a:gd name="T8" fmla="*/ 737 w 757"/>
              <a:gd name="T9" fmla="*/ 643 h 1376"/>
              <a:gd name="T10" fmla="*/ 748 w 757"/>
              <a:gd name="T11" fmla="*/ 656 h 1376"/>
              <a:gd name="T12" fmla="*/ 754 w 757"/>
              <a:gd name="T13" fmla="*/ 672 h 1376"/>
              <a:gd name="T14" fmla="*/ 757 w 757"/>
              <a:gd name="T15" fmla="*/ 688 h 1376"/>
              <a:gd name="T16" fmla="*/ 754 w 757"/>
              <a:gd name="T17" fmla="*/ 704 h 1376"/>
              <a:gd name="T18" fmla="*/ 748 w 757"/>
              <a:gd name="T19" fmla="*/ 719 h 1376"/>
              <a:gd name="T20" fmla="*/ 737 w 757"/>
              <a:gd name="T21" fmla="*/ 734 h 1376"/>
              <a:gd name="T22" fmla="*/ 110 w 757"/>
              <a:gd name="T23" fmla="*/ 1357 h 1376"/>
              <a:gd name="T24" fmla="*/ 96 w 757"/>
              <a:gd name="T25" fmla="*/ 1368 h 1376"/>
              <a:gd name="T26" fmla="*/ 80 w 757"/>
              <a:gd name="T27" fmla="*/ 1374 h 1376"/>
              <a:gd name="T28" fmla="*/ 65 w 757"/>
              <a:gd name="T29" fmla="*/ 1376 h 1376"/>
              <a:gd name="T30" fmla="*/ 48 w 757"/>
              <a:gd name="T31" fmla="*/ 1374 h 1376"/>
              <a:gd name="T32" fmla="*/ 32 w 757"/>
              <a:gd name="T33" fmla="*/ 1368 h 1376"/>
              <a:gd name="T34" fmla="*/ 19 w 757"/>
              <a:gd name="T35" fmla="*/ 1357 h 1376"/>
              <a:gd name="T36" fmla="*/ 8 w 757"/>
              <a:gd name="T37" fmla="*/ 1344 h 1376"/>
              <a:gd name="T38" fmla="*/ 2 w 757"/>
              <a:gd name="T39" fmla="*/ 1329 h 1376"/>
              <a:gd name="T40" fmla="*/ 0 w 757"/>
              <a:gd name="T41" fmla="*/ 1312 h 1376"/>
              <a:gd name="T42" fmla="*/ 2 w 757"/>
              <a:gd name="T43" fmla="*/ 1297 h 1376"/>
              <a:gd name="T44" fmla="*/ 8 w 757"/>
              <a:gd name="T45" fmla="*/ 1281 h 1376"/>
              <a:gd name="T46" fmla="*/ 19 w 757"/>
              <a:gd name="T47" fmla="*/ 1267 h 1376"/>
              <a:gd name="T48" fmla="*/ 602 w 757"/>
              <a:gd name="T49" fmla="*/ 688 h 1376"/>
              <a:gd name="T50" fmla="*/ 19 w 757"/>
              <a:gd name="T51" fmla="*/ 109 h 1376"/>
              <a:gd name="T52" fmla="*/ 8 w 757"/>
              <a:gd name="T53" fmla="*/ 96 h 1376"/>
              <a:gd name="T54" fmla="*/ 2 w 757"/>
              <a:gd name="T55" fmla="*/ 80 h 1376"/>
              <a:gd name="T56" fmla="*/ 0 w 757"/>
              <a:gd name="T57" fmla="*/ 64 h 1376"/>
              <a:gd name="T58" fmla="*/ 2 w 757"/>
              <a:gd name="T59" fmla="*/ 48 h 1376"/>
              <a:gd name="T60" fmla="*/ 8 w 757"/>
              <a:gd name="T61" fmla="*/ 32 h 1376"/>
              <a:gd name="T62" fmla="*/ 19 w 757"/>
              <a:gd name="T63" fmla="*/ 19 h 1376"/>
              <a:gd name="T64" fmla="*/ 32 w 757"/>
              <a:gd name="T65" fmla="*/ 8 h 1376"/>
              <a:gd name="T66" fmla="*/ 48 w 757"/>
              <a:gd name="T67" fmla="*/ 2 h 1376"/>
              <a:gd name="T68" fmla="*/ 65 w 757"/>
              <a:gd name="T6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1376">
                <a:moveTo>
                  <a:pt x="65" y="0"/>
                </a:moveTo>
                <a:lnTo>
                  <a:pt x="80" y="2"/>
                </a:lnTo>
                <a:lnTo>
                  <a:pt x="96" y="8"/>
                </a:lnTo>
                <a:lnTo>
                  <a:pt x="110" y="19"/>
                </a:lnTo>
                <a:lnTo>
                  <a:pt x="737" y="643"/>
                </a:lnTo>
                <a:lnTo>
                  <a:pt x="748" y="656"/>
                </a:lnTo>
                <a:lnTo>
                  <a:pt x="754" y="672"/>
                </a:lnTo>
                <a:lnTo>
                  <a:pt x="757" y="688"/>
                </a:lnTo>
                <a:lnTo>
                  <a:pt x="754" y="704"/>
                </a:lnTo>
                <a:lnTo>
                  <a:pt x="748" y="719"/>
                </a:lnTo>
                <a:lnTo>
                  <a:pt x="737" y="734"/>
                </a:lnTo>
                <a:lnTo>
                  <a:pt x="110" y="1357"/>
                </a:lnTo>
                <a:lnTo>
                  <a:pt x="96" y="1368"/>
                </a:lnTo>
                <a:lnTo>
                  <a:pt x="80" y="1374"/>
                </a:lnTo>
                <a:lnTo>
                  <a:pt x="65" y="1376"/>
                </a:lnTo>
                <a:lnTo>
                  <a:pt x="48" y="1374"/>
                </a:lnTo>
                <a:lnTo>
                  <a:pt x="32" y="1368"/>
                </a:lnTo>
                <a:lnTo>
                  <a:pt x="19" y="1357"/>
                </a:lnTo>
                <a:lnTo>
                  <a:pt x="8" y="1344"/>
                </a:lnTo>
                <a:lnTo>
                  <a:pt x="2" y="1329"/>
                </a:lnTo>
                <a:lnTo>
                  <a:pt x="0" y="1312"/>
                </a:lnTo>
                <a:lnTo>
                  <a:pt x="2" y="1297"/>
                </a:lnTo>
                <a:lnTo>
                  <a:pt x="8" y="1281"/>
                </a:lnTo>
                <a:lnTo>
                  <a:pt x="19" y="1267"/>
                </a:lnTo>
                <a:lnTo>
                  <a:pt x="602" y="688"/>
                </a:lnTo>
                <a:lnTo>
                  <a:pt x="19" y="109"/>
                </a:lnTo>
                <a:lnTo>
                  <a:pt x="8" y="96"/>
                </a:lnTo>
                <a:lnTo>
                  <a:pt x="2" y="80"/>
                </a:lnTo>
                <a:lnTo>
                  <a:pt x="0" y="64"/>
                </a:lnTo>
                <a:lnTo>
                  <a:pt x="2" y="48"/>
                </a:lnTo>
                <a:lnTo>
                  <a:pt x="8" y="32"/>
                </a:lnTo>
                <a:lnTo>
                  <a:pt x="19" y="19"/>
                </a:lnTo>
                <a:lnTo>
                  <a:pt x="32" y="8"/>
                </a:lnTo>
                <a:lnTo>
                  <a:pt x="48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2" name="Picture 12" descr="Image result for not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25" y="54853"/>
            <a:ext cx="290348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Image result for message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70" y="-14316"/>
            <a:ext cx="434760" cy="4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449021" y="1470948"/>
            <a:ext cx="54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Search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1" name="Rectangle 2070"/>
          <p:cNvSpPr/>
          <p:nvPr/>
        </p:nvSpPr>
        <p:spPr>
          <a:xfrm>
            <a:off x="2623" y="7286337"/>
            <a:ext cx="12189377" cy="324271"/>
          </a:xfrm>
          <a:prstGeom prst="rect">
            <a:avLst/>
          </a:prstGeom>
          <a:solidFill>
            <a:srgbClr val="34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0" y="7598900"/>
            <a:ext cx="12210232" cy="184326"/>
          </a:xfrm>
          <a:prstGeom prst="rect">
            <a:avLst/>
          </a:prstGeom>
          <a:solidFill>
            <a:srgbClr val="4D6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1" y="7583405"/>
            <a:ext cx="12210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chemeClr val="bg2"/>
                </a:solidFill>
              </a:rPr>
              <a:t>Copyright © 2019. AICTE, Nelson Mandela Marg, Vasant Kunj, New Delhi -110070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-15240" y="7320280"/>
            <a:ext cx="12439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Terms of Use          |          Privacy Policy          |          Right to Information          |          Reports          |          Directory</a:t>
            </a:r>
            <a:endParaRPr lang="en-IN" sz="1000" dirty="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11" y="49816"/>
            <a:ext cx="271266" cy="271266"/>
          </a:xfrm>
          <a:prstGeom prst="rect">
            <a:avLst/>
          </a:prstGeom>
        </p:spPr>
      </p:pic>
      <p:sp>
        <p:nvSpPr>
          <p:cNvPr id="243" name="Freeform 31"/>
          <p:cNvSpPr>
            <a:spLocks noEditPoints="1"/>
          </p:cNvSpPr>
          <p:nvPr/>
        </p:nvSpPr>
        <p:spPr bwMode="auto">
          <a:xfrm>
            <a:off x="90883" y="1872385"/>
            <a:ext cx="304912" cy="276929"/>
          </a:xfrm>
          <a:custGeom>
            <a:avLst/>
            <a:gdLst>
              <a:gd name="T0" fmla="*/ 1761 w 3645"/>
              <a:gd name="T1" fmla="*/ 2921 h 3195"/>
              <a:gd name="T2" fmla="*/ 1718 w 3645"/>
              <a:gd name="T3" fmla="*/ 3008 h 3195"/>
              <a:gd name="T4" fmla="*/ 1214 w 3645"/>
              <a:gd name="T5" fmla="*/ 3192 h 3195"/>
              <a:gd name="T6" fmla="*/ 1146 w 3645"/>
              <a:gd name="T7" fmla="*/ 3121 h 3195"/>
              <a:gd name="T8" fmla="*/ 3105 w 3645"/>
              <a:gd name="T9" fmla="*/ 892 h 3195"/>
              <a:gd name="T10" fmla="*/ 3175 w 3645"/>
              <a:gd name="T11" fmla="*/ 1029 h 3195"/>
              <a:gd name="T12" fmla="*/ 3209 w 3645"/>
              <a:gd name="T13" fmla="*/ 1303 h 3195"/>
              <a:gd name="T14" fmla="*/ 3175 w 3645"/>
              <a:gd name="T15" fmla="*/ 1576 h 3195"/>
              <a:gd name="T16" fmla="*/ 3105 w 3645"/>
              <a:gd name="T17" fmla="*/ 1714 h 3195"/>
              <a:gd name="T18" fmla="*/ 3059 w 3645"/>
              <a:gd name="T19" fmla="*/ 1721 h 3195"/>
              <a:gd name="T20" fmla="*/ 2996 w 3645"/>
              <a:gd name="T21" fmla="*/ 1620 h 3195"/>
              <a:gd name="T22" fmla="*/ 2947 w 3645"/>
              <a:gd name="T23" fmla="*/ 1362 h 3195"/>
              <a:gd name="T24" fmla="*/ 2969 w 3645"/>
              <a:gd name="T25" fmla="*/ 1078 h 3195"/>
              <a:gd name="T26" fmla="*/ 3044 w 3645"/>
              <a:gd name="T27" fmla="*/ 898 h 3195"/>
              <a:gd name="T28" fmla="*/ 935 w 3645"/>
              <a:gd name="T29" fmla="*/ 771 h 3195"/>
              <a:gd name="T30" fmla="*/ 897 w 3645"/>
              <a:gd name="T31" fmla="*/ 1303 h 3195"/>
              <a:gd name="T32" fmla="*/ 935 w 3645"/>
              <a:gd name="T33" fmla="*/ 1834 h 3195"/>
              <a:gd name="T34" fmla="*/ 525 w 3645"/>
              <a:gd name="T35" fmla="*/ 1799 h 3195"/>
              <a:gd name="T36" fmla="*/ 198 w 3645"/>
              <a:gd name="T37" fmla="*/ 808 h 3195"/>
              <a:gd name="T38" fmla="*/ 772 w 3645"/>
              <a:gd name="T39" fmla="*/ 791 h 3195"/>
              <a:gd name="T40" fmla="*/ 3044 w 3645"/>
              <a:gd name="T41" fmla="*/ 208 h 3195"/>
              <a:gd name="T42" fmla="*/ 2963 w 3645"/>
              <a:gd name="T43" fmla="*/ 286 h 3195"/>
              <a:gd name="T44" fmla="*/ 2839 w 3645"/>
              <a:gd name="T45" fmla="*/ 554 h 3195"/>
              <a:gd name="T46" fmla="*/ 2751 w 3645"/>
              <a:gd name="T47" fmla="*/ 998 h 3195"/>
              <a:gd name="T48" fmla="*/ 2743 w 3645"/>
              <a:gd name="T49" fmla="*/ 1508 h 3195"/>
              <a:gd name="T50" fmla="*/ 2816 w 3645"/>
              <a:gd name="T51" fmla="*/ 1970 h 3195"/>
              <a:gd name="T52" fmla="*/ 2937 w 3645"/>
              <a:gd name="T53" fmla="*/ 2279 h 3195"/>
              <a:gd name="T54" fmla="*/ 3028 w 3645"/>
              <a:gd name="T55" fmla="*/ 2388 h 3195"/>
              <a:gd name="T56" fmla="*/ 3112 w 3645"/>
              <a:gd name="T57" fmla="*/ 2398 h 3195"/>
              <a:gd name="T58" fmla="*/ 3193 w 3645"/>
              <a:gd name="T59" fmla="*/ 2319 h 3195"/>
              <a:gd name="T60" fmla="*/ 3317 w 3645"/>
              <a:gd name="T61" fmla="*/ 2051 h 3195"/>
              <a:gd name="T62" fmla="*/ 3405 w 3645"/>
              <a:gd name="T63" fmla="*/ 1607 h 3195"/>
              <a:gd name="T64" fmla="*/ 3413 w 3645"/>
              <a:gd name="T65" fmla="*/ 1098 h 3195"/>
              <a:gd name="T66" fmla="*/ 3341 w 3645"/>
              <a:gd name="T67" fmla="*/ 635 h 3195"/>
              <a:gd name="T68" fmla="*/ 3219 w 3645"/>
              <a:gd name="T69" fmla="*/ 326 h 3195"/>
              <a:gd name="T70" fmla="*/ 3127 w 3645"/>
              <a:gd name="T71" fmla="*/ 217 h 3195"/>
              <a:gd name="T72" fmla="*/ 3179 w 3645"/>
              <a:gd name="T73" fmla="*/ 0 h 3195"/>
              <a:gd name="T74" fmla="*/ 3317 w 3645"/>
              <a:gd name="T75" fmla="*/ 62 h 3195"/>
              <a:gd name="T76" fmla="*/ 3469 w 3645"/>
              <a:gd name="T77" fmla="*/ 289 h 3195"/>
              <a:gd name="T78" fmla="*/ 3581 w 3645"/>
              <a:gd name="T79" fmla="*/ 648 h 3195"/>
              <a:gd name="T80" fmla="*/ 3639 w 3645"/>
              <a:gd name="T81" fmla="*/ 1102 h 3195"/>
              <a:gd name="T82" fmla="*/ 3633 w 3645"/>
              <a:gd name="T83" fmla="*/ 1601 h 3195"/>
              <a:gd name="T84" fmla="*/ 3562 w 3645"/>
              <a:gd name="T85" fmla="*/ 2038 h 3195"/>
              <a:gd name="T86" fmla="*/ 3441 w 3645"/>
              <a:gd name="T87" fmla="*/ 2372 h 3195"/>
              <a:gd name="T88" fmla="*/ 3284 w 3645"/>
              <a:gd name="T89" fmla="*/ 2568 h 3195"/>
              <a:gd name="T90" fmla="*/ 2884 w 3645"/>
              <a:gd name="T91" fmla="*/ 2605 h 3195"/>
              <a:gd name="T92" fmla="*/ 2824 w 3645"/>
              <a:gd name="T93" fmla="*/ 2563 h 3195"/>
              <a:gd name="T94" fmla="*/ 2653 w 3645"/>
              <a:gd name="T95" fmla="*/ 2453 h 3195"/>
              <a:gd name="T96" fmla="*/ 2382 w 3645"/>
              <a:gd name="T97" fmla="*/ 2303 h 3195"/>
              <a:gd name="T98" fmla="*/ 2023 w 3645"/>
              <a:gd name="T99" fmla="*/ 2135 h 3195"/>
              <a:gd name="T100" fmla="*/ 1587 w 3645"/>
              <a:gd name="T101" fmla="*/ 1979 h 3195"/>
              <a:gd name="T102" fmla="*/ 1178 w 3645"/>
              <a:gd name="T103" fmla="*/ 1795 h 3195"/>
              <a:gd name="T104" fmla="*/ 1143 w 3645"/>
              <a:gd name="T105" fmla="*/ 1303 h 3195"/>
              <a:gd name="T106" fmla="*/ 1178 w 3645"/>
              <a:gd name="T107" fmla="*/ 810 h 3195"/>
              <a:gd name="T108" fmla="*/ 1587 w 3645"/>
              <a:gd name="T109" fmla="*/ 626 h 3195"/>
              <a:gd name="T110" fmla="*/ 2023 w 3645"/>
              <a:gd name="T111" fmla="*/ 470 h 3195"/>
              <a:gd name="T112" fmla="*/ 2382 w 3645"/>
              <a:gd name="T113" fmla="*/ 303 h 3195"/>
              <a:gd name="T114" fmla="*/ 2653 w 3645"/>
              <a:gd name="T115" fmla="*/ 152 h 3195"/>
              <a:gd name="T116" fmla="*/ 2824 w 3645"/>
              <a:gd name="T117" fmla="*/ 43 h 3195"/>
              <a:gd name="T118" fmla="*/ 2884 w 3645"/>
              <a:gd name="T11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45" h="3195">
                <a:moveTo>
                  <a:pt x="855" y="1975"/>
                </a:moveTo>
                <a:lnTo>
                  <a:pt x="1310" y="2061"/>
                </a:lnTo>
                <a:lnTo>
                  <a:pt x="1749" y="2878"/>
                </a:lnTo>
                <a:lnTo>
                  <a:pt x="1758" y="2899"/>
                </a:lnTo>
                <a:lnTo>
                  <a:pt x="1761" y="2921"/>
                </a:lnTo>
                <a:lnTo>
                  <a:pt x="1761" y="2940"/>
                </a:lnTo>
                <a:lnTo>
                  <a:pt x="1755" y="2960"/>
                </a:lnTo>
                <a:lnTo>
                  <a:pt x="1747" y="2978"/>
                </a:lnTo>
                <a:lnTo>
                  <a:pt x="1734" y="2995"/>
                </a:lnTo>
                <a:lnTo>
                  <a:pt x="1718" y="3008"/>
                </a:lnTo>
                <a:lnTo>
                  <a:pt x="1698" y="3018"/>
                </a:lnTo>
                <a:lnTo>
                  <a:pt x="1277" y="3187"/>
                </a:lnTo>
                <a:lnTo>
                  <a:pt x="1256" y="3193"/>
                </a:lnTo>
                <a:lnTo>
                  <a:pt x="1235" y="3195"/>
                </a:lnTo>
                <a:lnTo>
                  <a:pt x="1214" y="3192"/>
                </a:lnTo>
                <a:lnTo>
                  <a:pt x="1196" y="3185"/>
                </a:lnTo>
                <a:lnTo>
                  <a:pt x="1178" y="3174"/>
                </a:lnTo>
                <a:lnTo>
                  <a:pt x="1165" y="3160"/>
                </a:lnTo>
                <a:lnTo>
                  <a:pt x="1154" y="3142"/>
                </a:lnTo>
                <a:lnTo>
                  <a:pt x="1146" y="3121"/>
                </a:lnTo>
                <a:lnTo>
                  <a:pt x="855" y="1975"/>
                </a:lnTo>
                <a:close/>
                <a:moveTo>
                  <a:pt x="3078" y="876"/>
                </a:moveTo>
                <a:lnTo>
                  <a:pt x="3088" y="879"/>
                </a:lnTo>
                <a:lnTo>
                  <a:pt x="3097" y="884"/>
                </a:lnTo>
                <a:lnTo>
                  <a:pt x="3105" y="892"/>
                </a:lnTo>
                <a:lnTo>
                  <a:pt x="3112" y="898"/>
                </a:lnTo>
                <a:lnTo>
                  <a:pt x="3128" y="921"/>
                </a:lnTo>
                <a:lnTo>
                  <a:pt x="3145" y="951"/>
                </a:lnTo>
                <a:lnTo>
                  <a:pt x="3160" y="985"/>
                </a:lnTo>
                <a:lnTo>
                  <a:pt x="3175" y="1029"/>
                </a:lnTo>
                <a:lnTo>
                  <a:pt x="3187" y="1078"/>
                </a:lnTo>
                <a:lnTo>
                  <a:pt x="3197" y="1130"/>
                </a:lnTo>
                <a:lnTo>
                  <a:pt x="3204" y="1185"/>
                </a:lnTo>
                <a:lnTo>
                  <a:pt x="3208" y="1243"/>
                </a:lnTo>
                <a:lnTo>
                  <a:pt x="3209" y="1303"/>
                </a:lnTo>
                <a:lnTo>
                  <a:pt x="3208" y="1362"/>
                </a:lnTo>
                <a:lnTo>
                  <a:pt x="3204" y="1420"/>
                </a:lnTo>
                <a:lnTo>
                  <a:pt x="3197" y="1475"/>
                </a:lnTo>
                <a:lnTo>
                  <a:pt x="3187" y="1527"/>
                </a:lnTo>
                <a:lnTo>
                  <a:pt x="3175" y="1576"/>
                </a:lnTo>
                <a:lnTo>
                  <a:pt x="3160" y="1620"/>
                </a:lnTo>
                <a:lnTo>
                  <a:pt x="3145" y="1655"/>
                </a:lnTo>
                <a:lnTo>
                  <a:pt x="3128" y="1685"/>
                </a:lnTo>
                <a:lnTo>
                  <a:pt x="3112" y="1707"/>
                </a:lnTo>
                <a:lnTo>
                  <a:pt x="3105" y="1714"/>
                </a:lnTo>
                <a:lnTo>
                  <a:pt x="3097" y="1721"/>
                </a:lnTo>
                <a:lnTo>
                  <a:pt x="3088" y="1727"/>
                </a:lnTo>
                <a:lnTo>
                  <a:pt x="3078" y="1729"/>
                </a:lnTo>
                <a:lnTo>
                  <a:pt x="3069" y="1727"/>
                </a:lnTo>
                <a:lnTo>
                  <a:pt x="3059" y="1721"/>
                </a:lnTo>
                <a:lnTo>
                  <a:pt x="3050" y="1714"/>
                </a:lnTo>
                <a:lnTo>
                  <a:pt x="3044" y="1707"/>
                </a:lnTo>
                <a:lnTo>
                  <a:pt x="3027" y="1685"/>
                </a:lnTo>
                <a:lnTo>
                  <a:pt x="3011" y="1655"/>
                </a:lnTo>
                <a:lnTo>
                  <a:pt x="2996" y="1620"/>
                </a:lnTo>
                <a:lnTo>
                  <a:pt x="2981" y="1576"/>
                </a:lnTo>
                <a:lnTo>
                  <a:pt x="2969" y="1527"/>
                </a:lnTo>
                <a:lnTo>
                  <a:pt x="2959" y="1475"/>
                </a:lnTo>
                <a:lnTo>
                  <a:pt x="2952" y="1420"/>
                </a:lnTo>
                <a:lnTo>
                  <a:pt x="2947" y="1362"/>
                </a:lnTo>
                <a:lnTo>
                  <a:pt x="2946" y="1303"/>
                </a:lnTo>
                <a:lnTo>
                  <a:pt x="2947" y="1243"/>
                </a:lnTo>
                <a:lnTo>
                  <a:pt x="2952" y="1185"/>
                </a:lnTo>
                <a:lnTo>
                  <a:pt x="2959" y="1130"/>
                </a:lnTo>
                <a:lnTo>
                  <a:pt x="2969" y="1078"/>
                </a:lnTo>
                <a:lnTo>
                  <a:pt x="2981" y="1029"/>
                </a:lnTo>
                <a:lnTo>
                  <a:pt x="2996" y="985"/>
                </a:lnTo>
                <a:lnTo>
                  <a:pt x="3011" y="951"/>
                </a:lnTo>
                <a:lnTo>
                  <a:pt x="3027" y="921"/>
                </a:lnTo>
                <a:lnTo>
                  <a:pt x="3044" y="898"/>
                </a:lnTo>
                <a:lnTo>
                  <a:pt x="3050" y="892"/>
                </a:lnTo>
                <a:lnTo>
                  <a:pt x="3059" y="884"/>
                </a:lnTo>
                <a:lnTo>
                  <a:pt x="3069" y="879"/>
                </a:lnTo>
                <a:lnTo>
                  <a:pt x="3078" y="876"/>
                </a:lnTo>
                <a:close/>
                <a:moveTo>
                  <a:pt x="935" y="771"/>
                </a:moveTo>
                <a:lnTo>
                  <a:pt x="922" y="873"/>
                </a:lnTo>
                <a:lnTo>
                  <a:pt x="911" y="977"/>
                </a:lnTo>
                <a:lnTo>
                  <a:pt x="903" y="1083"/>
                </a:lnTo>
                <a:lnTo>
                  <a:pt x="898" y="1192"/>
                </a:lnTo>
                <a:lnTo>
                  <a:pt x="897" y="1303"/>
                </a:lnTo>
                <a:lnTo>
                  <a:pt x="898" y="1413"/>
                </a:lnTo>
                <a:lnTo>
                  <a:pt x="903" y="1522"/>
                </a:lnTo>
                <a:lnTo>
                  <a:pt x="911" y="1628"/>
                </a:lnTo>
                <a:lnTo>
                  <a:pt x="922" y="1732"/>
                </a:lnTo>
                <a:lnTo>
                  <a:pt x="935" y="1834"/>
                </a:lnTo>
                <a:lnTo>
                  <a:pt x="852" y="1823"/>
                </a:lnTo>
                <a:lnTo>
                  <a:pt x="772" y="1814"/>
                </a:lnTo>
                <a:lnTo>
                  <a:pt x="691" y="1807"/>
                </a:lnTo>
                <a:lnTo>
                  <a:pt x="609" y="1802"/>
                </a:lnTo>
                <a:lnTo>
                  <a:pt x="525" y="1799"/>
                </a:lnTo>
                <a:lnTo>
                  <a:pt x="436" y="1798"/>
                </a:lnTo>
                <a:lnTo>
                  <a:pt x="198" y="1798"/>
                </a:lnTo>
                <a:lnTo>
                  <a:pt x="0" y="1460"/>
                </a:lnTo>
                <a:lnTo>
                  <a:pt x="0" y="1145"/>
                </a:lnTo>
                <a:lnTo>
                  <a:pt x="198" y="808"/>
                </a:lnTo>
                <a:lnTo>
                  <a:pt x="436" y="808"/>
                </a:lnTo>
                <a:lnTo>
                  <a:pt x="525" y="807"/>
                </a:lnTo>
                <a:lnTo>
                  <a:pt x="609" y="803"/>
                </a:lnTo>
                <a:lnTo>
                  <a:pt x="691" y="799"/>
                </a:lnTo>
                <a:lnTo>
                  <a:pt x="772" y="791"/>
                </a:lnTo>
                <a:lnTo>
                  <a:pt x="852" y="782"/>
                </a:lnTo>
                <a:lnTo>
                  <a:pt x="935" y="771"/>
                </a:lnTo>
                <a:close/>
                <a:moveTo>
                  <a:pt x="3078" y="198"/>
                </a:moveTo>
                <a:lnTo>
                  <a:pt x="3061" y="200"/>
                </a:lnTo>
                <a:lnTo>
                  <a:pt x="3044" y="208"/>
                </a:lnTo>
                <a:lnTo>
                  <a:pt x="3028" y="217"/>
                </a:lnTo>
                <a:lnTo>
                  <a:pt x="3013" y="230"/>
                </a:lnTo>
                <a:lnTo>
                  <a:pt x="3000" y="242"/>
                </a:lnTo>
                <a:lnTo>
                  <a:pt x="2990" y="253"/>
                </a:lnTo>
                <a:lnTo>
                  <a:pt x="2963" y="286"/>
                </a:lnTo>
                <a:lnTo>
                  <a:pt x="2937" y="326"/>
                </a:lnTo>
                <a:lnTo>
                  <a:pt x="2912" y="371"/>
                </a:lnTo>
                <a:lnTo>
                  <a:pt x="2887" y="422"/>
                </a:lnTo>
                <a:lnTo>
                  <a:pt x="2864" y="479"/>
                </a:lnTo>
                <a:lnTo>
                  <a:pt x="2839" y="554"/>
                </a:lnTo>
                <a:lnTo>
                  <a:pt x="2816" y="635"/>
                </a:lnTo>
                <a:lnTo>
                  <a:pt x="2795" y="720"/>
                </a:lnTo>
                <a:lnTo>
                  <a:pt x="2777" y="809"/>
                </a:lnTo>
                <a:lnTo>
                  <a:pt x="2763" y="902"/>
                </a:lnTo>
                <a:lnTo>
                  <a:pt x="2751" y="998"/>
                </a:lnTo>
                <a:lnTo>
                  <a:pt x="2743" y="1098"/>
                </a:lnTo>
                <a:lnTo>
                  <a:pt x="2738" y="1200"/>
                </a:lnTo>
                <a:lnTo>
                  <a:pt x="2736" y="1303"/>
                </a:lnTo>
                <a:lnTo>
                  <a:pt x="2738" y="1406"/>
                </a:lnTo>
                <a:lnTo>
                  <a:pt x="2743" y="1508"/>
                </a:lnTo>
                <a:lnTo>
                  <a:pt x="2751" y="1607"/>
                </a:lnTo>
                <a:lnTo>
                  <a:pt x="2763" y="1704"/>
                </a:lnTo>
                <a:lnTo>
                  <a:pt x="2777" y="1797"/>
                </a:lnTo>
                <a:lnTo>
                  <a:pt x="2795" y="1885"/>
                </a:lnTo>
                <a:lnTo>
                  <a:pt x="2816" y="1970"/>
                </a:lnTo>
                <a:lnTo>
                  <a:pt x="2839" y="2051"/>
                </a:lnTo>
                <a:lnTo>
                  <a:pt x="2864" y="2127"/>
                </a:lnTo>
                <a:lnTo>
                  <a:pt x="2887" y="2183"/>
                </a:lnTo>
                <a:lnTo>
                  <a:pt x="2912" y="2234"/>
                </a:lnTo>
                <a:lnTo>
                  <a:pt x="2937" y="2279"/>
                </a:lnTo>
                <a:lnTo>
                  <a:pt x="2963" y="2319"/>
                </a:lnTo>
                <a:lnTo>
                  <a:pt x="2990" y="2352"/>
                </a:lnTo>
                <a:lnTo>
                  <a:pt x="3000" y="2364"/>
                </a:lnTo>
                <a:lnTo>
                  <a:pt x="3013" y="2376"/>
                </a:lnTo>
                <a:lnTo>
                  <a:pt x="3028" y="2388"/>
                </a:lnTo>
                <a:lnTo>
                  <a:pt x="3044" y="2398"/>
                </a:lnTo>
                <a:lnTo>
                  <a:pt x="3061" y="2406"/>
                </a:lnTo>
                <a:lnTo>
                  <a:pt x="3078" y="2408"/>
                </a:lnTo>
                <a:lnTo>
                  <a:pt x="3095" y="2406"/>
                </a:lnTo>
                <a:lnTo>
                  <a:pt x="3112" y="2398"/>
                </a:lnTo>
                <a:lnTo>
                  <a:pt x="3127" y="2388"/>
                </a:lnTo>
                <a:lnTo>
                  <a:pt x="3143" y="2376"/>
                </a:lnTo>
                <a:lnTo>
                  <a:pt x="3155" y="2364"/>
                </a:lnTo>
                <a:lnTo>
                  <a:pt x="3166" y="2352"/>
                </a:lnTo>
                <a:lnTo>
                  <a:pt x="3193" y="2319"/>
                </a:lnTo>
                <a:lnTo>
                  <a:pt x="3219" y="2279"/>
                </a:lnTo>
                <a:lnTo>
                  <a:pt x="3245" y="2234"/>
                </a:lnTo>
                <a:lnTo>
                  <a:pt x="3269" y="2183"/>
                </a:lnTo>
                <a:lnTo>
                  <a:pt x="3291" y="2127"/>
                </a:lnTo>
                <a:lnTo>
                  <a:pt x="3317" y="2051"/>
                </a:lnTo>
                <a:lnTo>
                  <a:pt x="3341" y="1970"/>
                </a:lnTo>
                <a:lnTo>
                  <a:pt x="3362" y="1885"/>
                </a:lnTo>
                <a:lnTo>
                  <a:pt x="3379" y="1797"/>
                </a:lnTo>
                <a:lnTo>
                  <a:pt x="3394" y="1704"/>
                </a:lnTo>
                <a:lnTo>
                  <a:pt x="3405" y="1607"/>
                </a:lnTo>
                <a:lnTo>
                  <a:pt x="3413" y="1508"/>
                </a:lnTo>
                <a:lnTo>
                  <a:pt x="3418" y="1406"/>
                </a:lnTo>
                <a:lnTo>
                  <a:pt x="3419" y="1303"/>
                </a:lnTo>
                <a:lnTo>
                  <a:pt x="3418" y="1200"/>
                </a:lnTo>
                <a:lnTo>
                  <a:pt x="3413" y="1098"/>
                </a:lnTo>
                <a:lnTo>
                  <a:pt x="3405" y="998"/>
                </a:lnTo>
                <a:lnTo>
                  <a:pt x="3394" y="902"/>
                </a:lnTo>
                <a:lnTo>
                  <a:pt x="3379" y="809"/>
                </a:lnTo>
                <a:lnTo>
                  <a:pt x="3362" y="720"/>
                </a:lnTo>
                <a:lnTo>
                  <a:pt x="3341" y="635"/>
                </a:lnTo>
                <a:lnTo>
                  <a:pt x="3317" y="554"/>
                </a:lnTo>
                <a:lnTo>
                  <a:pt x="3291" y="479"/>
                </a:lnTo>
                <a:lnTo>
                  <a:pt x="3269" y="422"/>
                </a:lnTo>
                <a:lnTo>
                  <a:pt x="3245" y="371"/>
                </a:lnTo>
                <a:lnTo>
                  <a:pt x="3219" y="326"/>
                </a:lnTo>
                <a:lnTo>
                  <a:pt x="3193" y="286"/>
                </a:lnTo>
                <a:lnTo>
                  <a:pt x="3166" y="253"/>
                </a:lnTo>
                <a:lnTo>
                  <a:pt x="3155" y="242"/>
                </a:lnTo>
                <a:lnTo>
                  <a:pt x="3143" y="230"/>
                </a:lnTo>
                <a:lnTo>
                  <a:pt x="3127" y="217"/>
                </a:lnTo>
                <a:lnTo>
                  <a:pt x="3112" y="208"/>
                </a:lnTo>
                <a:lnTo>
                  <a:pt x="3095" y="200"/>
                </a:lnTo>
                <a:lnTo>
                  <a:pt x="3078" y="198"/>
                </a:lnTo>
                <a:close/>
                <a:moveTo>
                  <a:pt x="2884" y="0"/>
                </a:moveTo>
                <a:lnTo>
                  <a:pt x="3179" y="0"/>
                </a:lnTo>
                <a:lnTo>
                  <a:pt x="3176" y="0"/>
                </a:lnTo>
                <a:lnTo>
                  <a:pt x="3214" y="5"/>
                </a:lnTo>
                <a:lnTo>
                  <a:pt x="3249" y="17"/>
                </a:lnTo>
                <a:lnTo>
                  <a:pt x="3284" y="37"/>
                </a:lnTo>
                <a:lnTo>
                  <a:pt x="3317" y="62"/>
                </a:lnTo>
                <a:lnTo>
                  <a:pt x="3351" y="96"/>
                </a:lnTo>
                <a:lnTo>
                  <a:pt x="3383" y="136"/>
                </a:lnTo>
                <a:lnTo>
                  <a:pt x="3413" y="181"/>
                </a:lnTo>
                <a:lnTo>
                  <a:pt x="3441" y="233"/>
                </a:lnTo>
                <a:lnTo>
                  <a:pt x="3469" y="289"/>
                </a:lnTo>
                <a:lnTo>
                  <a:pt x="3495" y="351"/>
                </a:lnTo>
                <a:lnTo>
                  <a:pt x="3520" y="419"/>
                </a:lnTo>
                <a:lnTo>
                  <a:pt x="3542" y="491"/>
                </a:lnTo>
                <a:lnTo>
                  <a:pt x="3562" y="567"/>
                </a:lnTo>
                <a:lnTo>
                  <a:pt x="3581" y="648"/>
                </a:lnTo>
                <a:lnTo>
                  <a:pt x="3597" y="732"/>
                </a:lnTo>
                <a:lnTo>
                  <a:pt x="3612" y="820"/>
                </a:lnTo>
                <a:lnTo>
                  <a:pt x="3623" y="911"/>
                </a:lnTo>
                <a:lnTo>
                  <a:pt x="3633" y="1005"/>
                </a:lnTo>
                <a:lnTo>
                  <a:pt x="3639" y="1102"/>
                </a:lnTo>
                <a:lnTo>
                  <a:pt x="3644" y="1201"/>
                </a:lnTo>
                <a:lnTo>
                  <a:pt x="3645" y="1303"/>
                </a:lnTo>
                <a:lnTo>
                  <a:pt x="3644" y="1405"/>
                </a:lnTo>
                <a:lnTo>
                  <a:pt x="3639" y="1503"/>
                </a:lnTo>
                <a:lnTo>
                  <a:pt x="3633" y="1601"/>
                </a:lnTo>
                <a:lnTo>
                  <a:pt x="3623" y="1695"/>
                </a:lnTo>
                <a:lnTo>
                  <a:pt x="3612" y="1785"/>
                </a:lnTo>
                <a:lnTo>
                  <a:pt x="3597" y="1873"/>
                </a:lnTo>
                <a:lnTo>
                  <a:pt x="3581" y="1957"/>
                </a:lnTo>
                <a:lnTo>
                  <a:pt x="3562" y="2038"/>
                </a:lnTo>
                <a:lnTo>
                  <a:pt x="3542" y="2114"/>
                </a:lnTo>
                <a:lnTo>
                  <a:pt x="3520" y="2186"/>
                </a:lnTo>
                <a:lnTo>
                  <a:pt x="3495" y="2254"/>
                </a:lnTo>
                <a:lnTo>
                  <a:pt x="3469" y="2316"/>
                </a:lnTo>
                <a:lnTo>
                  <a:pt x="3441" y="2372"/>
                </a:lnTo>
                <a:lnTo>
                  <a:pt x="3413" y="2424"/>
                </a:lnTo>
                <a:lnTo>
                  <a:pt x="3383" y="2470"/>
                </a:lnTo>
                <a:lnTo>
                  <a:pt x="3351" y="2510"/>
                </a:lnTo>
                <a:lnTo>
                  <a:pt x="3317" y="2543"/>
                </a:lnTo>
                <a:lnTo>
                  <a:pt x="3284" y="2568"/>
                </a:lnTo>
                <a:lnTo>
                  <a:pt x="3249" y="2588"/>
                </a:lnTo>
                <a:lnTo>
                  <a:pt x="3214" y="2600"/>
                </a:lnTo>
                <a:lnTo>
                  <a:pt x="3176" y="2605"/>
                </a:lnTo>
                <a:lnTo>
                  <a:pt x="3179" y="2605"/>
                </a:lnTo>
                <a:lnTo>
                  <a:pt x="2884" y="2605"/>
                </a:lnTo>
                <a:lnTo>
                  <a:pt x="2882" y="2603"/>
                </a:lnTo>
                <a:lnTo>
                  <a:pt x="2874" y="2597"/>
                </a:lnTo>
                <a:lnTo>
                  <a:pt x="2863" y="2589"/>
                </a:lnTo>
                <a:lnTo>
                  <a:pt x="2845" y="2577"/>
                </a:lnTo>
                <a:lnTo>
                  <a:pt x="2824" y="2563"/>
                </a:lnTo>
                <a:lnTo>
                  <a:pt x="2799" y="2545"/>
                </a:lnTo>
                <a:lnTo>
                  <a:pt x="2769" y="2525"/>
                </a:lnTo>
                <a:lnTo>
                  <a:pt x="2734" y="2503"/>
                </a:lnTo>
                <a:lnTo>
                  <a:pt x="2696" y="2479"/>
                </a:lnTo>
                <a:lnTo>
                  <a:pt x="2653" y="2453"/>
                </a:lnTo>
                <a:lnTo>
                  <a:pt x="2607" y="2426"/>
                </a:lnTo>
                <a:lnTo>
                  <a:pt x="2556" y="2397"/>
                </a:lnTo>
                <a:lnTo>
                  <a:pt x="2502" y="2366"/>
                </a:lnTo>
                <a:lnTo>
                  <a:pt x="2443" y="2335"/>
                </a:lnTo>
                <a:lnTo>
                  <a:pt x="2382" y="2303"/>
                </a:lnTo>
                <a:lnTo>
                  <a:pt x="2317" y="2269"/>
                </a:lnTo>
                <a:lnTo>
                  <a:pt x="2247" y="2236"/>
                </a:lnTo>
                <a:lnTo>
                  <a:pt x="2176" y="2203"/>
                </a:lnTo>
                <a:lnTo>
                  <a:pt x="2100" y="2169"/>
                </a:lnTo>
                <a:lnTo>
                  <a:pt x="2023" y="2135"/>
                </a:lnTo>
                <a:lnTo>
                  <a:pt x="1941" y="2102"/>
                </a:lnTo>
                <a:lnTo>
                  <a:pt x="1857" y="2070"/>
                </a:lnTo>
                <a:lnTo>
                  <a:pt x="1770" y="2039"/>
                </a:lnTo>
                <a:lnTo>
                  <a:pt x="1680" y="2008"/>
                </a:lnTo>
                <a:lnTo>
                  <a:pt x="1587" y="1979"/>
                </a:lnTo>
                <a:lnTo>
                  <a:pt x="1492" y="1952"/>
                </a:lnTo>
                <a:lnTo>
                  <a:pt x="1395" y="1925"/>
                </a:lnTo>
                <a:lnTo>
                  <a:pt x="1296" y="1901"/>
                </a:lnTo>
                <a:lnTo>
                  <a:pt x="1193" y="1878"/>
                </a:lnTo>
                <a:lnTo>
                  <a:pt x="1178" y="1795"/>
                </a:lnTo>
                <a:lnTo>
                  <a:pt x="1166" y="1707"/>
                </a:lnTo>
                <a:lnTo>
                  <a:pt x="1156" y="1613"/>
                </a:lnTo>
                <a:lnTo>
                  <a:pt x="1150" y="1514"/>
                </a:lnTo>
                <a:lnTo>
                  <a:pt x="1145" y="1411"/>
                </a:lnTo>
                <a:lnTo>
                  <a:pt x="1143" y="1303"/>
                </a:lnTo>
                <a:lnTo>
                  <a:pt x="1145" y="1194"/>
                </a:lnTo>
                <a:lnTo>
                  <a:pt x="1150" y="1091"/>
                </a:lnTo>
                <a:lnTo>
                  <a:pt x="1156" y="993"/>
                </a:lnTo>
                <a:lnTo>
                  <a:pt x="1166" y="898"/>
                </a:lnTo>
                <a:lnTo>
                  <a:pt x="1178" y="810"/>
                </a:lnTo>
                <a:lnTo>
                  <a:pt x="1193" y="727"/>
                </a:lnTo>
                <a:lnTo>
                  <a:pt x="1296" y="705"/>
                </a:lnTo>
                <a:lnTo>
                  <a:pt x="1395" y="680"/>
                </a:lnTo>
                <a:lnTo>
                  <a:pt x="1492" y="654"/>
                </a:lnTo>
                <a:lnTo>
                  <a:pt x="1587" y="626"/>
                </a:lnTo>
                <a:lnTo>
                  <a:pt x="1680" y="597"/>
                </a:lnTo>
                <a:lnTo>
                  <a:pt x="1770" y="566"/>
                </a:lnTo>
                <a:lnTo>
                  <a:pt x="1857" y="535"/>
                </a:lnTo>
                <a:lnTo>
                  <a:pt x="1941" y="503"/>
                </a:lnTo>
                <a:lnTo>
                  <a:pt x="2023" y="470"/>
                </a:lnTo>
                <a:lnTo>
                  <a:pt x="2100" y="437"/>
                </a:lnTo>
                <a:lnTo>
                  <a:pt x="2176" y="402"/>
                </a:lnTo>
                <a:lnTo>
                  <a:pt x="2248" y="369"/>
                </a:lnTo>
                <a:lnTo>
                  <a:pt x="2317" y="336"/>
                </a:lnTo>
                <a:lnTo>
                  <a:pt x="2382" y="303"/>
                </a:lnTo>
                <a:lnTo>
                  <a:pt x="2443" y="271"/>
                </a:lnTo>
                <a:lnTo>
                  <a:pt x="2502" y="240"/>
                </a:lnTo>
                <a:lnTo>
                  <a:pt x="2556" y="209"/>
                </a:lnTo>
                <a:lnTo>
                  <a:pt x="2607" y="180"/>
                </a:lnTo>
                <a:lnTo>
                  <a:pt x="2653" y="152"/>
                </a:lnTo>
                <a:lnTo>
                  <a:pt x="2696" y="127"/>
                </a:lnTo>
                <a:lnTo>
                  <a:pt x="2734" y="102"/>
                </a:lnTo>
                <a:lnTo>
                  <a:pt x="2769" y="80"/>
                </a:lnTo>
                <a:lnTo>
                  <a:pt x="2799" y="60"/>
                </a:lnTo>
                <a:lnTo>
                  <a:pt x="2824" y="43"/>
                </a:lnTo>
                <a:lnTo>
                  <a:pt x="2845" y="28"/>
                </a:lnTo>
                <a:lnTo>
                  <a:pt x="2863" y="16"/>
                </a:lnTo>
                <a:lnTo>
                  <a:pt x="2874" y="8"/>
                </a:lnTo>
                <a:lnTo>
                  <a:pt x="2882" y="3"/>
                </a:lnTo>
                <a:lnTo>
                  <a:pt x="288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55523" y="1886822"/>
            <a:ext cx="47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FAQs</a:t>
            </a:r>
            <a:endParaRPr lang="en-IN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795" y="-20786"/>
            <a:ext cx="147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C.V. Raman College of Engineering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28653"/>
          <a:stretch/>
        </p:blipFill>
        <p:spPr>
          <a:xfrm>
            <a:off x="-6526" y="19336"/>
            <a:ext cx="352154" cy="308241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1145" y="946533"/>
            <a:ext cx="324388" cy="358793"/>
            <a:chOff x="4221163" y="1965325"/>
            <a:chExt cx="838200" cy="927101"/>
          </a:xfrm>
          <a:solidFill>
            <a:schemeClr val="bg1">
              <a:lumMod val="95000"/>
            </a:schemeClr>
          </a:solidFill>
        </p:grpSpPr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359275" y="2106613"/>
              <a:ext cx="561975" cy="785813"/>
            </a:xfrm>
            <a:custGeom>
              <a:avLst/>
              <a:gdLst>
                <a:gd name="T0" fmla="*/ 136 w 273"/>
                <a:gd name="T1" fmla="*/ 0 h 381"/>
                <a:gd name="T2" fmla="*/ 0 w 273"/>
                <a:gd name="T3" fmla="*/ 132 h 381"/>
                <a:gd name="T4" fmla="*/ 33 w 273"/>
                <a:gd name="T5" fmla="*/ 229 h 381"/>
                <a:gd name="T6" fmla="*/ 47 w 273"/>
                <a:gd name="T7" fmla="*/ 257 h 381"/>
                <a:gd name="T8" fmla="*/ 72 w 273"/>
                <a:gd name="T9" fmla="*/ 302 h 381"/>
                <a:gd name="T10" fmla="*/ 74 w 273"/>
                <a:gd name="T11" fmla="*/ 337 h 381"/>
                <a:gd name="T12" fmla="*/ 74 w 273"/>
                <a:gd name="T13" fmla="*/ 337 h 381"/>
                <a:gd name="T14" fmla="*/ 102 w 273"/>
                <a:gd name="T15" fmla="*/ 367 h 381"/>
                <a:gd name="T16" fmla="*/ 114 w 273"/>
                <a:gd name="T17" fmla="*/ 378 h 381"/>
                <a:gd name="T18" fmla="*/ 123 w 273"/>
                <a:gd name="T19" fmla="*/ 381 h 381"/>
                <a:gd name="T20" fmla="*/ 150 w 273"/>
                <a:gd name="T21" fmla="*/ 381 h 381"/>
                <a:gd name="T22" fmla="*/ 159 w 273"/>
                <a:gd name="T23" fmla="*/ 378 h 381"/>
                <a:gd name="T24" fmla="*/ 171 w 273"/>
                <a:gd name="T25" fmla="*/ 367 h 381"/>
                <a:gd name="T26" fmla="*/ 199 w 273"/>
                <a:gd name="T27" fmla="*/ 337 h 381"/>
                <a:gd name="T28" fmla="*/ 201 w 273"/>
                <a:gd name="T29" fmla="*/ 302 h 381"/>
                <a:gd name="T30" fmla="*/ 226 w 273"/>
                <a:gd name="T31" fmla="*/ 257 h 381"/>
                <a:gd name="T32" fmla="*/ 240 w 273"/>
                <a:gd name="T33" fmla="*/ 228 h 381"/>
                <a:gd name="T34" fmla="*/ 273 w 273"/>
                <a:gd name="T35" fmla="*/ 132 h 381"/>
                <a:gd name="T36" fmla="*/ 136 w 273"/>
                <a:gd name="T37" fmla="*/ 0 h 381"/>
                <a:gd name="T38" fmla="*/ 211 w 273"/>
                <a:gd name="T39" fmla="*/ 209 h 381"/>
                <a:gd name="T40" fmla="*/ 192 w 273"/>
                <a:gd name="T41" fmla="*/ 257 h 381"/>
                <a:gd name="T42" fmla="*/ 179 w 273"/>
                <a:gd name="T43" fmla="*/ 275 h 381"/>
                <a:gd name="T44" fmla="*/ 94 w 273"/>
                <a:gd name="T45" fmla="*/ 275 h 381"/>
                <a:gd name="T46" fmla="*/ 81 w 273"/>
                <a:gd name="T47" fmla="*/ 257 h 381"/>
                <a:gd name="T48" fmla="*/ 61 w 273"/>
                <a:gd name="T49" fmla="*/ 209 h 381"/>
                <a:gd name="T50" fmla="*/ 34 w 273"/>
                <a:gd name="T51" fmla="*/ 132 h 381"/>
                <a:gd name="T52" fmla="*/ 136 w 273"/>
                <a:gd name="T53" fmla="*/ 35 h 381"/>
                <a:gd name="T54" fmla="*/ 239 w 273"/>
                <a:gd name="T55" fmla="*/ 132 h 381"/>
                <a:gd name="T56" fmla="*/ 211 w 273"/>
                <a:gd name="T57" fmla="*/ 209 h 381"/>
                <a:gd name="T58" fmla="*/ 211 w 273"/>
                <a:gd name="T59" fmla="*/ 209 h 381"/>
                <a:gd name="T60" fmla="*/ 211 w 273"/>
                <a:gd name="T61" fmla="*/ 20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3" h="381">
                  <a:moveTo>
                    <a:pt x="136" y="0"/>
                  </a:moveTo>
                  <a:cubicBezTo>
                    <a:pt x="61" y="0"/>
                    <a:pt x="0" y="59"/>
                    <a:pt x="0" y="132"/>
                  </a:cubicBezTo>
                  <a:cubicBezTo>
                    <a:pt x="0" y="180"/>
                    <a:pt x="19" y="208"/>
                    <a:pt x="33" y="229"/>
                  </a:cubicBezTo>
                  <a:cubicBezTo>
                    <a:pt x="42" y="241"/>
                    <a:pt x="47" y="249"/>
                    <a:pt x="47" y="257"/>
                  </a:cubicBezTo>
                  <a:cubicBezTo>
                    <a:pt x="47" y="274"/>
                    <a:pt x="56" y="290"/>
                    <a:pt x="72" y="302"/>
                  </a:cubicBezTo>
                  <a:cubicBezTo>
                    <a:pt x="73" y="312"/>
                    <a:pt x="74" y="337"/>
                    <a:pt x="74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44"/>
                    <a:pt x="78" y="359"/>
                    <a:pt x="102" y="367"/>
                  </a:cubicBezTo>
                  <a:cubicBezTo>
                    <a:pt x="105" y="371"/>
                    <a:pt x="109" y="375"/>
                    <a:pt x="114" y="378"/>
                  </a:cubicBezTo>
                  <a:cubicBezTo>
                    <a:pt x="116" y="380"/>
                    <a:pt x="120" y="381"/>
                    <a:pt x="123" y="381"/>
                  </a:cubicBezTo>
                  <a:cubicBezTo>
                    <a:pt x="150" y="381"/>
                    <a:pt x="150" y="381"/>
                    <a:pt x="150" y="381"/>
                  </a:cubicBezTo>
                  <a:cubicBezTo>
                    <a:pt x="153" y="381"/>
                    <a:pt x="157" y="380"/>
                    <a:pt x="159" y="378"/>
                  </a:cubicBezTo>
                  <a:cubicBezTo>
                    <a:pt x="164" y="375"/>
                    <a:pt x="168" y="371"/>
                    <a:pt x="171" y="367"/>
                  </a:cubicBezTo>
                  <a:cubicBezTo>
                    <a:pt x="195" y="359"/>
                    <a:pt x="199" y="344"/>
                    <a:pt x="199" y="337"/>
                  </a:cubicBezTo>
                  <a:cubicBezTo>
                    <a:pt x="199" y="337"/>
                    <a:pt x="200" y="312"/>
                    <a:pt x="201" y="302"/>
                  </a:cubicBezTo>
                  <a:cubicBezTo>
                    <a:pt x="217" y="290"/>
                    <a:pt x="226" y="274"/>
                    <a:pt x="226" y="257"/>
                  </a:cubicBezTo>
                  <a:cubicBezTo>
                    <a:pt x="226" y="249"/>
                    <a:pt x="231" y="241"/>
                    <a:pt x="240" y="228"/>
                  </a:cubicBezTo>
                  <a:cubicBezTo>
                    <a:pt x="254" y="208"/>
                    <a:pt x="273" y="180"/>
                    <a:pt x="273" y="132"/>
                  </a:cubicBezTo>
                  <a:cubicBezTo>
                    <a:pt x="273" y="59"/>
                    <a:pt x="212" y="0"/>
                    <a:pt x="136" y="0"/>
                  </a:cubicBezTo>
                  <a:close/>
                  <a:moveTo>
                    <a:pt x="211" y="209"/>
                  </a:moveTo>
                  <a:cubicBezTo>
                    <a:pt x="201" y="224"/>
                    <a:pt x="192" y="238"/>
                    <a:pt x="192" y="257"/>
                  </a:cubicBezTo>
                  <a:cubicBezTo>
                    <a:pt x="192" y="265"/>
                    <a:pt x="184" y="271"/>
                    <a:pt x="179" y="275"/>
                  </a:cubicBezTo>
                  <a:cubicBezTo>
                    <a:pt x="94" y="275"/>
                    <a:pt x="94" y="275"/>
                    <a:pt x="94" y="275"/>
                  </a:cubicBezTo>
                  <a:cubicBezTo>
                    <a:pt x="89" y="271"/>
                    <a:pt x="81" y="265"/>
                    <a:pt x="81" y="257"/>
                  </a:cubicBezTo>
                  <a:cubicBezTo>
                    <a:pt x="81" y="238"/>
                    <a:pt x="72" y="224"/>
                    <a:pt x="61" y="209"/>
                  </a:cubicBezTo>
                  <a:cubicBezTo>
                    <a:pt x="49" y="190"/>
                    <a:pt x="34" y="169"/>
                    <a:pt x="34" y="132"/>
                  </a:cubicBezTo>
                  <a:cubicBezTo>
                    <a:pt x="34" y="78"/>
                    <a:pt x="80" y="35"/>
                    <a:pt x="136" y="35"/>
                  </a:cubicBezTo>
                  <a:cubicBezTo>
                    <a:pt x="193" y="35"/>
                    <a:pt x="239" y="78"/>
                    <a:pt x="239" y="132"/>
                  </a:cubicBezTo>
                  <a:cubicBezTo>
                    <a:pt x="239" y="169"/>
                    <a:pt x="224" y="190"/>
                    <a:pt x="211" y="209"/>
                  </a:cubicBezTo>
                  <a:close/>
                  <a:moveTo>
                    <a:pt x="211" y="209"/>
                  </a:moveTo>
                  <a:cubicBezTo>
                    <a:pt x="211" y="209"/>
                    <a:pt x="211" y="209"/>
                    <a:pt x="211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4622800" y="1965325"/>
              <a:ext cx="34925" cy="88900"/>
            </a:xfrm>
            <a:custGeom>
              <a:avLst/>
              <a:gdLst>
                <a:gd name="T0" fmla="*/ 8 w 17"/>
                <a:gd name="T1" fmla="*/ 43 h 43"/>
                <a:gd name="T2" fmla="*/ 17 w 17"/>
                <a:gd name="T3" fmla="*/ 34 h 43"/>
                <a:gd name="T4" fmla="*/ 17 w 17"/>
                <a:gd name="T5" fmla="*/ 8 h 43"/>
                <a:gd name="T6" fmla="*/ 8 w 17"/>
                <a:gd name="T7" fmla="*/ 0 h 43"/>
                <a:gd name="T8" fmla="*/ 0 w 17"/>
                <a:gd name="T9" fmla="*/ 8 h 43"/>
                <a:gd name="T10" fmla="*/ 0 w 17"/>
                <a:gd name="T11" fmla="*/ 34 h 43"/>
                <a:gd name="T12" fmla="*/ 8 w 17"/>
                <a:gd name="T13" fmla="*/ 43 h 43"/>
                <a:gd name="T14" fmla="*/ 8 w 17"/>
                <a:gd name="T15" fmla="*/ 43 h 43"/>
                <a:gd name="T16" fmla="*/ 8 w 17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3">
                  <a:moveTo>
                    <a:pt x="8" y="43"/>
                  </a:moveTo>
                  <a:cubicBezTo>
                    <a:pt x="13" y="43"/>
                    <a:pt x="17" y="39"/>
                    <a:pt x="17" y="3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4" y="43"/>
                    <a:pt x="8" y="43"/>
                  </a:cubicBezTo>
                  <a:close/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4419600" y="2016125"/>
              <a:ext cx="66675" cy="84138"/>
            </a:xfrm>
            <a:custGeom>
              <a:avLst/>
              <a:gdLst>
                <a:gd name="T0" fmla="*/ 16 w 33"/>
                <a:gd name="T1" fmla="*/ 36 h 41"/>
                <a:gd name="T2" fmla="*/ 23 w 33"/>
                <a:gd name="T3" fmla="*/ 41 h 41"/>
                <a:gd name="T4" fmla="*/ 27 w 33"/>
                <a:gd name="T5" fmla="*/ 39 h 41"/>
                <a:gd name="T6" fmla="*/ 31 w 33"/>
                <a:gd name="T7" fmla="*/ 28 h 41"/>
                <a:gd name="T8" fmla="*/ 18 w 33"/>
                <a:gd name="T9" fmla="*/ 5 h 41"/>
                <a:gd name="T10" fmla="*/ 6 w 33"/>
                <a:gd name="T11" fmla="*/ 2 h 41"/>
                <a:gd name="T12" fmla="*/ 3 w 33"/>
                <a:gd name="T13" fmla="*/ 14 h 41"/>
                <a:gd name="T14" fmla="*/ 16 w 33"/>
                <a:gd name="T15" fmla="*/ 36 h 41"/>
                <a:gd name="T16" fmla="*/ 16 w 33"/>
                <a:gd name="T17" fmla="*/ 36 h 41"/>
                <a:gd name="T18" fmla="*/ 16 w 33"/>
                <a:gd name="T19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16" y="36"/>
                  </a:moveTo>
                  <a:cubicBezTo>
                    <a:pt x="17" y="39"/>
                    <a:pt x="20" y="41"/>
                    <a:pt x="23" y="41"/>
                  </a:cubicBezTo>
                  <a:cubicBezTo>
                    <a:pt x="24" y="41"/>
                    <a:pt x="26" y="40"/>
                    <a:pt x="27" y="39"/>
                  </a:cubicBezTo>
                  <a:cubicBezTo>
                    <a:pt x="31" y="37"/>
                    <a:pt x="33" y="32"/>
                    <a:pt x="31" y="2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1"/>
                    <a:pt x="10" y="0"/>
                    <a:pt x="6" y="2"/>
                  </a:cubicBezTo>
                  <a:cubicBezTo>
                    <a:pt x="2" y="4"/>
                    <a:pt x="0" y="10"/>
                    <a:pt x="3" y="14"/>
                  </a:cubicBezTo>
                  <a:lnTo>
                    <a:pt x="16" y="36"/>
                  </a:ln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4273550" y="2162175"/>
              <a:ext cx="85725" cy="65088"/>
            </a:xfrm>
            <a:custGeom>
              <a:avLst/>
              <a:gdLst>
                <a:gd name="T0" fmla="*/ 37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7 w 42"/>
                <a:gd name="T15" fmla="*/ 15 h 31"/>
                <a:gd name="T16" fmla="*/ 37 w 42"/>
                <a:gd name="T17" fmla="*/ 15 h 31"/>
                <a:gd name="T18" fmla="*/ 37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7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7" y="15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4221163" y="2366963"/>
              <a:ext cx="88900" cy="34925"/>
            </a:xfrm>
            <a:custGeom>
              <a:avLst/>
              <a:gdLst>
                <a:gd name="T0" fmla="*/ 43 w 43"/>
                <a:gd name="T1" fmla="*/ 8 h 17"/>
                <a:gd name="T2" fmla="*/ 35 w 43"/>
                <a:gd name="T3" fmla="*/ 0 h 17"/>
                <a:gd name="T4" fmla="*/ 9 w 43"/>
                <a:gd name="T5" fmla="*/ 0 h 17"/>
                <a:gd name="T6" fmla="*/ 0 w 43"/>
                <a:gd name="T7" fmla="*/ 8 h 17"/>
                <a:gd name="T8" fmla="*/ 9 w 43"/>
                <a:gd name="T9" fmla="*/ 17 h 17"/>
                <a:gd name="T10" fmla="*/ 35 w 43"/>
                <a:gd name="T11" fmla="*/ 17 h 17"/>
                <a:gd name="T12" fmla="*/ 43 w 43"/>
                <a:gd name="T13" fmla="*/ 8 h 17"/>
                <a:gd name="T14" fmla="*/ 43 w 43"/>
                <a:gd name="T15" fmla="*/ 8 h 17"/>
                <a:gd name="T16" fmla="*/ 43 w 43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43" y="8"/>
                  </a:moveTo>
                  <a:cubicBezTo>
                    <a:pt x="43" y="3"/>
                    <a:pt x="39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7"/>
                    <a:pt x="43" y="13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273550" y="2538413"/>
              <a:ext cx="85725" cy="63500"/>
            </a:xfrm>
            <a:custGeom>
              <a:avLst/>
              <a:gdLst>
                <a:gd name="T0" fmla="*/ 28 w 42"/>
                <a:gd name="T1" fmla="*/ 2 h 31"/>
                <a:gd name="T2" fmla="*/ 5 w 42"/>
                <a:gd name="T3" fmla="*/ 15 h 31"/>
                <a:gd name="T4" fmla="*/ 2 w 42"/>
                <a:gd name="T5" fmla="*/ 27 h 31"/>
                <a:gd name="T6" fmla="*/ 10 w 42"/>
                <a:gd name="T7" fmla="*/ 31 h 31"/>
                <a:gd name="T8" fmla="*/ 14 w 42"/>
                <a:gd name="T9" fmla="*/ 30 h 31"/>
                <a:gd name="T10" fmla="*/ 37 w 42"/>
                <a:gd name="T11" fmla="*/ 17 h 31"/>
                <a:gd name="T12" fmla="*/ 40 w 42"/>
                <a:gd name="T13" fmla="*/ 5 h 31"/>
                <a:gd name="T14" fmla="*/ 28 w 42"/>
                <a:gd name="T15" fmla="*/ 2 h 31"/>
                <a:gd name="T16" fmla="*/ 28 w 42"/>
                <a:gd name="T17" fmla="*/ 2 h 31"/>
                <a:gd name="T18" fmla="*/ 28 w 42"/>
                <a:gd name="T1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28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ubicBezTo>
                    <a:pt x="11" y="31"/>
                    <a:pt x="13" y="31"/>
                    <a:pt x="14" y="3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2" y="9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lose/>
                  <a:moveTo>
                    <a:pt x="28" y="2"/>
                  </a:moveTo>
                  <a:cubicBezTo>
                    <a:pt x="28" y="2"/>
                    <a:pt x="28" y="2"/>
                    <a:pt x="28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4921250" y="2538413"/>
              <a:ext cx="87313" cy="63500"/>
            </a:xfrm>
            <a:custGeom>
              <a:avLst/>
              <a:gdLst>
                <a:gd name="T0" fmla="*/ 36 w 42"/>
                <a:gd name="T1" fmla="*/ 15 h 31"/>
                <a:gd name="T2" fmla="*/ 14 w 42"/>
                <a:gd name="T3" fmla="*/ 2 h 31"/>
                <a:gd name="T4" fmla="*/ 2 w 42"/>
                <a:gd name="T5" fmla="*/ 5 h 31"/>
                <a:gd name="T6" fmla="*/ 5 w 42"/>
                <a:gd name="T7" fmla="*/ 17 h 31"/>
                <a:gd name="T8" fmla="*/ 28 w 42"/>
                <a:gd name="T9" fmla="*/ 30 h 31"/>
                <a:gd name="T10" fmla="*/ 32 w 42"/>
                <a:gd name="T11" fmla="*/ 31 h 31"/>
                <a:gd name="T12" fmla="*/ 40 w 42"/>
                <a:gd name="T13" fmla="*/ 27 h 31"/>
                <a:gd name="T14" fmla="*/ 36 w 42"/>
                <a:gd name="T15" fmla="*/ 15 h 31"/>
                <a:gd name="T16" fmla="*/ 36 w 42"/>
                <a:gd name="T17" fmla="*/ 15 h 31"/>
                <a:gd name="T18" fmla="*/ 36 w 4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36" y="1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ubicBezTo>
                    <a:pt x="0" y="9"/>
                    <a:pt x="1" y="15"/>
                    <a:pt x="5" y="1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1"/>
                  </a:cubicBezTo>
                  <a:cubicBezTo>
                    <a:pt x="35" y="31"/>
                    <a:pt x="38" y="30"/>
                    <a:pt x="40" y="27"/>
                  </a:cubicBezTo>
                  <a:cubicBezTo>
                    <a:pt x="42" y="23"/>
                    <a:pt x="41" y="18"/>
                    <a:pt x="36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6" y="15"/>
                    <a:pt x="36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4970463" y="2366963"/>
              <a:ext cx="88900" cy="34925"/>
            </a:xfrm>
            <a:custGeom>
              <a:avLst/>
              <a:gdLst>
                <a:gd name="T0" fmla="*/ 34 w 43"/>
                <a:gd name="T1" fmla="*/ 0 h 17"/>
                <a:gd name="T2" fmla="*/ 8 w 43"/>
                <a:gd name="T3" fmla="*/ 0 h 17"/>
                <a:gd name="T4" fmla="*/ 0 w 43"/>
                <a:gd name="T5" fmla="*/ 8 h 17"/>
                <a:gd name="T6" fmla="*/ 8 w 43"/>
                <a:gd name="T7" fmla="*/ 17 h 17"/>
                <a:gd name="T8" fmla="*/ 34 w 43"/>
                <a:gd name="T9" fmla="*/ 17 h 17"/>
                <a:gd name="T10" fmla="*/ 43 w 43"/>
                <a:gd name="T11" fmla="*/ 8 h 17"/>
                <a:gd name="T12" fmla="*/ 34 w 43"/>
                <a:gd name="T13" fmla="*/ 0 h 17"/>
                <a:gd name="T14" fmla="*/ 34 w 43"/>
                <a:gd name="T15" fmla="*/ 0 h 17"/>
                <a:gd name="T16" fmla="*/ 34 w 4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7">
                  <a:moveTo>
                    <a:pt x="3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7"/>
                    <a:pt x="43" y="13"/>
                    <a:pt x="43" y="8"/>
                  </a:cubicBezTo>
                  <a:cubicBezTo>
                    <a:pt x="43" y="3"/>
                    <a:pt x="39" y="0"/>
                    <a:pt x="34" y="0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4921250" y="2162175"/>
              <a:ext cx="87313" cy="65088"/>
            </a:xfrm>
            <a:custGeom>
              <a:avLst/>
              <a:gdLst>
                <a:gd name="T0" fmla="*/ 10 w 42"/>
                <a:gd name="T1" fmla="*/ 31 h 31"/>
                <a:gd name="T2" fmla="*/ 14 w 42"/>
                <a:gd name="T3" fmla="*/ 30 h 31"/>
                <a:gd name="T4" fmla="*/ 36 w 42"/>
                <a:gd name="T5" fmla="*/ 17 h 31"/>
                <a:gd name="T6" fmla="*/ 40 w 42"/>
                <a:gd name="T7" fmla="*/ 5 h 31"/>
                <a:gd name="T8" fmla="*/ 28 w 42"/>
                <a:gd name="T9" fmla="*/ 2 h 31"/>
                <a:gd name="T10" fmla="*/ 5 w 42"/>
                <a:gd name="T11" fmla="*/ 15 h 31"/>
                <a:gd name="T12" fmla="*/ 2 w 42"/>
                <a:gd name="T13" fmla="*/ 27 h 31"/>
                <a:gd name="T14" fmla="*/ 10 w 42"/>
                <a:gd name="T15" fmla="*/ 31 h 31"/>
                <a:gd name="T16" fmla="*/ 10 w 42"/>
                <a:gd name="T17" fmla="*/ 31 h 31"/>
                <a:gd name="T18" fmla="*/ 10 w 42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10" y="31"/>
                  </a:moveTo>
                  <a:cubicBezTo>
                    <a:pt x="11" y="31"/>
                    <a:pt x="13" y="31"/>
                    <a:pt x="14" y="3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5"/>
                    <a:pt x="42" y="10"/>
                    <a:pt x="40" y="5"/>
                  </a:cubicBezTo>
                  <a:cubicBezTo>
                    <a:pt x="37" y="1"/>
                    <a:pt x="32" y="0"/>
                    <a:pt x="28" y="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8"/>
                    <a:pt x="0" y="23"/>
                    <a:pt x="2" y="27"/>
                  </a:cubicBezTo>
                  <a:cubicBezTo>
                    <a:pt x="4" y="30"/>
                    <a:pt x="7" y="31"/>
                    <a:pt x="10" y="31"/>
                  </a:cubicBezTo>
                  <a:close/>
                  <a:moveTo>
                    <a:pt x="10" y="31"/>
                  </a:moveTo>
                  <a:cubicBezTo>
                    <a:pt x="10" y="31"/>
                    <a:pt x="10" y="31"/>
                    <a:pt x="10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4794250" y="2016125"/>
              <a:ext cx="68263" cy="84138"/>
            </a:xfrm>
            <a:custGeom>
              <a:avLst/>
              <a:gdLst>
                <a:gd name="T0" fmla="*/ 6 w 33"/>
                <a:gd name="T1" fmla="*/ 39 h 41"/>
                <a:gd name="T2" fmla="*/ 10 w 33"/>
                <a:gd name="T3" fmla="*/ 41 h 41"/>
                <a:gd name="T4" fmla="*/ 17 w 33"/>
                <a:gd name="T5" fmla="*/ 36 h 41"/>
                <a:gd name="T6" fmla="*/ 30 w 33"/>
                <a:gd name="T7" fmla="*/ 14 h 41"/>
                <a:gd name="T8" fmla="*/ 27 w 33"/>
                <a:gd name="T9" fmla="*/ 2 h 41"/>
                <a:gd name="T10" fmla="*/ 15 w 33"/>
                <a:gd name="T11" fmla="*/ 5 h 41"/>
                <a:gd name="T12" fmla="*/ 2 w 33"/>
                <a:gd name="T13" fmla="*/ 28 h 41"/>
                <a:gd name="T14" fmla="*/ 6 w 33"/>
                <a:gd name="T15" fmla="*/ 39 h 41"/>
                <a:gd name="T16" fmla="*/ 6 w 33"/>
                <a:gd name="T17" fmla="*/ 39 h 41"/>
                <a:gd name="T18" fmla="*/ 6 w 33"/>
                <a:gd name="T1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1">
                  <a:moveTo>
                    <a:pt x="6" y="39"/>
                  </a:moveTo>
                  <a:cubicBezTo>
                    <a:pt x="7" y="40"/>
                    <a:pt x="8" y="41"/>
                    <a:pt x="10" y="41"/>
                  </a:cubicBezTo>
                  <a:cubicBezTo>
                    <a:pt x="13" y="41"/>
                    <a:pt x="16" y="39"/>
                    <a:pt x="17" y="36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3" y="10"/>
                    <a:pt x="31" y="4"/>
                    <a:pt x="27" y="2"/>
                  </a:cubicBezTo>
                  <a:cubicBezTo>
                    <a:pt x="23" y="0"/>
                    <a:pt x="18" y="1"/>
                    <a:pt x="15" y="5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2"/>
                    <a:pt x="1" y="37"/>
                    <a:pt x="6" y="39"/>
                  </a:cubicBezTo>
                  <a:close/>
                  <a:moveTo>
                    <a:pt x="6" y="39"/>
                  </a:moveTo>
                  <a:cubicBezTo>
                    <a:pt x="6" y="39"/>
                    <a:pt x="6" y="39"/>
                    <a:pt x="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4598988" y="2233613"/>
              <a:ext cx="84138" cy="277813"/>
            </a:xfrm>
            <a:custGeom>
              <a:avLst/>
              <a:gdLst>
                <a:gd name="T0" fmla="*/ 9 w 41"/>
                <a:gd name="T1" fmla="*/ 125 h 135"/>
                <a:gd name="T2" fmla="*/ 20 w 41"/>
                <a:gd name="T3" fmla="*/ 135 h 135"/>
                <a:gd name="T4" fmla="*/ 32 w 41"/>
                <a:gd name="T5" fmla="*/ 125 h 135"/>
                <a:gd name="T6" fmla="*/ 40 w 41"/>
                <a:gd name="T7" fmla="*/ 64 h 135"/>
                <a:gd name="T8" fmla="*/ 41 w 41"/>
                <a:gd name="T9" fmla="*/ 51 h 135"/>
                <a:gd name="T10" fmla="*/ 41 w 41"/>
                <a:gd name="T11" fmla="*/ 21 h 135"/>
                <a:gd name="T12" fmla="*/ 20 w 41"/>
                <a:gd name="T13" fmla="*/ 0 h 135"/>
                <a:gd name="T14" fmla="*/ 0 w 41"/>
                <a:gd name="T15" fmla="*/ 21 h 135"/>
                <a:gd name="T16" fmla="*/ 0 w 41"/>
                <a:gd name="T17" fmla="*/ 51 h 135"/>
                <a:gd name="T18" fmla="*/ 1 w 41"/>
                <a:gd name="T19" fmla="*/ 64 h 135"/>
                <a:gd name="T20" fmla="*/ 9 w 41"/>
                <a:gd name="T21" fmla="*/ 125 h 135"/>
                <a:gd name="T22" fmla="*/ 9 w 41"/>
                <a:gd name="T23" fmla="*/ 125 h 135"/>
                <a:gd name="T24" fmla="*/ 9 w 41"/>
                <a:gd name="T25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35">
                  <a:moveTo>
                    <a:pt x="9" y="125"/>
                  </a:moveTo>
                  <a:cubicBezTo>
                    <a:pt x="10" y="133"/>
                    <a:pt x="14" y="135"/>
                    <a:pt x="20" y="135"/>
                  </a:cubicBezTo>
                  <a:cubicBezTo>
                    <a:pt x="27" y="135"/>
                    <a:pt x="31" y="133"/>
                    <a:pt x="32" y="12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0"/>
                    <a:pt x="41" y="55"/>
                    <a:pt x="41" y="5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7"/>
                    <a:pt x="34" y="0"/>
                    <a:pt x="20" y="0"/>
                  </a:cubicBezTo>
                  <a:cubicBezTo>
                    <a:pt x="7" y="0"/>
                    <a:pt x="0" y="7"/>
                    <a:pt x="0" y="2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60"/>
                    <a:pt x="1" y="64"/>
                  </a:cubicBezTo>
                  <a:lnTo>
                    <a:pt x="9" y="125"/>
                  </a:lnTo>
                  <a:close/>
                  <a:moveTo>
                    <a:pt x="9" y="125"/>
                  </a:moveTo>
                  <a:cubicBezTo>
                    <a:pt x="9" y="125"/>
                    <a:pt x="9" y="125"/>
                    <a:pt x="9" y="1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4595813" y="2546350"/>
              <a:ext cx="88900" cy="90488"/>
            </a:xfrm>
            <a:custGeom>
              <a:avLst/>
              <a:gdLst>
                <a:gd name="T0" fmla="*/ 21 w 43"/>
                <a:gd name="T1" fmla="*/ 0 h 44"/>
                <a:gd name="T2" fmla="*/ 0 w 43"/>
                <a:gd name="T3" fmla="*/ 22 h 44"/>
                <a:gd name="T4" fmla="*/ 21 w 43"/>
                <a:gd name="T5" fmla="*/ 44 h 44"/>
                <a:gd name="T6" fmla="*/ 43 w 43"/>
                <a:gd name="T7" fmla="*/ 22 h 44"/>
                <a:gd name="T8" fmla="*/ 21 w 43"/>
                <a:gd name="T9" fmla="*/ 0 h 44"/>
                <a:gd name="T10" fmla="*/ 21 w 43"/>
                <a:gd name="T11" fmla="*/ 0 h 44"/>
                <a:gd name="T12" fmla="*/ 21 w 43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7" name="Freeform 42"/>
          <p:cNvSpPr>
            <a:spLocks noEditPoints="1"/>
          </p:cNvSpPr>
          <p:nvPr/>
        </p:nvSpPr>
        <p:spPr bwMode="auto">
          <a:xfrm>
            <a:off x="101907" y="1451094"/>
            <a:ext cx="280973" cy="280973"/>
          </a:xfrm>
          <a:custGeom>
            <a:avLst/>
            <a:gdLst>
              <a:gd name="T0" fmla="*/ 846 w 2290"/>
              <a:gd name="T1" fmla="*/ 270 h 2289"/>
              <a:gd name="T2" fmla="*/ 671 w 2290"/>
              <a:gd name="T3" fmla="*/ 323 h 2289"/>
              <a:gd name="T4" fmla="*/ 513 w 2290"/>
              <a:gd name="T5" fmla="*/ 423 h 2289"/>
              <a:gd name="T6" fmla="*/ 385 w 2290"/>
              <a:gd name="T7" fmla="*/ 564 h 2289"/>
              <a:gd name="T8" fmla="*/ 301 w 2290"/>
              <a:gd name="T9" fmla="*/ 728 h 2289"/>
              <a:gd name="T10" fmla="*/ 263 w 2290"/>
              <a:gd name="T11" fmla="*/ 905 h 2289"/>
              <a:gd name="T12" fmla="*/ 270 w 2290"/>
              <a:gd name="T13" fmla="*/ 1085 h 2289"/>
              <a:gd name="T14" fmla="*/ 324 w 2290"/>
              <a:gd name="T15" fmla="*/ 1259 h 2289"/>
              <a:gd name="T16" fmla="*/ 423 w 2290"/>
              <a:gd name="T17" fmla="*/ 1417 h 2289"/>
              <a:gd name="T18" fmla="*/ 564 w 2290"/>
              <a:gd name="T19" fmla="*/ 1546 h 2289"/>
              <a:gd name="T20" fmla="*/ 728 w 2290"/>
              <a:gd name="T21" fmla="*/ 1630 h 2289"/>
              <a:gd name="T22" fmla="*/ 904 w 2290"/>
              <a:gd name="T23" fmla="*/ 1668 h 2289"/>
              <a:gd name="T24" fmla="*/ 1085 w 2290"/>
              <a:gd name="T25" fmla="*/ 1660 h 2289"/>
              <a:gd name="T26" fmla="*/ 1259 w 2290"/>
              <a:gd name="T27" fmla="*/ 1607 h 2289"/>
              <a:gd name="T28" fmla="*/ 1417 w 2290"/>
              <a:gd name="T29" fmla="*/ 1508 h 2289"/>
              <a:gd name="T30" fmla="*/ 1545 w 2290"/>
              <a:gd name="T31" fmla="*/ 1367 h 2289"/>
              <a:gd name="T32" fmla="*/ 1629 w 2290"/>
              <a:gd name="T33" fmla="*/ 1203 h 2289"/>
              <a:gd name="T34" fmla="*/ 1668 w 2290"/>
              <a:gd name="T35" fmla="*/ 1025 h 2289"/>
              <a:gd name="T36" fmla="*/ 1660 w 2290"/>
              <a:gd name="T37" fmla="*/ 845 h 2289"/>
              <a:gd name="T38" fmla="*/ 1607 w 2290"/>
              <a:gd name="T39" fmla="*/ 671 h 2289"/>
              <a:gd name="T40" fmla="*/ 1507 w 2290"/>
              <a:gd name="T41" fmla="*/ 513 h 2289"/>
              <a:gd name="T42" fmla="*/ 1366 w 2290"/>
              <a:gd name="T43" fmla="*/ 385 h 2289"/>
              <a:gd name="T44" fmla="*/ 1202 w 2290"/>
              <a:gd name="T45" fmla="*/ 301 h 2289"/>
              <a:gd name="T46" fmla="*/ 1025 w 2290"/>
              <a:gd name="T47" fmla="*/ 262 h 2289"/>
              <a:gd name="T48" fmla="*/ 1000 w 2290"/>
              <a:gd name="T49" fmla="*/ 0 h 2289"/>
              <a:gd name="T50" fmla="*/ 1211 w 2290"/>
              <a:gd name="T51" fmla="*/ 30 h 2289"/>
              <a:gd name="T52" fmla="*/ 1411 w 2290"/>
              <a:gd name="T53" fmla="*/ 107 h 2289"/>
              <a:gd name="T54" fmla="*/ 1593 w 2290"/>
              <a:gd name="T55" fmla="*/ 230 h 2289"/>
              <a:gd name="T56" fmla="*/ 1741 w 2290"/>
              <a:gd name="T57" fmla="*/ 390 h 2289"/>
              <a:gd name="T58" fmla="*/ 1846 w 2290"/>
              <a:gd name="T59" fmla="*/ 569 h 2289"/>
              <a:gd name="T60" fmla="*/ 1909 w 2290"/>
              <a:gd name="T61" fmla="*/ 762 h 2289"/>
              <a:gd name="T62" fmla="*/ 1930 w 2290"/>
              <a:gd name="T63" fmla="*/ 963 h 2289"/>
              <a:gd name="T64" fmla="*/ 1910 w 2290"/>
              <a:gd name="T65" fmla="*/ 1163 h 2289"/>
              <a:gd name="T66" fmla="*/ 1848 w 2290"/>
              <a:gd name="T67" fmla="*/ 1356 h 2289"/>
              <a:gd name="T68" fmla="*/ 2226 w 2290"/>
              <a:gd name="T69" fmla="*/ 1920 h 2289"/>
              <a:gd name="T70" fmla="*/ 2280 w 2290"/>
              <a:gd name="T71" fmla="*/ 2007 h 2289"/>
              <a:gd name="T72" fmla="*/ 2288 w 2290"/>
              <a:gd name="T73" fmla="*/ 2106 h 2289"/>
              <a:gd name="T74" fmla="*/ 2250 w 2290"/>
              <a:gd name="T75" fmla="*/ 2199 h 2289"/>
              <a:gd name="T76" fmla="*/ 2170 w 2290"/>
              <a:gd name="T77" fmla="*/ 2266 h 2289"/>
              <a:gd name="T78" fmla="*/ 2073 w 2290"/>
              <a:gd name="T79" fmla="*/ 2289 h 2289"/>
              <a:gd name="T80" fmla="*/ 1977 w 2290"/>
              <a:gd name="T81" fmla="*/ 2266 h 2289"/>
              <a:gd name="T82" fmla="*/ 1479 w 2290"/>
              <a:gd name="T83" fmla="*/ 1783 h 2289"/>
              <a:gd name="T84" fmla="*/ 1282 w 2290"/>
              <a:gd name="T85" fmla="*/ 1878 h 2289"/>
              <a:gd name="T86" fmla="*/ 1074 w 2290"/>
              <a:gd name="T87" fmla="*/ 1925 h 2289"/>
              <a:gd name="T88" fmla="*/ 861 w 2290"/>
              <a:gd name="T89" fmla="*/ 1925 h 2289"/>
              <a:gd name="T90" fmla="*/ 653 w 2290"/>
              <a:gd name="T91" fmla="*/ 1879 h 2289"/>
              <a:gd name="T92" fmla="*/ 457 w 2290"/>
              <a:gd name="T93" fmla="*/ 1786 h 2289"/>
              <a:gd name="T94" fmla="*/ 283 w 2290"/>
              <a:gd name="T95" fmla="*/ 1648 h 2289"/>
              <a:gd name="T96" fmla="*/ 144 w 2290"/>
              <a:gd name="T97" fmla="*/ 1473 h 2289"/>
              <a:gd name="T98" fmla="*/ 51 w 2290"/>
              <a:gd name="T99" fmla="*/ 1278 h 2289"/>
              <a:gd name="T100" fmla="*/ 5 w 2290"/>
              <a:gd name="T101" fmla="*/ 1071 h 2289"/>
              <a:gd name="T102" fmla="*/ 5 w 2290"/>
              <a:gd name="T103" fmla="*/ 860 h 2289"/>
              <a:gd name="T104" fmla="*/ 51 w 2290"/>
              <a:gd name="T105" fmla="*/ 651 h 2289"/>
              <a:gd name="T106" fmla="*/ 144 w 2290"/>
              <a:gd name="T107" fmla="*/ 457 h 2289"/>
              <a:gd name="T108" fmla="*/ 282 w 2290"/>
              <a:gd name="T109" fmla="*/ 282 h 2289"/>
              <a:gd name="T110" fmla="*/ 456 w 2290"/>
              <a:gd name="T111" fmla="*/ 143 h 2289"/>
              <a:gd name="T112" fmla="*/ 652 w 2290"/>
              <a:gd name="T113" fmla="*/ 51 h 2289"/>
              <a:gd name="T114" fmla="*/ 859 w 2290"/>
              <a:gd name="T115" fmla="*/ 5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0" h="2289">
                <a:moveTo>
                  <a:pt x="966" y="260"/>
                </a:moveTo>
                <a:lnTo>
                  <a:pt x="904" y="262"/>
                </a:lnTo>
                <a:lnTo>
                  <a:pt x="846" y="270"/>
                </a:lnTo>
                <a:lnTo>
                  <a:pt x="786" y="283"/>
                </a:lnTo>
                <a:lnTo>
                  <a:pt x="728" y="301"/>
                </a:lnTo>
                <a:lnTo>
                  <a:pt x="671" y="323"/>
                </a:lnTo>
                <a:lnTo>
                  <a:pt x="616" y="351"/>
                </a:lnTo>
                <a:lnTo>
                  <a:pt x="564" y="385"/>
                </a:lnTo>
                <a:lnTo>
                  <a:pt x="513" y="423"/>
                </a:lnTo>
                <a:lnTo>
                  <a:pt x="466" y="466"/>
                </a:lnTo>
                <a:lnTo>
                  <a:pt x="423" y="513"/>
                </a:lnTo>
                <a:lnTo>
                  <a:pt x="385" y="564"/>
                </a:lnTo>
                <a:lnTo>
                  <a:pt x="351" y="616"/>
                </a:lnTo>
                <a:lnTo>
                  <a:pt x="324" y="671"/>
                </a:lnTo>
                <a:lnTo>
                  <a:pt x="301" y="728"/>
                </a:lnTo>
                <a:lnTo>
                  <a:pt x="283" y="786"/>
                </a:lnTo>
                <a:lnTo>
                  <a:pt x="270" y="845"/>
                </a:lnTo>
                <a:lnTo>
                  <a:pt x="263" y="905"/>
                </a:lnTo>
                <a:lnTo>
                  <a:pt x="260" y="965"/>
                </a:lnTo>
                <a:lnTo>
                  <a:pt x="263" y="1025"/>
                </a:lnTo>
                <a:lnTo>
                  <a:pt x="270" y="1085"/>
                </a:lnTo>
                <a:lnTo>
                  <a:pt x="283" y="1145"/>
                </a:lnTo>
                <a:lnTo>
                  <a:pt x="301" y="1203"/>
                </a:lnTo>
                <a:lnTo>
                  <a:pt x="324" y="1259"/>
                </a:lnTo>
                <a:lnTo>
                  <a:pt x="351" y="1314"/>
                </a:lnTo>
                <a:lnTo>
                  <a:pt x="385" y="1367"/>
                </a:lnTo>
                <a:lnTo>
                  <a:pt x="423" y="1417"/>
                </a:lnTo>
                <a:lnTo>
                  <a:pt x="466" y="1464"/>
                </a:lnTo>
                <a:lnTo>
                  <a:pt x="513" y="1508"/>
                </a:lnTo>
                <a:lnTo>
                  <a:pt x="564" y="1546"/>
                </a:lnTo>
                <a:lnTo>
                  <a:pt x="616" y="1579"/>
                </a:lnTo>
                <a:lnTo>
                  <a:pt x="671" y="1607"/>
                </a:lnTo>
                <a:lnTo>
                  <a:pt x="728" y="1630"/>
                </a:lnTo>
                <a:lnTo>
                  <a:pt x="786" y="1648"/>
                </a:lnTo>
                <a:lnTo>
                  <a:pt x="846" y="1660"/>
                </a:lnTo>
                <a:lnTo>
                  <a:pt x="904" y="1668"/>
                </a:lnTo>
                <a:lnTo>
                  <a:pt x="966" y="1671"/>
                </a:lnTo>
                <a:lnTo>
                  <a:pt x="1025" y="1668"/>
                </a:lnTo>
                <a:lnTo>
                  <a:pt x="1085" y="1660"/>
                </a:lnTo>
                <a:lnTo>
                  <a:pt x="1144" y="1648"/>
                </a:lnTo>
                <a:lnTo>
                  <a:pt x="1202" y="1630"/>
                </a:lnTo>
                <a:lnTo>
                  <a:pt x="1259" y="1607"/>
                </a:lnTo>
                <a:lnTo>
                  <a:pt x="1314" y="1579"/>
                </a:lnTo>
                <a:lnTo>
                  <a:pt x="1366" y="1546"/>
                </a:lnTo>
                <a:lnTo>
                  <a:pt x="1417" y="1508"/>
                </a:lnTo>
                <a:lnTo>
                  <a:pt x="1464" y="1464"/>
                </a:lnTo>
                <a:lnTo>
                  <a:pt x="1507" y="1417"/>
                </a:lnTo>
                <a:lnTo>
                  <a:pt x="1545" y="1367"/>
                </a:lnTo>
                <a:lnTo>
                  <a:pt x="1579" y="1314"/>
                </a:lnTo>
                <a:lnTo>
                  <a:pt x="1607" y="1259"/>
                </a:lnTo>
                <a:lnTo>
                  <a:pt x="1629" y="1203"/>
                </a:lnTo>
                <a:lnTo>
                  <a:pt x="1647" y="1145"/>
                </a:lnTo>
                <a:lnTo>
                  <a:pt x="1660" y="1085"/>
                </a:lnTo>
                <a:lnTo>
                  <a:pt x="1668" y="1025"/>
                </a:lnTo>
                <a:lnTo>
                  <a:pt x="1670" y="965"/>
                </a:lnTo>
                <a:lnTo>
                  <a:pt x="1668" y="905"/>
                </a:lnTo>
                <a:lnTo>
                  <a:pt x="1660" y="845"/>
                </a:lnTo>
                <a:lnTo>
                  <a:pt x="1647" y="786"/>
                </a:lnTo>
                <a:lnTo>
                  <a:pt x="1629" y="728"/>
                </a:lnTo>
                <a:lnTo>
                  <a:pt x="1607" y="671"/>
                </a:lnTo>
                <a:lnTo>
                  <a:pt x="1579" y="616"/>
                </a:lnTo>
                <a:lnTo>
                  <a:pt x="1545" y="564"/>
                </a:lnTo>
                <a:lnTo>
                  <a:pt x="1507" y="513"/>
                </a:lnTo>
                <a:lnTo>
                  <a:pt x="1464" y="466"/>
                </a:lnTo>
                <a:lnTo>
                  <a:pt x="1417" y="423"/>
                </a:lnTo>
                <a:lnTo>
                  <a:pt x="1366" y="385"/>
                </a:lnTo>
                <a:lnTo>
                  <a:pt x="1314" y="351"/>
                </a:lnTo>
                <a:lnTo>
                  <a:pt x="1259" y="323"/>
                </a:lnTo>
                <a:lnTo>
                  <a:pt x="1202" y="301"/>
                </a:lnTo>
                <a:lnTo>
                  <a:pt x="1144" y="283"/>
                </a:lnTo>
                <a:lnTo>
                  <a:pt x="1085" y="270"/>
                </a:lnTo>
                <a:lnTo>
                  <a:pt x="1025" y="262"/>
                </a:lnTo>
                <a:lnTo>
                  <a:pt x="966" y="260"/>
                </a:lnTo>
                <a:close/>
                <a:moveTo>
                  <a:pt x="930" y="0"/>
                </a:moveTo>
                <a:lnTo>
                  <a:pt x="1000" y="0"/>
                </a:lnTo>
                <a:lnTo>
                  <a:pt x="1071" y="5"/>
                </a:lnTo>
                <a:lnTo>
                  <a:pt x="1141" y="16"/>
                </a:lnTo>
                <a:lnTo>
                  <a:pt x="1211" y="30"/>
                </a:lnTo>
                <a:lnTo>
                  <a:pt x="1278" y="51"/>
                </a:lnTo>
                <a:lnTo>
                  <a:pt x="1345" y="77"/>
                </a:lnTo>
                <a:lnTo>
                  <a:pt x="1411" y="107"/>
                </a:lnTo>
                <a:lnTo>
                  <a:pt x="1474" y="144"/>
                </a:lnTo>
                <a:lnTo>
                  <a:pt x="1535" y="185"/>
                </a:lnTo>
                <a:lnTo>
                  <a:pt x="1593" y="230"/>
                </a:lnTo>
                <a:lnTo>
                  <a:pt x="1648" y="282"/>
                </a:lnTo>
                <a:lnTo>
                  <a:pt x="1697" y="335"/>
                </a:lnTo>
                <a:lnTo>
                  <a:pt x="1741" y="390"/>
                </a:lnTo>
                <a:lnTo>
                  <a:pt x="1781" y="447"/>
                </a:lnTo>
                <a:lnTo>
                  <a:pt x="1816" y="507"/>
                </a:lnTo>
                <a:lnTo>
                  <a:pt x="1846" y="569"/>
                </a:lnTo>
                <a:lnTo>
                  <a:pt x="1871" y="632"/>
                </a:lnTo>
                <a:lnTo>
                  <a:pt x="1892" y="696"/>
                </a:lnTo>
                <a:lnTo>
                  <a:pt x="1909" y="762"/>
                </a:lnTo>
                <a:lnTo>
                  <a:pt x="1921" y="828"/>
                </a:lnTo>
                <a:lnTo>
                  <a:pt x="1928" y="895"/>
                </a:lnTo>
                <a:lnTo>
                  <a:pt x="1930" y="963"/>
                </a:lnTo>
                <a:lnTo>
                  <a:pt x="1928" y="1030"/>
                </a:lnTo>
                <a:lnTo>
                  <a:pt x="1922" y="1096"/>
                </a:lnTo>
                <a:lnTo>
                  <a:pt x="1910" y="1163"/>
                </a:lnTo>
                <a:lnTo>
                  <a:pt x="1895" y="1229"/>
                </a:lnTo>
                <a:lnTo>
                  <a:pt x="1873" y="1293"/>
                </a:lnTo>
                <a:lnTo>
                  <a:pt x="1848" y="1356"/>
                </a:lnTo>
                <a:lnTo>
                  <a:pt x="1819" y="1418"/>
                </a:lnTo>
                <a:lnTo>
                  <a:pt x="1784" y="1478"/>
                </a:lnTo>
                <a:lnTo>
                  <a:pt x="2226" y="1920"/>
                </a:lnTo>
                <a:lnTo>
                  <a:pt x="2249" y="1946"/>
                </a:lnTo>
                <a:lnTo>
                  <a:pt x="2267" y="1976"/>
                </a:lnTo>
                <a:lnTo>
                  <a:pt x="2280" y="2007"/>
                </a:lnTo>
                <a:lnTo>
                  <a:pt x="2287" y="2040"/>
                </a:lnTo>
                <a:lnTo>
                  <a:pt x="2290" y="2073"/>
                </a:lnTo>
                <a:lnTo>
                  <a:pt x="2288" y="2106"/>
                </a:lnTo>
                <a:lnTo>
                  <a:pt x="2281" y="2138"/>
                </a:lnTo>
                <a:lnTo>
                  <a:pt x="2268" y="2169"/>
                </a:lnTo>
                <a:lnTo>
                  <a:pt x="2250" y="2199"/>
                </a:lnTo>
                <a:lnTo>
                  <a:pt x="2227" y="2226"/>
                </a:lnTo>
                <a:lnTo>
                  <a:pt x="2200" y="2248"/>
                </a:lnTo>
                <a:lnTo>
                  <a:pt x="2170" y="2266"/>
                </a:lnTo>
                <a:lnTo>
                  <a:pt x="2140" y="2279"/>
                </a:lnTo>
                <a:lnTo>
                  <a:pt x="2107" y="2287"/>
                </a:lnTo>
                <a:lnTo>
                  <a:pt x="2073" y="2289"/>
                </a:lnTo>
                <a:lnTo>
                  <a:pt x="2041" y="2286"/>
                </a:lnTo>
                <a:lnTo>
                  <a:pt x="2008" y="2279"/>
                </a:lnTo>
                <a:lnTo>
                  <a:pt x="1977" y="2266"/>
                </a:lnTo>
                <a:lnTo>
                  <a:pt x="1947" y="2248"/>
                </a:lnTo>
                <a:lnTo>
                  <a:pt x="1921" y="2225"/>
                </a:lnTo>
                <a:lnTo>
                  <a:pt x="1479" y="1783"/>
                </a:lnTo>
                <a:lnTo>
                  <a:pt x="1415" y="1820"/>
                </a:lnTo>
                <a:lnTo>
                  <a:pt x="1350" y="1852"/>
                </a:lnTo>
                <a:lnTo>
                  <a:pt x="1282" y="1878"/>
                </a:lnTo>
                <a:lnTo>
                  <a:pt x="1214" y="1899"/>
                </a:lnTo>
                <a:lnTo>
                  <a:pt x="1144" y="1915"/>
                </a:lnTo>
                <a:lnTo>
                  <a:pt x="1074" y="1925"/>
                </a:lnTo>
                <a:lnTo>
                  <a:pt x="1002" y="1931"/>
                </a:lnTo>
                <a:lnTo>
                  <a:pt x="932" y="1931"/>
                </a:lnTo>
                <a:lnTo>
                  <a:pt x="861" y="1925"/>
                </a:lnTo>
                <a:lnTo>
                  <a:pt x="791" y="1915"/>
                </a:lnTo>
                <a:lnTo>
                  <a:pt x="721" y="1900"/>
                </a:lnTo>
                <a:lnTo>
                  <a:pt x="653" y="1879"/>
                </a:lnTo>
                <a:lnTo>
                  <a:pt x="586" y="1854"/>
                </a:lnTo>
                <a:lnTo>
                  <a:pt x="520" y="1822"/>
                </a:lnTo>
                <a:lnTo>
                  <a:pt x="457" y="1786"/>
                </a:lnTo>
                <a:lnTo>
                  <a:pt x="396" y="1745"/>
                </a:lnTo>
                <a:lnTo>
                  <a:pt x="338" y="1699"/>
                </a:lnTo>
                <a:lnTo>
                  <a:pt x="283" y="1648"/>
                </a:lnTo>
                <a:lnTo>
                  <a:pt x="231" y="1593"/>
                </a:lnTo>
                <a:lnTo>
                  <a:pt x="185" y="1534"/>
                </a:lnTo>
                <a:lnTo>
                  <a:pt x="144" y="1473"/>
                </a:lnTo>
                <a:lnTo>
                  <a:pt x="108" y="1410"/>
                </a:lnTo>
                <a:lnTo>
                  <a:pt x="78" y="1346"/>
                </a:lnTo>
                <a:lnTo>
                  <a:pt x="51" y="1278"/>
                </a:lnTo>
                <a:lnTo>
                  <a:pt x="31" y="1210"/>
                </a:lnTo>
                <a:lnTo>
                  <a:pt x="15" y="1140"/>
                </a:lnTo>
                <a:lnTo>
                  <a:pt x="5" y="1071"/>
                </a:lnTo>
                <a:lnTo>
                  <a:pt x="0" y="1001"/>
                </a:lnTo>
                <a:lnTo>
                  <a:pt x="0" y="930"/>
                </a:lnTo>
                <a:lnTo>
                  <a:pt x="5" y="860"/>
                </a:lnTo>
                <a:lnTo>
                  <a:pt x="15" y="789"/>
                </a:lnTo>
                <a:lnTo>
                  <a:pt x="31" y="720"/>
                </a:lnTo>
                <a:lnTo>
                  <a:pt x="51" y="651"/>
                </a:lnTo>
                <a:lnTo>
                  <a:pt x="76" y="585"/>
                </a:lnTo>
                <a:lnTo>
                  <a:pt x="107" y="520"/>
                </a:lnTo>
                <a:lnTo>
                  <a:pt x="144" y="457"/>
                </a:lnTo>
                <a:lnTo>
                  <a:pt x="185" y="396"/>
                </a:lnTo>
                <a:lnTo>
                  <a:pt x="230" y="338"/>
                </a:lnTo>
                <a:lnTo>
                  <a:pt x="282" y="282"/>
                </a:lnTo>
                <a:lnTo>
                  <a:pt x="337" y="230"/>
                </a:lnTo>
                <a:lnTo>
                  <a:pt x="395" y="184"/>
                </a:lnTo>
                <a:lnTo>
                  <a:pt x="456" y="143"/>
                </a:lnTo>
                <a:lnTo>
                  <a:pt x="519" y="107"/>
                </a:lnTo>
                <a:lnTo>
                  <a:pt x="585" y="77"/>
                </a:lnTo>
                <a:lnTo>
                  <a:pt x="652" y="51"/>
                </a:lnTo>
                <a:lnTo>
                  <a:pt x="719" y="30"/>
                </a:lnTo>
                <a:lnTo>
                  <a:pt x="789" y="16"/>
                </a:lnTo>
                <a:lnTo>
                  <a:pt x="859" y="5"/>
                </a:lnTo>
                <a:lnTo>
                  <a:pt x="9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001955" y="545009"/>
            <a:ext cx="418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Frequently Asked Questions (FAQs)</a:t>
            </a:r>
            <a:endParaRPr lang="en-IN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Rounded Rectangle 442"/>
          <p:cNvSpPr/>
          <p:nvPr/>
        </p:nvSpPr>
        <p:spPr>
          <a:xfrm>
            <a:off x="10404363" y="6758258"/>
            <a:ext cx="1652467" cy="412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04F66"/>
                </a:solidFill>
              </a:rPr>
              <a:t>                Voice</a:t>
            </a:r>
            <a:endParaRPr lang="en-IN" dirty="0">
              <a:solidFill>
                <a:srgbClr val="404F66"/>
              </a:solidFill>
            </a:endParaRPr>
          </a:p>
        </p:txBody>
      </p:sp>
      <p:pic>
        <p:nvPicPr>
          <p:cNvPr id="444" name="Picture 20" descr="Image result for google a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582" y="6799330"/>
            <a:ext cx="336769" cy="3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Image result for alex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28" y="6697470"/>
            <a:ext cx="530840" cy="5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1955" y="988419"/>
            <a:ext cx="9795423" cy="45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4194</TotalTime>
  <Words>682</Words>
  <Application>Microsoft Office PowerPoint</Application>
  <PresentationFormat>Custom</PresentationFormat>
  <Paragraphs>297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686</cp:revision>
  <cp:lastPrinted>2019-02-14T07:41:15Z</cp:lastPrinted>
  <dcterms:created xsi:type="dcterms:W3CDTF">2019-01-09T09:57:50Z</dcterms:created>
  <dcterms:modified xsi:type="dcterms:W3CDTF">2019-02-25T09:38:06Z</dcterms:modified>
</cp:coreProperties>
</file>