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5"/>
  </p:notesMasterIdLst>
  <p:sldIdLst>
    <p:sldId id="292" r:id="rId5"/>
    <p:sldId id="1305" r:id="rId6"/>
    <p:sldId id="352" r:id="rId7"/>
    <p:sldId id="1300" r:id="rId8"/>
    <p:sldId id="1286" r:id="rId9"/>
    <p:sldId id="1287" r:id="rId10"/>
    <p:sldId id="1292" r:id="rId11"/>
    <p:sldId id="1293" r:id="rId12"/>
    <p:sldId id="1294" r:id="rId13"/>
    <p:sldId id="1249" r:id="rId14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2E80B8-7864-4241-A7C9-8A9407547964}" v="5" dt="2024-04-09T01:51:26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06" y="7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4" y="3956068"/>
            <a:ext cx="2712277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  <a:r>
              <a:rPr lang="en-US" sz="1100" dirty="0">
                <a:solidFill>
                  <a:schemeClr val="tx1"/>
                </a:solidFill>
              </a:rPr>
              <a:t>PRIYANKA D</a:t>
            </a: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:au622021104087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Paavai college of engineering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 err="1">
                <a:solidFill>
                  <a:schemeClr val="tx1"/>
                </a:solidFill>
              </a:rPr>
              <a:t>namakkal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Building Bus Reservation System using Python and Django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1E688-8BD0-DCEE-2A1E-69DCC22A7453}"/>
              </a:ext>
            </a:extLst>
          </p:cNvPr>
          <p:cNvSpPr txBox="1"/>
          <p:nvPr/>
        </p:nvSpPr>
        <p:spPr>
          <a:xfrm>
            <a:off x="1158047" y="1173182"/>
            <a:ext cx="574724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Project Setup -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Start by setting up a new Django project. Make sure you have Python and Django installed on your system.</a:t>
            </a:r>
          </a:p>
          <a:p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Database Design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Design the database schema for your bus reservation system. You'll need tables/entities for buses, routes, schedules, reservations, users, etc. Utilize Django's built-in ORM (Object-Relational Mapping) to define your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Bus Management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Create views and forms to allow administrators to manage buses, routes, schedules, etc. This includes adding, editing, and deleting bus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Reservation System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Implement functionality for users to search for available buses based on their preferred route and date. Allow users to reserve seats on a selected bus.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CA9EA-23F1-8D04-023F-3BB4E24C2976}"/>
              </a:ext>
            </a:extLst>
          </p:cNvPr>
          <p:cNvSpPr txBox="1"/>
          <p:nvPr/>
        </p:nvSpPr>
        <p:spPr>
          <a:xfrm>
            <a:off x="1383425" y="1173182"/>
            <a:ext cx="457988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 Authentication: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Users should be able to register for an account and log in securely.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Only logged-in users should be able to make reservations.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dirty="0"/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Seat Selection: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Users should be able to view available seats for a particular bus route.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Seats should be displayed in a visually understandable layout, allowing users to select seats easily.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Once a seat is selected, it should be marked as unavailable for other users.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b="1" dirty="0">
                <a:solidFill>
                  <a:srgbClr val="213163"/>
                </a:solidFill>
              </a:rPr>
              <a:t>A</a:t>
            </a:r>
            <a:r>
              <a:rPr lang="en-IN" sz="1600" b="1" dirty="0" err="1">
                <a:solidFill>
                  <a:srgbClr val="213163"/>
                </a:solidFill>
              </a:rPr>
              <a:t>dmin</a:t>
            </a:r>
            <a:r>
              <a:rPr lang="en-IN" sz="1600" b="1" dirty="0">
                <a:solidFill>
                  <a:srgbClr val="213163"/>
                </a:solidFill>
              </a:rPr>
              <a:t> page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C4356-1D5C-2790-C21A-C32381836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530"/>
            <a:ext cx="9144000" cy="396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3B9F7-74A0-F6B9-84A1-1A3CD35E4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234"/>
            <a:ext cx="9144000" cy="401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Bus booking-Page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3ADC1-7FFB-D9B2-09B7-BC11F4EF4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Find 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29937-351D-9F8B-F104-A7AB96E4E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7648"/>
            <a:ext cx="9144000" cy="387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296</Words>
  <Application>Microsoft Office PowerPoint</Application>
  <PresentationFormat>On-screen Show (16:9)</PresentationFormat>
  <Paragraphs>48</Paragraphs>
  <Slides>10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1</vt:i4>
      </vt:variant>
    </vt:vector>
  </HeadingPairs>
  <TitlesOfParts>
    <vt:vector size="17" baseType="lpstr">
      <vt:lpstr>Arial</vt:lpstr>
      <vt:lpstr>Arial MT</vt:lpstr>
      <vt:lpstr>Calibri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Technology Used</vt:lpstr>
      <vt:lpstr>Admin page</vt:lpstr>
      <vt:lpstr>Homepage</vt:lpstr>
      <vt:lpstr>Bus booking-Page</vt:lpstr>
      <vt:lpstr>Find -Page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Dhanush G</cp:lastModifiedBy>
  <cp:revision>8</cp:revision>
  <dcterms:modified xsi:type="dcterms:W3CDTF">2024-04-09T05:10:56Z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