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2" r:id="rId2"/>
    <p:sldId id="291" r:id="rId3"/>
    <p:sldId id="294" r:id="rId4"/>
    <p:sldId id="293" r:id="rId5"/>
    <p:sldId id="295" r:id="rId6"/>
    <p:sldId id="296" r:id="rId7"/>
    <p:sldId id="298" r:id="rId8"/>
    <p:sldId id="301" r:id="rId9"/>
    <p:sldId id="297" r:id="rId10"/>
    <p:sldId id="292" r:id="rId11"/>
    <p:sldId id="300" r:id="rId12"/>
    <p:sldId id="278"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1C54ED"/>
    <a:srgbClr val="CFCCCB"/>
    <a:srgbClr val="804C4C"/>
    <a:srgbClr val="935F37"/>
    <a:srgbClr val="FDC7A5"/>
    <a:srgbClr val="FFAF8B"/>
    <a:srgbClr val="FA9700"/>
    <a:srgbClr val="DD1D15"/>
    <a:srgbClr val="009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02B30-85BD-4DD4-A46B-30EF64641034}" v="1476" dt="2021-04-26T22:31:52.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5804" autoAdjust="0"/>
  </p:normalViewPr>
  <p:slideViewPr>
    <p:cSldViewPr>
      <p:cViewPr varScale="1">
        <p:scale>
          <a:sx n="73" d="100"/>
          <a:sy n="73" d="100"/>
        </p:scale>
        <p:origin x="854"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atil" userId="e1d40f2e73a79192" providerId="LiveId" clId="{F4602B30-85BD-4DD4-A46B-30EF64641034}"/>
    <pc:docChg chg="undo custSel addSld delSld modSld sldOrd modMainMaster">
      <pc:chgData name="Priyanka Patil" userId="e1d40f2e73a79192" providerId="LiveId" clId="{F4602B30-85BD-4DD4-A46B-30EF64641034}" dt="2021-04-26T22:31:52.711" v="3006"/>
      <pc:docMkLst>
        <pc:docMk/>
      </pc:docMkLst>
      <pc:sldChg chg="modSp mod ord modTransition modAnim">
        <pc:chgData name="Priyanka Patil" userId="e1d40f2e73a79192" providerId="LiveId" clId="{F4602B30-85BD-4DD4-A46B-30EF64641034}" dt="2021-04-26T13:18:52.533" v="2712"/>
        <pc:sldMkLst>
          <pc:docMk/>
          <pc:sldMk cId="2530682626" sldId="278"/>
        </pc:sldMkLst>
        <pc:spChg chg="mod">
          <ac:chgData name="Priyanka Patil" userId="e1d40f2e73a79192" providerId="LiveId" clId="{F4602B30-85BD-4DD4-A46B-30EF64641034}" dt="2021-04-26T13:17:12.664" v="2711" actId="403"/>
          <ac:spMkLst>
            <pc:docMk/>
            <pc:sldMk cId="2530682626" sldId="278"/>
            <ac:spMk id="2" creationId="{CA2DC8D6-B478-4FD3-8A77-D90AF0A6AACC}"/>
          </ac:spMkLst>
        </pc:spChg>
        <pc:spChg chg="mod">
          <ac:chgData name="Priyanka Patil" userId="e1d40f2e73a79192" providerId="LiveId" clId="{F4602B30-85BD-4DD4-A46B-30EF64641034}" dt="2021-04-26T13:16:42.845" v="2705" actId="207"/>
          <ac:spMkLst>
            <pc:docMk/>
            <pc:sldMk cId="2530682626" sldId="278"/>
            <ac:spMk id="350" creationId="{49E78BCE-1A50-4D67-903E-57F8572726B0}"/>
          </ac:spMkLst>
        </pc:spChg>
        <pc:spChg chg="mod">
          <ac:chgData name="Priyanka Patil" userId="e1d40f2e73a79192" providerId="LiveId" clId="{F4602B30-85BD-4DD4-A46B-30EF64641034}" dt="2021-04-26T13:16:42.845" v="2705" actId="207"/>
          <ac:spMkLst>
            <pc:docMk/>
            <pc:sldMk cId="2530682626" sldId="278"/>
            <ac:spMk id="351" creationId="{E7345E62-3613-4CC3-B6D2-67506BBCB5C2}"/>
          </ac:spMkLst>
        </pc:spChg>
        <pc:spChg chg="mod">
          <ac:chgData name="Priyanka Patil" userId="e1d40f2e73a79192" providerId="LiveId" clId="{F4602B30-85BD-4DD4-A46B-30EF64641034}" dt="2021-04-26T13:16:42.845" v="2705" actId="207"/>
          <ac:spMkLst>
            <pc:docMk/>
            <pc:sldMk cId="2530682626" sldId="278"/>
            <ac:spMk id="352" creationId="{526D6139-391D-457B-9B32-5C23E2DAC707}"/>
          </ac:spMkLst>
        </pc:spChg>
        <pc:spChg chg="mod">
          <ac:chgData name="Priyanka Patil" userId="e1d40f2e73a79192" providerId="LiveId" clId="{F4602B30-85BD-4DD4-A46B-30EF64641034}" dt="2021-04-26T13:16:42.845" v="2705" actId="207"/>
          <ac:spMkLst>
            <pc:docMk/>
            <pc:sldMk cId="2530682626" sldId="278"/>
            <ac:spMk id="353" creationId="{F699C6D1-CB01-454E-BA90-5D48B3013877}"/>
          </ac:spMkLst>
        </pc:spChg>
        <pc:spChg chg="mod">
          <ac:chgData name="Priyanka Patil" userId="e1d40f2e73a79192" providerId="LiveId" clId="{F4602B30-85BD-4DD4-A46B-30EF64641034}" dt="2021-04-26T13:16:42.845" v="2705" actId="207"/>
          <ac:spMkLst>
            <pc:docMk/>
            <pc:sldMk cId="2530682626" sldId="278"/>
            <ac:spMk id="354" creationId="{80E93A0B-5C93-4228-B396-9A911D747FB4}"/>
          </ac:spMkLst>
        </pc:spChg>
        <pc:spChg chg="mod">
          <ac:chgData name="Priyanka Patil" userId="e1d40f2e73a79192" providerId="LiveId" clId="{F4602B30-85BD-4DD4-A46B-30EF64641034}" dt="2021-04-26T13:16:42.845" v="2705" actId="207"/>
          <ac:spMkLst>
            <pc:docMk/>
            <pc:sldMk cId="2530682626" sldId="278"/>
            <ac:spMk id="355" creationId="{140C77FA-9078-48BC-A650-C7A44068E4A5}"/>
          </ac:spMkLst>
        </pc:spChg>
        <pc:spChg chg="mod">
          <ac:chgData name="Priyanka Patil" userId="e1d40f2e73a79192" providerId="LiveId" clId="{F4602B30-85BD-4DD4-A46B-30EF64641034}" dt="2021-04-26T13:16:42.845" v="2705" actId="207"/>
          <ac:spMkLst>
            <pc:docMk/>
            <pc:sldMk cId="2530682626" sldId="278"/>
            <ac:spMk id="356" creationId="{C10CF637-024B-490C-852F-C1EDDDD73CCE}"/>
          </ac:spMkLst>
        </pc:spChg>
        <pc:spChg chg="mod">
          <ac:chgData name="Priyanka Patil" userId="e1d40f2e73a79192" providerId="LiveId" clId="{F4602B30-85BD-4DD4-A46B-30EF64641034}" dt="2021-04-26T13:16:42.845" v="2705" actId="207"/>
          <ac:spMkLst>
            <pc:docMk/>
            <pc:sldMk cId="2530682626" sldId="278"/>
            <ac:spMk id="357" creationId="{9970074D-3C9B-45A8-8220-3391239D6E23}"/>
          </ac:spMkLst>
        </pc:spChg>
        <pc:spChg chg="mod">
          <ac:chgData name="Priyanka Patil" userId="e1d40f2e73a79192" providerId="LiveId" clId="{F4602B30-85BD-4DD4-A46B-30EF64641034}" dt="2021-04-26T13:16:42.845" v="2705" actId="207"/>
          <ac:spMkLst>
            <pc:docMk/>
            <pc:sldMk cId="2530682626" sldId="278"/>
            <ac:spMk id="358" creationId="{ED6262E7-16BD-4A1F-8921-CD05DB5A0C17}"/>
          </ac:spMkLst>
        </pc:spChg>
        <pc:spChg chg="mod">
          <ac:chgData name="Priyanka Patil" userId="e1d40f2e73a79192" providerId="LiveId" clId="{F4602B30-85BD-4DD4-A46B-30EF64641034}" dt="2021-04-26T13:16:42.845" v="2705" actId="207"/>
          <ac:spMkLst>
            <pc:docMk/>
            <pc:sldMk cId="2530682626" sldId="278"/>
            <ac:spMk id="359" creationId="{26AFAF55-C84B-4C40-8A76-B95843C9EEC9}"/>
          </ac:spMkLst>
        </pc:spChg>
        <pc:spChg chg="mod">
          <ac:chgData name="Priyanka Patil" userId="e1d40f2e73a79192" providerId="LiveId" clId="{F4602B30-85BD-4DD4-A46B-30EF64641034}" dt="2021-04-26T13:16:42.845" v="2705" actId="207"/>
          <ac:spMkLst>
            <pc:docMk/>
            <pc:sldMk cId="2530682626" sldId="278"/>
            <ac:spMk id="360" creationId="{A1B9827A-3FE8-4068-9AB8-847942566274}"/>
          </ac:spMkLst>
        </pc:spChg>
        <pc:spChg chg="mod">
          <ac:chgData name="Priyanka Patil" userId="e1d40f2e73a79192" providerId="LiveId" clId="{F4602B30-85BD-4DD4-A46B-30EF64641034}" dt="2021-04-26T13:16:42.845" v="2705" actId="207"/>
          <ac:spMkLst>
            <pc:docMk/>
            <pc:sldMk cId="2530682626" sldId="278"/>
            <ac:spMk id="361" creationId="{C6D25751-9BE8-4011-ACAB-038FCB29DDD3}"/>
          </ac:spMkLst>
        </pc:spChg>
        <pc:spChg chg="mod">
          <ac:chgData name="Priyanka Patil" userId="e1d40f2e73a79192" providerId="LiveId" clId="{F4602B30-85BD-4DD4-A46B-30EF64641034}" dt="2021-04-26T13:16:42.845" v="2705" actId="207"/>
          <ac:spMkLst>
            <pc:docMk/>
            <pc:sldMk cId="2530682626" sldId="278"/>
            <ac:spMk id="362" creationId="{152B71B7-F34A-4D4C-A423-FE1A5FA15258}"/>
          </ac:spMkLst>
        </pc:spChg>
        <pc:spChg chg="mod">
          <ac:chgData name="Priyanka Patil" userId="e1d40f2e73a79192" providerId="LiveId" clId="{F4602B30-85BD-4DD4-A46B-30EF64641034}" dt="2021-04-26T13:16:42.845" v="2705" actId="207"/>
          <ac:spMkLst>
            <pc:docMk/>
            <pc:sldMk cId="2530682626" sldId="278"/>
            <ac:spMk id="363" creationId="{9C05ECDC-AE78-485B-B995-430A98E88545}"/>
          </ac:spMkLst>
        </pc:spChg>
        <pc:spChg chg="mod">
          <ac:chgData name="Priyanka Patil" userId="e1d40f2e73a79192" providerId="LiveId" clId="{F4602B30-85BD-4DD4-A46B-30EF64641034}" dt="2021-04-26T13:16:42.845" v="2705" actId="207"/>
          <ac:spMkLst>
            <pc:docMk/>
            <pc:sldMk cId="2530682626" sldId="278"/>
            <ac:spMk id="364" creationId="{1B8FDB17-AAA5-40E9-BBF2-1B917D55A5B0}"/>
          </ac:spMkLst>
        </pc:spChg>
        <pc:spChg chg="mod">
          <ac:chgData name="Priyanka Patil" userId="e1d40f2e73a79192" providerId="LiveId" clId="{F4602B30-85BD-4DD4-A46B-30EF64641034}" dt="2021-04-26T13:16:42.845" v="2705" actId="207"/>
          <ac:spMkLst>
            <pc:docMk/>
            <pc:sldMk cId="2530682626" sldId="278"/>
            <ac:spMk id="365" creationId="{DFDF4E69-C8FE-4C0A-A9C1-3BE0FEB1A015}"/>
          </ac:spMkLst>
        </pc:spChg>
        <pc:spChg chg="mod">
          <ac:chgData name="Priyanka Patil" userId="e1d40f2e73a79192" providerId="LiveId" clId="{F4602B30-85BD-4DD4-A46B-30EF64641034}" dt="2021-04-26T13:16:42.845" v="2705" actId="207"/>
          <ac:spMkLst>
            <pc:docMk/>
            <pc:sldMk cId="2530682626" sldId="278"/>
            <ac:spMk id="366" creationId="{D480166D-DD32-42E5-BDBA-1F35B22B69A0}"/>
          </ac:spMkLst>
        </pc:spChg>
        <pc:spChg chg="mod">
          <ac:chgData name="Priyanka Patil" userId="e1d40f2e73a79192" providerId="LiveId" clId="{F4602B30-85BD-4DD4-A46B-30EF64641034}" dt="2021-04-26T13:16:42.845" v="2705" actId="207"/>
          <ac:spMkLst>
            <pc:docMk/>
            <pc:sldMk cId="2530682626" sldId="278"/>
            <ac:spMk id="367" creationId="{517E1FF5-E889-486A-8EC4-7D1D5671417B}"/>
          </ac:spMkLst>
        </pc:spChg>
        <pc:spChg chg="mod">
          <ac:chgData name="Priyanka Patil" userId="e1d40f2e73a79192" providerId="LiveId" clId="{F4602B30-85BD-4DD4-A46B-30EF64641034}" dt="2021-04-26T13:16:42.845" v="2705" actId="207"/>
          <ac:spMkLst>
            <pc:docMk/>
            <pc:sldMk cId="2530682626" sldId="278"/>
            <ac:spMk id="388" creationId="{D246B585-1E5F-45C1-83AF-F3DD68D87E9D}"/>
          </ac:spMkLst>
        </pc:spChg>
        <pc:spChg chg="mod">
          <ac:chgData name="Priyanka Patil" userId="e1d40f2e73a79192" providerId="LiveId" clId="{F4602B30-85BD-4DD4-A46B-30EF64641034}" dt="2021-04-26T13:16:42.845" v="2705" actId="207"/>
          <ac:spMkLst>
            <pc:docMk/>
            <pc:sldMk cId="2530682626" sldId="278"/>
            <ac:spMk id="389" creationId="{146D46A4-4D9B-49C6-847C-C57B83D9C491}"/>
          </ac:spMkLst>
        </pc:spChg>
        <pc:spChg chg="mod">
          <ac:chgData name="Priyanka Patil" userId="e1d40f2e73a79192" providerId="LiveId" clId="{F4602B30-85BD-4DD4-A46B-30EF64641034}" dt="2021-04-26T13:16:42.845" v="2705" actId="207"/>
          <ac:spMkLst>
            <pc:docMk/>
            <pc:sldMk cId="2530682626" sldId="278"/>
            <ac:spMk id="390" creationId="{9AB52B3E-2E5D-4799-AA30-BF31B599A4C5}"/>
          </ac:spMkLst>
        </pc:spChg>
        <pc:spChg chg="mod">
          <ac:chgData name="Priyanka Patil" userId="e1d40f2e73a79192" providerId="LiveId" clId="{F4602B30-85BD-4DD4-A46B-30EF64641034}" dt="2021-04-26T13:16:42.845" v="2705" actId="207"/>
          <ac:spMkLst>
            <pc:docMk/>
            <pc:sldMk cId="2530682626" sldId="278"/>
            <ac:spMk id="409" creationId="{258CDA4A-2FF7-408E-A629-D80E86C73E72}"/>
          </ac:spMkLst>
        </pc:spChg>
        <pc:spChg chg="mod">
          <ac:chgData name="Priyanka Patil" userId="e1d40f2e73a79192" providerId="LiveId" clId="{F4602B30-85BD-4DD4-A46B-30EF64641034}" dt="2021-04-26T13:16:42.845" v="2705" actId="207"/>
          <ac:spMkLst>
            <pc:docMk/>
            <pc:sldMk cId="2530682626" sldId="278"/>
            <ac:spMk id="411" creationId="{3CBC51AE-CEC0-46F2-A8C9-2A710A7A201A}"/>
          </ac:spMkLst>
        </pc:spChg>
        <pc:spChg chg="mod">
          <ac:chgData name="Priyanka Patil" userId="e1d40f2e73a79192" providerId="LiveId" clId="{F4602B30-85BD-4DD4-A46B-30EF64641034}" dt="2021-04-26T13:16:42.845" v="2705" actId="207"/>
          <ac:spMkLst>
            <pc:docMk/>
            <pc:sldMk cId="2530682626" sldId="278"/>
            <ac:spMk id="412" creationId="{86B68049-112A-4F80-8F3D-5F9CB8ECA01B}"/>
          </ac:spMkLst>
        </pc:spChg>
        <pc:spChg chg="mod">
          <ac:chgData name="Priyanka Patil" userId="e1d40f2e73a79192" providerId="LiveId" clId="{F4602B30-85BD-4DD4-A46B-30EF64641034}" dt="2021-04-26T13:16:42.845" v="2705" actId="207"/>
          <ac:spMkLst>
            <pc:docMk/>
            <pc:sldMk cId="2530682626" sldId="278"/>
            <ac:spMk id="414" creationId="{1F8DA303-7D42-4DA8-B7D4-6934F2335735}"/>
          </ac:spMkLst>
        </pc:spChg>
        <pc:spChg chg="mod">
          <ac:chgData name="Priyanka Patil" userId="e1d40f2e73a79192" providerId="LiveId" clId="{F4602B30-85BD-4DD4-A46B-30EF64641034}" dt="2021-04-26T13:16:42.845" v="2705" actId="207"/>
          <ac:spMkLst>
            <pc:docMk/>
            <pc:sldMk cId="2530682626" sldId="278"/>
            <ac:spMk id="416" creationId="{F92FBF61-F01B-4E48-BB1A-2A15FA6734D0}"/>
          </ac:spMkLst>
        </pc:spChg>
        <pc:spChg chg="mod">
          <ac:chgData name="Priyanka Patil" userId="e1d40f2e73a79192" providerId="LiveId" clId="{F4602B30-85BD-4DD4-A46B-30EF64641034}" dt="2021-04-26T13:16:42.845" v="2705" actId="207"/>
          <ac:spMkLst>
            <pc:docMk/>
            <pc:sldMk cId="2530682626" sldId="278"/>
            <ac:spMk id="418" creationId="{F68352D7-867B-4E75-AF55-76134DE1E7E9}"/>
          </ac:spMkLst>
        </pc:spChg>
        <pc:spChg chg="mod">
          <ac:chgData name="Priyanka Patil" userId="e1d40f2e73a79192" providerId="LiveId" clId="{F4602B30-85BD-4DD4-A46B-30EF64641034}" dt="2021-04-26T13:16:42.845" v="2705" actId="207"/>
          <ac:spMkLst>
            <pc:docMk/>
            <pc:sldMk cId="2530682626" sldId="278"/>
            <ac:spMk id="420" creationId="{F0D62B06-B6C5-47AF-B673-E7D9DA5F77E9}"/>
          </ac:spMkLst>
        </pc:spChg>
        <pc:spChg chg="mod">
          <ac:chgData name="Priyanka Patil" userId="e1d40f2e73a79192" providerId="LiveId" clId="{F4602B30-85BD-4DD4-A46B-30EF64641034}" dt="2021-04-26T13:16:42.845" v="2705" actId="207"/>
          <ac:spMkLst>
            <pc:docMk/>
            <pc:sldMk cId="2530682626" sldId="278"/>
            <ac:spMk id="421" creationId="{D884FBF9-8650-480E-9BEA-2A6CD8AE9B33}"/>
          </ac:spMkLst>
        </pc:spChg>
        <pc:spChg chg="mod">
          <ac:chgData name="Priyanka Patil" userId="e1d40f2e73a79192" providerId="LiveId" clId="{F4602B30-85BD-4DD4-A46B-30EF64641034}" dt="2021-04-26T13:16:42.845" v="2705" actId="207"/>
          <ac:spMkLst>
            <pc:docMk/>
            <pc:sldMk cId="2530682626" sldId="278"/>
            <ac:spMk id="422" creationId="{9305A707-C56F-4936-9E05-C0C354F119FE}"/>
          </ac:spMkLst>
        </pc:spChg>
        <pc:spChg chg="mod">
          <ac:chgData name="Priyanka Patil" userId="e1d40f2e73a79192" providerId="LiveId" clId="{F4602B30-85BD-4DD4-A46B-30EF64641034}" dt="2021-04-26T13:16:42.845" v="2705" actId="207"/>
          <ac:spMkLst>
            <pc:docMk/>
            <pc:sldMk cId="2530682626" sldId="278"/>
            <ac:spMk id="423" creationId="{D5C0987D-50AE-4C02-AE8F-71CDB6537F45}"/>
          </ac:spMkLst>
        </pc:spChg>
        <pc:grpChg chg="mod">
          <ac:chgData name="Priyanka Patil" userId="e1d40f2e73a79192" providerId="LiveId" clId="{F4602B30-85BD-4DD4-A46B-30EF64641034}" dt="2021-04-26T13:17:02.563" v="2709" actId="1076"/>
          <ac:grpSpMkLst>
            <pc:docMk/>
            <pc:sldMk cId="2530682626" sldId="278"/>
            <ac:grpSpMk id="38" creationId="{428D37E4-7B46-4FF8-BDEF-6DF8F0C77A76}"/>
          </ac:grpSpMkLst>
        </pc:grpChg>
      </pc:sldChg>
      <pc:sldChg chg="addSp delSp modSp add del mod delAnim modAnim">
        <pc:chgData name="Priyanka Patil" userId="e1d40f2e73a79192" providerId="LiveId" clId="{F4602B30-85BD-4DD4-A46B-30EF64641034}" dt="2021-04-25T20:40:48.805" v="1167" actId="2696"/>
        <pc:sldMkLst>
          <pc:docMk/>
          <pc:sldMk cId="0" sldId="280"/>
        </pc:sldMkLst>
        <pc:spChg chg="add mod">
          <ac:chgData name="Priyanka Patil" userId="e1d40f2e73a79192" providerId="LiveId" clId="{F4602B30-85BD-4DD4-A46B-30EF64641034}" dt="2021-04-25T20:36:11.746" v="1105" actId="1076"/>
          <ac:spMkLst>
            <pc:docMk/>
            <pc:sldMk cId="0" sldId="280"/>
            <ac:spMk id="11" creationId="{66DC79D7-81B7-4A1E-8E1D-C18530DABAEF}"/>
          </ac:spMkLst>
        </pc:spChg>
        <pc:spChg chg="add del mod">
          <ac:chgData name="Priyanka Patil" userId="e1d40f2e73a79192" providerId="LiveId" clId="{F4602B30-85BD-4DD4-A46B-30EF64641034}" dt="2021-04-25T20:33:14.414" v="1083" actId="478"/>
          <ac:spMkLst>
            <pc:docMk/>
            <pc:sldMk cId="0" sldId="280"/>
            <ac:spMk id="17" creationId="{C72307AF-B432-4C1C-8D17-D47543D54797}"/>
          </ac:spMkLst>
        </pc:spChg>
        <pc:spChg chg="add mod">
          <ac:chgData name="Priyanka Patil" userId="e1d40f2e73a79192" providerId="LiveId" clId="{F4602B30-85BD-4DD4-A46B-30EF64641034}" dt="2021-04-25T20:36:11.746" v="1105" actId="1076"/>
          <ac:spMkLst>
            <pc:docMk/>
            <pc:sldMk cId="0" sldId="280"/>
            <ac:spMk id="20" creationId="{E4A4CEDE-E5B0-4194-9C52-EAD793CF8D4C}"/>
          </ac:spMkLst>
        </pc:spChg>
        <pc:spChg chg="add del mod">
          <ac:chgData name="Priyanka Patil" userId="e1d40f2e73a79192" providerId="LiveId" clId="{F4602B30-85BD-4DD4-A46B-30EF64641034}" dt="2021-04-25T20:33:20.571" v="1086" actId="478"/>
          <ac:spMkLst>
            <pc:docMk/>
            <pc:sldMk cId="0" sldId="280"/>
            <ac:spMk id="23" creationId="{FC51F1D9-2496-4B00-84B6-9DF34F3685D8}"/>
          </ac:spMkLst>
        </pc:spChg>
        <pc:spChg chg="add del mod">
          <ac:chgData name="Priyanka Patil" userId="e1d40f2e73a79192" providerId="LiveId" clId="{F4602B30-85BD-4DD4-A46B-30EF64641034}" dt="2021-04-25T20:33:26.431" v="1089" actId="478"/>
          <ac:spMkLst>
            <pc:docMk/>
            <pc:sldMk cId="0" sldId="280"/>
            <ac:spMk id="25" creationId="{70F65DDC-CBAC-48B1-AE15-3AE4AFCA1609}"/>
          </ac:spMkLst>
        </pc:spChg>
        <pc:spChg chg="add mod">
          <ac:chgData name="Priyanka Patil" userId="e1d40f2e73a79192" providerId="LiveId" clId="{F4602B30-85BD-4DD4-A46B-30EF64641034}" dt="2021-04-25T20:36:11.746" v="1105" actId="1076"/>
          <ac:spMkLst>
            <pc:docMk/>
            <pc:sldMk cId="0" sldId="280"/>
            <ac:spMk id="28" creationId="{998F0617-2AC2-4FC6-B564-0099F40D5540}"/>
          </ac:spMkLst>
        </pc:spChg>
        <pc:spChg chg="add mod">
          <ac:chgData name="Priyanka Patil" userId="e1d40f2e73a79192" providerId="LiveId" clId="{F4602B30-85BD-4DD4-A46B-30EF64641034}" dt="2021-04-25T20:36:11.746" v="1105" actId="1076"/>
          <ac:spMkLst>
            <pc:docMk/>
            <pc:sldMk cId="0" sldId="280"/>
            <ac:spMk id="30" creationId="{66074823-1F16-4C30-ADE3-E9E4BFA86AD7}"/>
          </ac:spMkLst>
        </pc:spChg>
        <pc:spChg chg="add mod">
          <ac:chgData name="Priyanka Patil" userId="e1d40f2e73a79192" providerId="LiveId" clId="{F4602B30-85BD-4DD4-A46B-30EF64641034}" dt="2021-04-25T20:36:11.746" v="1105" actId="1076"/>
          <ac:spMkLst>
            <pc:docMk/>
            <pc:sldMk cId="0" sldId="280"/>
            <ac:spMk id="32" creationId="{00ADCA06-FBAB-4D67-893A-78F4AEA493A7}"/>
          </ac:spMkLst>
        </pc:spChg>
        <pc:spChg chg="mod">
          <ac:chgData name="Priyanka Patil" userId="e1d40f2e73a79192" providerId="LiveId" clId="{F4602B30-85BD-4DD4-A46B-30EF64641034}" dt="2021-04-25T20:34:02.138" v="1093"/>
          <ac:spMkLst>
            <pc:docMk/>
            <pc:sldMk cId="0" sldId="280"/>
            <ac:spMk id="40" creationId="{494DEDB5-5EA4-4A69-8C6D-D63FDFA0EAAA}"/>
          </ac:spMkLst>
        </pc:spChg>
        <pc:spChg chg="mod">
          <ac:chgData name="Priyanka Patil" userId="e1d40f2e73a79192" providerId="LiveId" clId="{F4602B30-85BD-4DD4-A46B-30EF64641034}" dt="2021-04-25T20:34:02.138" v="1093"/>
          <ac:spMkLst>
            <pc:docMk/>
            <pc:sldMk cId="0" sldId="280"/>
            <ac:spMk id="42" creationId="{439F8B6C-AEFD-47B6-B3EA-B16ED00EDA64}"/>
          </ac:spMkLst>
        </pc:spChg>
        <pc:spChg chg="mod">
          <ac:chgData name="Priyanka Patil" userId="e1d40f2e73a79192" providerId="LiveId" clId="{F4602B30-85BD-4DD4-A46B-30EF64641034}" dt="2021-04-25T20:34:02.138" v="1093"/>
          <ac:spMkLst>
            <pc:docMk/>
            <pc:sldMk cId="0" sldId="280"/>
            <ac:spMk id="43" creationId="{54A1077B-8063-489B-87A4-BD06BB294734}"/>
          </ac:spMkLst>
        </pc:spChg>
        <pc:spChg chg="del">
          <ac:chgData name="Priyanka Patil" userId="e1d40f2e73a79192" providerId="LiveId" clId="{F4602B30-85BD-4DD4-A46B-30EF64641034}" dt="2021-04-25T20:28:22.537" v="856" actId="478"/>
          <ac:spMkLst>
            <pc:docMk/>
            <pc:sldMk cId="0" sldId="280"/>
            <ac:spMk id="79" creationId="{71B7D1FE-DDB7-43DF-8FF0-724A9B0315D8}"/>
          </ac:spMkLst>
        </pc:spChg>
        <pc:spChg chg="mod">
          <ac:chgData name="Priyanka Patil" userId="e1d40f2e73a79192" providerId="LiveId" clId="{F4602B30-85BD-4DD4-A46B-30EF64641034}" dt="2021-04-25T20:22:40.244" v="840" actId="1076"/>
          <ac:spMkLst>
            <pc:docMk/>
            <pc:sldMk cId="0" sldId="280"/>
            <ac:spMk id="693" creationId="{00000000-0000-0000-0000-000000000000}"/>
          </ac:spMkLst>
        </pc:spChg>
        <pc:spChg chg="del mod">
          <ac:chgData name="Priyanka Patil" userId="e1d40f2e73a79192" providerId="LiveId" clId="{F4602B30-85BD-4DD4-A46B-30EF64641034}" dt="2021-04-25T20:33:23.567" v="1088" actId="478"/>
          <ac:spMkLst>
            <pc:docMk/>
            <pc:sldMk cId="0" sldId="280"/>
            <ac:spMk id="729" creationId="{00000000-0000-0000-0000-000000000000}"/>
          </ac:spMkLst>
        </pc:spChg>
        <pc:spChg chg="del mod">
          <ac:chgData name="Priyanka Patil" userId="e1d40f2e73a79192" providerId="LiveId" clId="{F4602B30-85BD-4DD4-A46B-30EF64641034}" dt="2021-04-25T20:33:17.994" v="1085" actId="478"/>
          <ac:spMkLst>
            <pc:docMk/>
            <pc:sldMk cId="0" sldId="280"/>
            <ac:spMk id="730" creationId="{00000000-0000-0000-0000-000000000000}"/>
          </ac:spMkLst>
        </pc:spChg>
        <pc:spChg chg="del">
          <ac:chgData name="Priyanka Patil" userId="e1d40f2e73a79192" providerId="LiveId" clId="{F4602B30-85BD-4DD4-A46B-30EF64641034}" dt="2021-04-25T20:33:11.384" v="1081" actId="478"/>
          <ac:spMkLst>
            <pc:docMk/>
            <pc:sldMk cId="0" sldId="280"/>
            <ac:spMk id="731" creationId="{00000000-0000-0000-0000-000000000000}"/>
          </ac:spMkLst>
        </pc:spChg>
        <pc:grpChg chg="add mod">
          <ac:chgData name="Priyanka Patil" userId="e1d40f2e73a79192" providerId="LiveId" clId="{F4602B30-85BD-4DD4-A46B-30EF64641034}" dt="2021-04-25T20:34:09.226" v="1094" actId="1076"/>
          <ac:grpSpMkLst>
            <pc:docMk/>
            <pc:sldMk cId="0" sldId="280"/>
            <ac:grpSpMk id="39" creationId="{6B4CC6EC-6BDC-4F44-84A9-9AB7AC65F039}"/>
          </ac:grpSpMkLst>
        </pc:grpChg>
        <pc:grpChg chg="mod">
          <ac:chgData name="Priyanka Patil" userId="e1d40f2e73a79192" providerId="LiveId" clId="{F4602B30-85BD-4DD4-A46B-30EF64641034}" dt="2021-04-25T20:34:02.138" v="1093"/>
          <ac:grpSpMkLst>
            <pc:docMk/>
            <pc:sldMk cId="0" sldId="280"/>
            <ac:grpSpMk id="41" creationId="{C493711B-58D1-4923-A590-D40A86BA3A91}"/>
          </ac:grpSpMkLst>
        </pc:grpChg>
        <pc:picChg chg="del">
          <ac:chgData name="Priyanka Patil" userId="e1d40f2e73a79192" providerId="LiveId" clId="{F4602B30-85BD-4DD4-A46B-30EF64641034}" dt="2021-04-25T20:22:23.586" v="838" actId="478"/>
          <ac:picMkLst>
            <pc:docMk/>
            <pc:sldMk cId="0" sldId="280"/>
            <ac:picMk id="3" creationId="{08F966CA-A870-428C-B7F3-3BA3385D8A46}"/>
          </ac:picMkLst>
        </pc:picChg>
        <pc:picChg chg="add mod">
          <ac:chgData name="Priyanka Patil" userId="e1d40f2e73a79192" providerId="LiveId" clId="{F4602B30-85BD-4DD4-A46B-30EF64641034}" dt="2021-04-25T20:36:11.746" v="1105" actId="1076"/>
          <ac:picMkLst>
            <pc:docMk/>
            <pc:sldMk cId="0" sldId="280"/>
            <ac:picMk id="4" creationId="{C2EB04D9-0C5B-46AE-9EB9-C60D41FC34A0}"/>
          </ac:picMkLst>
        </pc:picChg>
        <pc:picChg chg="add del mod">
          <ac:chgData name="Priyanka Patil" userId="e1d40f2e73a79192" providerId="LiveId" clId="{F4602B30-85BD-4DD4-A46B-30EF64641034}" dt="2021-04-25T20:25:45.780" v="847" actId="478"/>
          <ac:picMkLst>
            <pc:docMk/>
            <pc:sldMk cId="0" sldId="280"/>
            <ac:picMk id="6" creationId="{910B4CD3-84AC-4B7E-BEE7-D449A11B1E54}"/>
          </ac:picMkLst>
        </pc:picChg>
        <pc:picChg chg="add mod">
          <ac:chgData name="Priyanka Patil" userId="e1d40f2e73a79192" providerId="LiveId" clId="{F4602B30-85BD-4DD4-A46B-30EF64641034}" dt="2021-04-25T20:36:11.746" v="1105" actId="1076"/>
          <ac:picMkLst>
            <pc:docMk/>
            <pc:sldMk cId="0" sldId="280"/>
            <ac:picMk id="8" creationId="{139499B0-E6FF-43E1-9086-C22CC20826E1}"/>
          </ac:picMkLst>
        </pc:picChg>
        <pc:picChg chg="add mod">
          <ac:chgData name="Priyanka Patil" userId="e1d40f2e73a79192" providerId="LiveId" clId="{F4602B30-85BD-4DD4-A46B-30EF64641034}" dt="2021-04-25T20:36:11.746" v="1105" actId="1076"/>
          <ac:picMkLst>
            <pc:docMk/>
            <pc:sldMk cId="0" sldId="280"/>
            <ac:picMk id="10" creationId="{61E0F155-DD26-4D91-9562-988DDDE2D58B}"/>
          </ac:picMkLst>
        </pc:picChg>
        <pc:picChg chg="del mod">
          <ac:chgData name="Priyanka Patil" userId="e1d40f2e73a79192" providerId="LiveId" clId="{F4602B30-85BD-4DD4-A46B-30EF64641034}" dt="2021-04-25T20:22:18.175" v="835" actId="478"/>
          <ac:picMkLst>
            <pc:docMk/>
            <pc:sldMk cId="0" sldId="280"/>
            <ac:picMk id="13" creationId="{E6CBC1BA-D317-401E-922F-CFB6407FEC8B}"/>
          </ac:picMkLst>
        </pc:picChg>
        <pc:picChg chg="add mod">
          <ac:chgData name="Priyanka Patil" userId="e1d40f2e73a79192" providerId="LiveId" clId="{F4602B30-85BD-4DD4-A46B-30EF64641034}" dt="2021-04-25T20:36:11.746" v="1105" actId="1076"/>
          <ac:picMkLst>
            <pc:docMk/>
            <pc:sldMk cId="0" sldId="280"/>
            <ac:picMk id="14" creationId="{58C93EEC-0419-4197-BBD5-FA2A35347BBF}"/>
          </ac:picMkLst>
        </pc:picChg>
        <pc:picChg chg="del">
          <ac:chgData name="Priyanka Patil" userId="e1d40f2e73a79192" providerId="LiveId" clId="{F4602B30-85BD-4DD4-A46B-30EF64641034}" dt="2021-04-25T20:27:47.923" v="854" actId="478"/>
          <ac:picMkLst>
            <pc:docMk/>
            <pc:sldMk cId="0" sldId="280"/>
            <ac:picMk id="15" creationId="{37F4423A-278C-4DB1-A096-AFEE2C17C76B}"/>
          </ac:picMkLst>
        </pc:picChg>
        <pc:picChg chg="del mod">
          <ac:chgData name="Priyanka Patil" userId="e1d40f2e73a79192" providerId="LiveId" clId="{F4602B30-85BD-4DD4-A46B-30EF64641034}" dt="2021-04-25T20:22:20.116" v="836" actId="478"/>
          <ac:picMkLst>
            <pc:docMk/>
            <pc:sldMk cId="0" sldId="280"/>
            <ac:picMk id="19" creationId="{18C890B3-7FC9-4E5A-BF4E-A7932DEF512C}"/>
          </ac:picMkLst>
        </pc:picChg>
        <pc:picChg chg="del">
          <ac:chgData name="Priyanka Patil" userId="e1d40f2e73a79192" providerId="LiveId" clId="{F4602B30-85BD-4DD4-A46B-30EF64641034}" dt="2021-04-25T20:23:04.989" v="842" actId="478"/>
          <ac:picMkLst>
            <pc:docMk/>
            <pc:sldMk cId="0" sldId="280"/>
            <ac:picMk id="29" creationId="{F2AE293F-815E-4E67-B622-4A7DA63799CC}"/>
          </ac:picMkLst>
        </pc:picChg>
        <pc:picChg chg="del">
          <ac:chgData name="Priyanka Patil" userId="e1d40f2e73a79192" providerId="LiveId" clId="{F4602B30-85BD-4DD4-A46B-30EF64641034}" dt="2021-04-25T20:22:21.792" v="837" actId="478"/>
          <ac:picMkLst>
            <pc:docMk/>
            <pc:sldMk cId="0" sldId="280"/>
            <ac:picMk id="33" creationId="{EB2F3A79-23EC-4A80-AFED-FDBB82D37D26}"/>
          </ac:picMkLst>
        </pc:picChg>
        <pc:picChg chg="del">
          <ac:chgData name="Priyanka Patil" userId="e1d40f2e73a79192" providerId="LiveId" clId="{F4602B30-85BD-4DD4-A46B-30EF64641034}" dt="2021-04-25T20:20:35.168" v="824" actId="478"/>
          <ac:picMkLst>
            <pc:docMk/>
            <pc:sldMk cId="0" sldId="280"/>
            <ac:picMk id="45" creationId="{9A2C487F-AA72-4864-92DF-F00F93A49657}"/>
          </ac:picMkLst>
        </pc:picChg>
        <pc:picChg chg="del mod">
          <ac:chgData name="Priyanka Patil" userId="e1d40f2e73a79192" providerId="LiveId" clId="{F4602B30-85BD-4DD4-A46B-30EF64641034}" dt="2021-04-25T20:20:06.263" v="816" actId="478"/>
          <ac:picMkLst>
            <pc:docMk/>
            <pc:sldMk cId="0" sldId="280"/>
            <ac:picMk id="46" creationId="{4FA9C4D4-0ADC-4B0B-9CA3-FAD5EAFA529E}"/>
          </ac:picMkLst>
        </pc:picChg>
        <pc:cxnChg chg="add mod">
          <ac:chgData name="Priyanka Patil" userId="e1d40f2e73a79192" providerId="LiveId" clId="{F4602B30-85BD-4DD4-A46B-30EF64641034}" dt="2021-04-25T20:36:11.746" v="1105" actId="1076"/>
          <ac:cxnSpMkLst>
            <pc:docMk/>
            <pc:sldMk cId="0" sldId="280"/>
            <ac:cxnSpMk id="21" creationId="{5D755E07-84BA-4542-A737-C75A93FD224C}"/>
          </ac:cxnSpMkLst>
        </pc:cxnChg>
        <pc:cxnChg chg="add mod">
          <ac:chgData name="Priyanka Patil" userId="e1d40f2e73a79192" providerId="LiveId" clId="{F4602B30-85BD-4DD4-A46B-30EF64641034}" dt="2021-04-25T20:22:41.215" v="841"/>
          <ac:cxnSpMkLst>
            <pc:docMk/>
            <pc:sldMk cId="0" sldId="280"/>
            <ac:cxnSpMk id="22" creationId="{0AD42EA5-F8DD-4046-B1BB-647A6366EEFE}"/>
          </ac:cxnSpMkLst>
        </pc:cxnChg>
      </pc:sldChg>
      <pc:sldChg chg="modSp mod modTransition modAnim">
        <pc:chgData name="Priyanka Patil" userId="e1d40f2e73a79192" providerId="LiveId" clId="{F4602B30-85BD-4DD4-A46B-30EF64641034}" dt="2021-04-26T12:04:55.809" v="2555"/>
        <pc:sldMkLst>
          <pc:docMk/>
          <pc:sldMk cId="265993408" sldId="282"/>
        </pc:sldMkLst>
        <pc:spChg chg="mod">
          <ac:chgData name="Priyanka Patil" userId="e1d40f2e73a79192" providerId="LiveId" clId="{F4602B30-85BD-4DD4-A46B-30EF64641034}" dt="2021-04-25T15:59:27.918" v="10" actId="20577"/>
          <ac:spMkLst>
            <pc:docMk/>
            <pc:sldMk cId="265993408" sldId="282"/>
            <ac:spMk id="2" creationId="{29C624C0-EF95-4C48-ADA3-E54C9D05ACFB}"/>
          </ac:spMkLst>
        </pc:spChg>
        <pc:grpChg chg="mod">
          <ac:chgData name="Priyanka Patil" userId="e1d40f2e73a79192" providerId="LiveId" clId="{F4602B30-85BD-4DD4-A46B-30EF64641034}" dt="2021-04-25T20:33:55.472" v="1092" actId="1076"/>
          <ac:grpSpMkLst>
            <pc:docMk/>
            <pc:sldMk cId="265993408" sldId="282"/>
            <ac:grpSpMk id="209" creationId="{40D6D26E-6BAA-4DB4-BFDB-394A556CC477}"/>
          </ac:grpSpMkLst>
        </pc:grpChg>
        <pc:grpChg chg="mod">
          <ac:chgData name="Priyanka Patil" userId="e1d40f2e73a79192" providerId="LiveId" clId="{F4602B30-85BD-4DD4-A46B-30EF64641034}" dt="2021-04-25T15:58:51.144" v="4" actId="1076"/>
          <ac:grpSpMkLst>
            <pc:docMk/>
            <pc:sldMk cId="265993408" sldId="282"/>
            <ac:grpSpMk id="214" creationId="{54C2F4D6-9BE9-4543-9204-1D1C1BE03430}"/>
          </ac:grpSpMkLst>
        </pc:grpChg>
      </pc:sldChg>
      <pc:sldChg chg="modSp mod ord modTransition">
        <pc:chgData name="Priyanka Patil" userId="e1d40f2e73a79192" providerId="LiveId" clId="{F4602B30-85BD-4DD4-A46B-30EF64641034}" dt="2021-04-26T12:04:55.809" v="2555"/>
        <pc:sldMkLst>
          <pc:docMk/>
          <pc:sldMk cId="2421669344" sldId="291"/>
        </pc:sldMkLst>
        <pc:cxnChg chg="mod">
          <ac:chgData name="Priyanka Patil" userId="e1d40f2e73a79192" providerId="LiveId" clId="{F4602B30-85BD-4DD4-A46B-30EF64641034}" dt="2021-04-26T01:46:00.433" v="2461" actId="692"/>
          <ac:cxnSpMkLst>
            <pc:docMk/>
            <pc:sldMk cId="2421669344" sldId="291"/>
            <ac:cxnSpMk id="23" creationId="{B43B942E-0098-4CBB-9F91-364B6B6DE38C}"/>
          </ac:cxnSpMkLst>
        </pc:cxnChg>
        <pc:cxnChg chg="mod">
          <ac:chgData name="Priyanka Patil" userId="e1d40f2e73a79192" providerId="LiveId" clId="{F4602B30-85BD-4DD4-A46B-30EF64641034}" dt="2021-04-26T01:46:06.406" v="2462" actId="108"/>
          <ac:cxnSpMkLst>
            <pc:docMk/>
            <pc:sldMk cId="2421669344" sldId="291"/>
            <ac:cxnSpMk id="24" creationId="{03FA83FF-080F-4425-9190-EBAEC3BD9269}"/>
          </ac:cxnSpMkLst>
        </pc:cxnChg>
      </pc:sldChg>
      <pc:sldChg chg="modSp mod modTransition modAnim">
        <pc:chgData name="Priyanka Patil" userId="e1d40f2e73a79192" providerId="LiveId" clId="{F4602B30-85BD-4DD4-A46B-30EF64641034}" dt="2021-04-26T20:25:58.650" v="2985" actId="1076"/>
        <pc:sldMkLst>
          <pc:docMk/>
          <pc:sldMk cId="3856467525" sldId="292"/>
        </pc:sldMkLst>
        <pc:spChg chg="mod">
          <ac:chgData name="Priyanka Patil" userId="e1d40f2e73a79192" providerId="LiveId" clId="{F4602B30-85BD-4DD4-A46B-30EF64641034}" dt="2021-04-26T20:25:58.650" v="2985" actId="1076"/>
          <ac:spMkLst>
            <pc:docMk/>
            <pc:sldMk cId="3856467525" sldId="292"/>
            <ac:spMk id="12" creationId="{6F1E82BF-7404-4A44-A3B7-BE161F6861D4}"/>
          </ac:spMkLst>
        </pc:spChg>
      </pc:sldChg>
      <pc:sldChg chg="modSp mod modTransition modAnim">
        <pc:chgData name="Priyanka Patil" userId="e1d40f2e73a79192" providerId="LiveId" clId="{F4602B30-85BD-4DD4-A46B-30EF64641034}" dt="2021-04-26T13:19:46.386" v="2714" actId="20577"/>
        <pc:sldMkLst>
          <pc:docMk/>
          <pc:sldMk cId="2608842184" sldId="293"/>
        </pc:sldMkLst>
        <pc:spChg chg="mod">
          <ac:chgData name="Priyanka Patil" userId="e1d40f2e73a79192" providerId="LiveId" clId="{F4602B30-85BD-4DD4-A46B-30EF64641034}" dt="2021-04-26T13:19:46.386" v="2714" actId="20577"/>
          <ac:spMkLst>
            <pc:docMk/>
            <pc:sldMk cId="2608842184" sldId="293"/>
            <ac:spMk id="26" creationId="{5F73795C-2CAB-4540-AC68-746357186D20}"/>
          </ac:spMkLst>
        </pc:spChg>
      </pc:sldChg>
      <pc:sldChg chg="modSp modTransition">
        <pc:chgData name="Priyanka Patil" userId="e1d40f2e73a79192" providerId="LiveId" clId="{F4602B30-85BD-4DD4-A46B-30EF64641034}" dt="2021-04-26T17:56:59.521" v="2900" actId="20577"/>
        <pc:sldMkLst>
          <pc:docMk/>
          <pc:sldMk cId="2263338642" sldId="294"/>
        </pc:sldMkLst>
        <pc:spChg chg="mod">
          <ac:chgData name="Priyanka Patil" userId="e1d40f2e73a79192" providerId="LiveId" clId="{F4602B30-85BD-4DD4-A46B-30EF64641034}" dt="2021-04-26T17:56:59.521" v="2900" actId="20577"/>
          <ac:spMkLst>
            <pc:docMk/>
            <pc:sldMk cId="2263338642" sldId="294"/>
            <ac:spMk id="13" creationId="{7D7805B2-2864-4DE6-836D-3A34B7DA29CC}"/>
          </ac:spMkLst>
        </pc:spChg>
      </pc:sldChg>
      <pc:sldChg chg="modSp mod modTransition modAnim">
        <pc:chgData name="Priyanka Patil" userId="e1d40f2e73a79192" providerId="LiveId" clId="{F4602B30-85BD-4DD4-A46B-30EF64641034}" dt="2021-04-26T15:53:50.900" v="2740" actId="20577"/>
        <pc:sldMkLst>
          <pc:docMk/>
          <pc:sldMk cId="3995309627" sldId="295"/>
        </pc:sldMkLst>
        <pc:spChg chg="mod">
          <ac:chgData name="Priyanka Patil" userId="e1d40f2e73a79192" providerId="LiveId" clId="{F4602B30-85BD-4DD4-A46B-30EF64641034}" dt="2021-04-26T13:33:24.609" v="2734" actId="1076"/>
          <ac:spMkLst>
            <pc:docMk/>
            <pc:sldMk cId="3995309627" sldId="295"/>
            <ac:spMk id="20" creationId="{6CB77036-ABA8-4E0A-965F-19B1142236A5}"/>
          </ac:spMkLst>
        </pc:spChg>
        <pc:spChg chg="mod">
          <ac:chgData name="Priyanka Patil" userId="e1d40f2e73a79192" providerId="LiveId" clId="{F4602B30-85BD-4DD4-A46B-30EF64641034}" dt="2021-04-26T15:53:50.900" v="2740" actId="20577"/>
          <ac:spMkLst>
            <pc:docMk/>
            <pc:sldMk cId="3995309627" sldId="295"/>
            <ac:spMk id="26" creationId="{5F73795C-2CAB-4540-AC68-746357186D20}"/>
          </ac:spMkLst>
        </pc:spChg>
      </pc:sldChg>
      <pc:sldChg chg="addSp delSp modSp mod modTransition modAnim">
        <pc:chgData name="Priyanka Patil" userId="e1d40f2e73a79192" providerId="LiveId" clId="{F4602B30-85BD-4DD4-A46B-30EF64641034}" dt="2021-04-26T12:04:55.809" v="2555"/>
        <pc:sldMkLst>
          <pc:docMk/>
          <pc:sldMk cId="987113819" sldId="296"/>
        </pc:sldMkLst>
        <pc:spChg chg="add del mod ord">
          <ac:chgData name="Priyanka Patil" userId="e1d40f2e73a79192" providerId="LiveId" clId="{F4602B30-85BD-4DD4-A46B-30EF64641034}" dt="2021-04-25T19:29:01.129" v="648" actId="478"/>
          <ac:spMkLst>
            <pc:docMk/>
            <pc:sldMk cId="987113819" sldId="296"/>
            <ac:spMk id="2" creationId="{89C1ACBA-D953-4C9D-92A3-8D6A4D937F14}"/>
          </ac:spMkLst>
        </pc:spChg>
        <pc:spChg chg="add mod">
          <ac:chgData name="Priyanka Patil" userId="e1d40f2e73a79192" providerId="LiveId" clId="{F4602B30-85BD-4DD4-A46B-30EF64641034}" dt="2021-04-26T12:02:43.900" v="2533" actId="1036"/>
          <ac:spMkLst>
            <pc:docMk/>
            <pc:sldMk cId="987113819" sldId="296"/>
            <ac:spMk id="12" creationId="{11C82F6C-E814-4301-83E3-64CC586D3F92}"/>
          </ac:spMkLst>
        </pc:spChg>
        <pc:spChg chg="mod">
          <ac:chgData name="Priyanka Patil" userId="e1d40f2e73a79192" providerId="LiveId" clId="{F4602B30-85BD-4DD4-A46B-30EF64641034}" dt="2021-04-25T19:24:44.025" v="610"/>
          <ac:spMkLst>
            <pc:docMk/>
            <pc:sldMk cId="987113819" sldId="296"/>
            <ac:spMk id="14" creationId="{7924BD5B-70EB-46B8-A836-E2E83D769E4B}"/>
          </ac:spMkLst>
        </pc:spChg>
        <pc:spChg chg="mod">
          <ac:chgData name="Priyanka Patil" userId="e1d40f2e73a79192" providerId="LiveId" clId="{F4602B30-85BD-4DD4-A46B-30EF64641034}" dt="2021-04-25T19:24:44.025" v="610"/>
          <ac:spMkLst>
            <pc:docMk/>
            <pc:sldMk cId="987113819" sldId="296"/>
            <ac:spMk id="15" creationId="{46B60E85-C950-486C-A651-1A52B34A0FEC}"/>
          </ac:spMkLst>
        </pc:spChg>
        <pc:spChg chg="mod">
          <ac:chgData name="Priyanka Patil" userId="e1d40f2e73a79192" providerId="LiveId" clId="{F4602B30-85BD-4DD4-A46B-30EF64641034}" dt="2021-04-25T19:25:23.159" v="615"/>
          <ac:spMkLst>
            <pc:docMk/>
            <pc:sldMk cId="987113819" sldId="296"/>
            <ac:spMk id="17" creationId="{77150AED-3E04-4112-A204-5982F88E3A45}"/>
          </ac:spMkLst>
        </pc:spChg>
        <pc:spChg chg="mod">
          <ac:chgData name="Priyanka Patil" userId="e1d40f2e73a79192" providerId="LiveId" clId="{F4602B30-85BD-4DD4-A46B-30EF64641034}" dt="2021-04-25T19:25:23.159" v="615"/>
          <ac:spMkLst>
            <pc:docMk/>
            <pc:sldMk cId="987113819" sldId="296"/>
            <ac:spMk id="18" creationId="{58193A75-3B3A-4224-A1A7-309D5F1EBEEE}"/>
          </ac:spMkLst>
        </pc:spChg>
        <pc:spChg chg="mod">
          <ac:chgData name="Priyanka Patil" userId="e1d40f2e73a79192" providerId="LiveId" clId="{F4602B30-85BD-4DD4-A46B-30EF64641034}" dt="2021-04-25T19:25:24.319" v="616"/>
          <ac:spMkLst>
            <pc:docMk/>
            <pc:sldMk cId="987113819" sldId="296"/>
            <ac:spMk id="23" creationId="{9DE93088-C0E1-49FF-BA42-AB1409116050}"/>
          </ac:spMkLst>
        </pc:spChg>
        <pc:spChg chg="mod">
          <ac:chgData name="Priyanka Patil" userId="e1d40f2e73a79192" providerId="LiveId" clId="{F4602B30-85BD-4DD4-A46B-30EF64641034}" dt="2021-04-25T19:25:24.319" v="616"/>
          <ac:spMkLst>
            <pc:docMk/>
            <pc:sldMk cId="987113819" sldId="296"/>
            <ac:spMk id="24" creationId="{4D2B00B4-7C2A-4E7E-B883-44491415D3B1}"/>
          </ac:spMkLst>
        </pc:spChg>
        <pc:spChg chg="del mod">
          <ac:chgData name="Priyanka Patil" userId="e1d40f2e73a79192" providerId="LiveId" clId="{F4602B30-85BD-4DD4-A46B-30EF64641034}" dt="2021-04-25T19:24:59.649" v="611" actId="478"/>
          <ac:spMkLst>
            <pc:docMk/>
            <pc:sldMk cId="987113819" sldId="296"/>
            <ac:spMk id="26" creationId="{5F73795C-2CAB-4540-AC68-746357186D20}"/>
          </ac:spMkLst>
        </pc:spChg>
        <pc:spChg chg="mod">
          <ac:chgData name="Priyanka Patil" userId="e1d40f2e73a79192" providerId="LiveId" clId="{F4602B30-85BD-4DD4-A46B-30EF64641034}" dt="2021-04-25T19:25:24.840" v="617"/>
          <ac:spMkLst>
            <pc:docMk/>
            <pc:sldMk cId="987113819" sldId="296"/>
            <ac:spMk id="27" creationId="{533B0B86-2BBA-4FE7-A8E1-946220DB9435}"/>
          </ac:spMkLst>
        </pc:spChg>
        <pc:spChg chg="mod">
          <ac:chgData name="Priyanka Patil" userId="e1d40f2e73a79192" providerId="LiveId" clId="{F4602B30-85BD-4DD4-A46B-30EF64641034}" dt="2021-04-25T19:25:24.840" v="617"/>
          <ac:spMkLst>
            <pc:docMk/>
            <pc:sldMk cId="987113819" sldId="296"/>
            <ac:spMk id="28" creationId="{7BCB27BE-8CA4-43EF-A741-A67771833987}"/>
          </ac:spMkLst>
        </pc:spChg>
        <pc:spChg chg="mod">
          <ac:chgData name="Priyanka Patil" userId="e1d40f2e73a79192" providerId="LiveId" clId="{F4602B30-85BD-4DD4-A46B-30EF64641034}" dt="2021-04-25T19:27:28.515" v="630" actId="208"/>
          <ac:spMkLst>
            <pc:docMk/>
            <pc:sldMk cId="987113819" sldId="296"/>
            <ac:spMk id="30" creationId="{8154D52B-FE47-4A4D-9ED6-947B8DD26231}"/>
          </ac:spMkLst>
        </pc:spChg>
        <pc:spChg chg="mod">
          <ac:chgData name="Priyanka Patil" userId="e1d40f2e73a79192" providerId="LiveId" clId="{F4602B30-85BD-4DD4-A46B-30EF64641034}" dt="2021-04-25T19:27:28.515" v="630" actId="208"/>
          <ac:spMkLst>
            <pc:docMk/>
            <pc:sldMk cId="987113819" sldId="296"/>
            <ac:spMk id="31" creationId="{23AB0FB8-B6E6-4DBB-8A47-E3FD953306F6}"/>
          </ac:spMkLst>
        </pc:spChg>
        <pc:spChg chg="mod">
          <ac:chgData name="Priyanka Patil" userId="e1d40f2e73a79192" providerId="LiveId" clId="{F4602B30-85BD-4DD4-A46B-30EF64641034}" dt="2021-04-25T19:27:28.515" v="630" actId="208"/>
          <ac:spMkLst>
            <pc:docMk/>
            <pc:sldMk cId="987113819" sldId="296"/>
            <ac:spMk id="32" creationId="{C9768E29-1102-4CD7-97CF-BADAC646498C}"/>
          </ac:spMkLst>
        </pc:spChg>
        <pc:spChg chg="mod">
          <ac:chgData name="Priyanka Patil" userId="e1d40f2e73a79192" providerId="LiveId" clId="{F4602B30-85BD-4DD4-A46B-30EF64641034}" dt="2021-04-25T19:27:28.515" v="630" actId="208"/>
          <ac:spMkLst>
            <pc:docMk/>
            <pc:sldMk cId="987113819" sldId="296"/>
            <ac:spMk id="33" creationId="{B3E48A49-E50C-4341-87F2-08B26CE7B2DA}"/>
          </ac:spMkLst>
        </pc:spChg>
        <pc:spChg chg="mod">
          <ac:chgData name="Priyanka Patil" userId="e1d40f2e73a79192" providerId="LiveId" clId="{F4602B30-85BD-4DD4-A46B-30EF64641034}" dt="2021-04-25T19:27:28.515" v="630" actId="208"/>
          <ac:spMkLst>
            <pc:docMk/>
            <pc:sldMk cId="987113819" sldId="296"/>
            <ac:spMk id="34" creationId="{5A025E0F-6FFD-48B3-88C0-0AB354272A84}"/>
          </ac:spMkLst>
        </pc:spChg>
        <pc:spChg chg="mod">
          <ac:chgData name="Priyanka Patil" userId="e1d40f2e73a79192" providerId="LiveId" clId="{F4602B30-85BD-4DD4-A46B-30EF64641034}" dt="2021-04-25T19:27:28.515" v="630" actId="208"/>
          <ac:spMkLst>
            <pc:docMk/>
            <pc:sldMk cId="987113819" sldId="296"/>
            <ac:spMk id="35" creationId="{6890CFD7-185A-4101-A7E4-D05CF55864F6}"/>
          </ac:spMkLst>
        </pc:spChg>
        <pc:spChg chg="mod">
          <ac:chgData name="Priyanka Patil" userId="e1d40f2e73a79192" providerId="LiveId" clId="{F4602B30-85BD-4DD4-A46B-30EF64641034}" dt="2021-04-25T19:27:28.515" v="630" actId="208"/>
          <ac:spMkLst>
            <pc:docMk/>
            <pc:sldMk cId="987113819" sldId="296"/>
            <ac:spMk id="36" creationId="{5055FDF3-7945-4A9D-8547-8D83948E8937}"/>
          </ac:spMkLst>
        </pc:spChg>
        <pc:spChg chg="mod">
          <ac:chgData name="Priyanka Patil" userId="e1d40f2e73a79192" providerId="LiveId" clId="{F4602B30-85BD-4DD4-A46B-30EF64641034}" dt="2021-04-25T19:27:28.515" v="630" actId="208"/>
          <ac:spMkLst>
            <pc:docMk/>
            <pc:sldMk cId="987113819" sldId="296"/>
            <ac:spMk id="37" creationId="{16D688DC-EEF8-4310-9675-3F3415EC6062}"/>
          </ac:spMkLst>
        </pc:spChg>
        <pc:spChg chg="mod">
          <ac:chgData name="Priyanka Patil" userId="e1d40f2e73a79192" providerId="LiveId" clId="{F4602B30-85BD-4DD4-A46B-30EF64641034}" dt="2021-04-25T19:27:28.515" v="630" actId="208"/>
          <ac:spMkLst>
            <pc:docMk/>
            <pc:sldMk cId="987113819" sldId="296"/>
            <ac:spMk id="38" creationId="{1746945C-8FF3-4012-9E1F-CACE0D43A3CA}"/>
          </ac:spMkLst>
        </pc:spChg>
        <pc:grpChg chg="add del mod">
          <ac:chgData name="Priyanka Patil" userId="e1d40f2e73a79192" providerId="LiveId" clId="{F4602B30-85BD-4DD4-A46B-30EF64641034}" dt="2021-04-25T19:25:32.609" v="621" actId="478"/>
          <ac:grpSpMkLst>
            <pc:docMk/>
            <pc:sldMk cId="987113819" sldId="296"/>
            <ac:grpSpMk id="13" creationId="{C9503150-562E-4070-8373-D02198CEA17C}"/>
          </ac:grpSpMkLst>
        </pc:grpChg>
        <pc:grpChg chg="add del mod">
          <ac:chgData name="Priyanka Patil" userId="e1d40f2e73a79192" providerId="LiveId" clId="{F4602B30-85BD-4DD4-A46B-30EF64641034}" dt="2021-04-25T19:25:27.514" v="620"/>
          <ac:grpSpMkLst>
            <pc:docMk/>
            <pc:sldMk cId="987113819" sldId="296"/>
            <ac:grpSpMk id="16" creationId="{D9F6EECD-8EA6-440C-9C22-AB3501AC33D6}"/>
          </ac:grpSpMkLst>
        </pc:grpChg>
        <pc:grpChg chg="add del mod">
          <ac:chgData name="Priyanka Patil" userId="e1d40f2e73a79192" providerId="LiveId" clId="{F4602B30-85BD-4DD4-A46B-30EF64641034}" dt="2021-04-25T19:25:26.969" v="619"/>
          <ac:grpSpMkLst>
            <pc:docMk/>
            <pc:sldMk cId="987113819" sldId="296"/>
            <ac:grpSpMk id="19" creationId="{0EFC5AAA-90BC-4D16-8726-FC1678E692DA}"/>
          </ac:grpSpMkLst>
        </pc:grpChg>
        <pc:grpChg chg="add del mod">
          <ac:chgData name="Priyanka Patil" userId="e1d40f2e73a79192" providerId="LiveId" clId="{F4602B30-85BD-4DD4-A46B-30EF64641034}" dt="2021-04-25T19:25:26.639" v="618"/>
          <ac:grpSpMkLst>
            <pc:docMk/>
            <pc:sldMk cId="987113819" sldId="296"/>
            <ac:grpSpMk id="25" creationId="{1BBC69B5-BC84-446A-BC68-CADEB68680E2}"/>
          </ac:grpSpMkLst>
        </pc:grpChg>
        <pc:grpChg chg="add del mod">
          <ac:chgData name="Priyanka Patil" userId="e1d40f2e73a79192" providerId="LiveId" clId="{F4602B30-85BD-4DD4-A46B-30EF64641034}" dt="2021-04-25T19:28:59.449" v="647" actId="478"/>
          <ac:grpSpMkLst>
            <pc:docMk/>
            <pc:sldMk cId="987113819" sldId="296"/>
            <ac:grpSpMk id="29" creationId="{20650BA7-00DD-46AA-92E4-A07E9E4F6A92}"/>
          </ac:grpSpMkLst>
        </pc:grpChg>
        <pc:grpChg chg="mod">
          <ac:chgData name="Priyanka Patil" userId="e1d40f2e73a79192" providerId="LiveId" clId="{F4602B30-85BD-4DD4-A46B-30EF64641034}" dt="2021-04-25T20:39:17.141" v="1151" actId="1076"/>
          <ac:grpSpMkLst>
            <pc:docMk/>
            <pc:sldMk cId="987113819" sldId="296"/>
            <ac:grpSpMk id="214" creationId="{54C2F4D6-9BE9-4543-9204-1D1C1BE03430}"/>
          </ac:grpSpMkLst>
        </pc:grpChg>
      </pc:sldChg>
      <pc:sldChg chg="addSp delSp modSp mod ord modTransition delAnim modAnim">
        <pc:chgData name="Priyanka Patil" userId="e1d40f2e73a79192" providerId="LiveId" clId="{F4602B30-85BD-4DD4-A46B-30EF64641034}" dt="2021-04-26T20:58:43.784" v="2997"/>
        <pc:sldMkLst>
          <pc:docMk/>
          <pc:sldMk cId="3394972015" sldId="297"/>
        </pc:sldMkLst>
        <pc:spChg chg="add del mod">
          <ac:chgData name="Priyanka Patil" userId="e1d40f2e73a79192" providerId="LiveId" clId="{F4602B30-85BD-4DD4-A46B-30EF64641034}" dt="2021-04-26T17:51:54.041" v="2873"/>
          <ac:spMkLst>
            <pc:docMk/>
            <pc:sldMk cId="3394972015" sldId="297"/>
            <ac:spMk id="6" creationId="{B582872F-C5CA-4303-AE22-3B2530324460}"/>
          </ac:spMkLst>
        </pc:spChg>
        <pc:spChg chg="del mod">
          <ac:chgData name="Priyanka Patil" userId="e1d40f2e73a79192" providerId="LiveId" clId="{F4602B30-85BD-4DD4-A46B-30EF64641034}" dt="2021-04-26T13:13:38.626" v="2652" actId="478"/>
          <ac:spMkLst>
            <pc:docMk/>
            <pc:sldMk cId="3394972015" sldId="297"/>
            <ac:spMk id="26" creationId="{5F73795C-2CAB-4540-AC68-746357186D20}"/>
          </ac:spMkLst>
        </pc:spChg>
        <pc:grpChg chg="del mod">
          <ac:chgData name="Priyanka Patil" userId="e1d40f2e73a79192" providerId="LiveId" clId="{F4602B30-85BD-4DD4-A46B-30EF64641034}" dt="2021-04-26T17:47:45.431" v="2814" actId="478"/>
          <ac:grpSpMkLst>
            <pc:docMk/>
            <pc:sldMk cId="3394972015" sldId="297"/>
            <ac:grpSpMk id="214" creationId="{54C2F4D6-9BE9-4543-9204-1D1C1BE03430}"/>
          </ac:grpSpMkLst>
        </pc:grpChg>
        <pc:picChg chg="add mod">
          <ac:chgData name="Priyanka Patil" userId="e1d40f2e73a79192" providerId="LiveId" clId="{F4602B30-85BD-4DD4-A46B-30EF64641034}" dt="2021-04-26T17:54:57.910" v="2884" actId="1035"/>
          <ac:picMkLst>
            <pc:docMk/>
            <pc:sldMk cId="3394972015" sldId="297"/>
            <ac:picMk id="3" creationId="{58A19305-9596-45CD-9918-9064EE61CD47}"/>
          </ac:picMkLst>
        </pc:picChg>
        <pc:picChg chg="add mod">
          <ac:chgData name="Priyanka Patil" userId="e1d40f2e73a79192" providerId="LiveId" clId="{F4602B30-85BD-4DD4-A46B-30EF64641034}" dt="2021-04-26T20:23:04.714" v="2943" actId="108"/>
          <ac:picMkLst>
            <pc:docMk/>
            <pc:sldMk cId="3394972015" sldId="297"/>
            <ac:picMk id="4" creationId="{64DA6164-1750-4E9D-93B9-114A142B0FBC}"/>
          </ac:picMkLst>
        </pc:picChg>
        <pc:picChg chg="add mod">
          <ac:chgData name="Priyanka Patil" userId="e1d40f2e73a79192" providerId="LiveId" clId="{F4602B30-85BD-4DD4-A46B-30EF64641034}" dt="2021-04-26T17:55:00.737" v="2891" actId="1035"/>
          <ac:picMkLst>
            <pc:docMk/>
            <pc:sldMk cId="3394972015" sldId="297"/>
            <ac:picMk id="5" creationId="{5D1607F1-2C0D-46B0-A712-5566976CC4E3}"/>
          </ac:picMkLst>
        </pc:picChg>
        <pc:picChg chg="add del mod">
          <ac:chgData name="Priyanka Patil" userId="e1d40f2e73a79192" providerId="LiveId" clId="{F4602B30-85BD-4DD4-A46B-30EF64641034}" dt="2021-04-26T20:22:50.091" v="2904" actId="478"/>
          <ac:picMkLst>
            <pc:docMk/>
            <pc:sldMk cId="3394972015" sldId="297"/>
            <ac:picMk id="8" creationId="{EB19C978-0021-4F00-A33D-C158BE73B08B}"/>
          </ac:picMkLst>
        </pc:picChg>
      </pc:sldChg>
      <pc:sldChg chg="addSp delSp modSp add mod modTransition modAnim">
        <pc:chgData name="Priyanka Patil" userId="e1d40f2e73a79192" providerId="LiveId" clId="{F4602B30-85BD-4DD4-A46B-30EF64641034}" dt="2021-04-26T13:25:14.834" v="2728" actId="20577"/>
        <pc:sldMkLst>
          <pc:docMk/>
          <pc:sldMk cId="2617999702" sldId="298"/>
        </pc:sldMkLst>
        <pc:spChg chg="add mod">
          <ac:chgData name="Priyanka Patil" userId="e1d40f2e73a79192" providerId="LiveId" clId="{F4602B30-85BD-4DD4-A46B-30EF64641034}" dt="2021-04-26T13:13:28.773" v="2650" actId="20577"/>
          <ac:spMkLst>
            <pc:docMk/>
            <pc:sldMk cId="2617999702" sldId="298"/>
            <ac:spMk id="2" creationId="{DE18FBBC-12E3-48FE-8706-5B1336B0FAD7}"/>
          </ac:spMkLst>
        </pc:spChg>
        <pc:spChg chg="del">
          <ac:chgData name="Priyanka Patil" userId="e1d40f2e73a79192" providerId="LiveId" clId="{F4602B30-85BD-4DD4-A46B-30EF64641034}" dt="2021-04-25T20:36:23.262" v="1107" actId="478"/>
          <ac:spMkLst>
            <pc:docMk/>
            <pc:sldMk cId="2617999702" sldId="298"/>
            <ac:spMk id="12" creationId="{11C82F6C-E814-4301-83E3-64CC586D3F92}"/>
          </ac:spMkLst>
        </pc:spChg>
        <pc:spChg chg="add mod">
          <ac:chgData name="Priyanka Patil" userId="e1d40f2e73a79192" providerId="LiveId" clId="{F4602B30-85BD-4DD4-A46B-30EF64641034}" dt="2021-04-25T20:36:27.068" v="1109"/>
          <ac:spMkLst>
            <pc:docMk/>
            <pc:sldMk cId="2617999702" sldId="298"/>
            <ac:spMk id="14" creationId="{E309598E-9ACD-4238-B000-EA4D5E4B79A1}"/>
          </ac:spMkLst>
        </pc:spChg>
        <pc:spChg chg="add mod">
          <ac:chgData name="Priyanka Patil" userId="e1d40f2e73a79192" providerId="LiveId" clId="{F4602B30-85BD-4DD4-A46B-30EF64641034}" dt="2021-04-25T20:39:11.411" v="1150" actId="1035"/>
          <ac:spMkLst>
            <pc:docMk/>
            <pc:sldMk cId="2617999702" sldId="298"/>
            <ac:spMk id="19" creationId="{37CF3BFB-7ADB-4003-A257-7969DF89F83E}"/>
          </ac:spMkLst>
        </pc:spChg>
        <pc:spChg chg="del">
          <ac:chgData name="Priyanka Patil" userId="e1d40f2e73a79192" providerId="LiveId" clId="{F4602B30-85BD-4DD4-A46B-30EF64641034}" dt="2021-04-25T20:36:26.199" v="1108" actId="478"/>
          <ac:spMkLst>
            <pc:docMk/>
            <pc:sldMk cId="2617999702" sldId="298"/>
            <ac:spMk id="20" creationId="{6CB77036-ABA8-4E0A-965F-19B1142236A5}"/>
          </ac:spMkLst>
        </pc:spChg>
        <pc:spChg chg="add mod">
          <ac:chgData name="Priyanka Patil" userId="e1d40f2e73a79192" providerId="LiveId" clId="{F4602B30-85BD-4DD4-A46B-30EF64641034}" dt="2021-04-25T20:39:11.411" v="1150" actId="1035"/>
          <ac:spMkLst>
            <pc:docMk/>
            <pc:sldMk cId="2617999702" sldId="298"/>
            <ac:spMk id="23" creationId="{145B0916-2003-4A75-99C5-2B63EDEECAF5}"/>
          </ac:spMkLst>
        </pc:spChg>
        <pc:spChg chg="add mod">
          <ac:chgData name="Priyanka Patil" userId="e1d40f2e73a79192" providerId="LiveId" clId="{F4602B30-85BD-4DD4-A46B-30EF64641034}" dt="2021-04-25T20:39:11.411" v="1150" actId="1035"/>
          <ac:spMkLst>
            <pc:docMk/>
            <pc:sldMk cId="2617999702" sldId="298"/>
            <ac:spMk id="24" creationId="{A2CB3290-C2A9-4507-800E-1D5E38741461}"/>
          </ac:spMkLst>
        </pc:spChg>
        <pc:spChg chg="add mod">
          <ac:chgData name="Priyanka Patil" userId="e1d40f2e73a79192" providerId="LiveId" clId="{F4602B30-85BD-4DD4-A46B-30EF64641034}" dt="2021-04-26T13:25:14.834" v="2728" actId="20577"/>
          <ac:spMkLst>
            <pc:docMk/>
            <pc:sldMk cId="2617999702" sldId="298"/>
            <ac:spMk id="26" creationId="{FE434575-C388-4D64-AE83-924EC0A7CCC5}"/>
          </ac:spMkLst>
        </pc:spChg>
        <pc:spChg chg="mod">
          <ac:chgData name="Priyanka Patil" userId="e1d40f2e73a79192" providerId="LiveId" clId="{F4602B30-85BD-4DD4-A46B-30EF64641034}" dt="2021-04-25T20:39:29.428" v="1152"/>
          <ac:spMkLst>
            <pc:docMk/>
            <pc:sldMk cId="2617999702" sldId="298"/>
            <ac:spMk id="32" creationId="{CB176B28-C86C-440E-9F6F-E218C82800CE}"/>
          </ac:spMkLst>
        </pc:spChg>
        <pc:spChg chg="mod">
          <ac:chgData name="Priyanka Patil" userId="e1d40f2e73a79192" providerId="LiveId" clId="{F4602B30-85BD-4DD4-A46B-30EF64641034}" dt="2021-04-25T20:39:29.428" v="1152"/>
          <ac:spMkLst>
            <pc:docMk/>
            <pc:sldMk cId="2617999702" sldId="298"/>
            <ac:spMk id="33" creationId="{FC861E79-FCD2-4B40-A7BE-236FE186A136}"/>
          </ac:spMkLst>
        </pc:spChg>
        <pc:spChg chg="mod">
          <ac:chgData name="Priyanka Patil" userId="e1d40f2e73a79192" providerId="LiveId" clId="{F4602B30-85BD-4DD4-A46B-30EF64641034}" dt="2021-04-25T20:39:29.428" v="1152"/>
          <ac:spMkLst>
            <pc:docMk/>
            <pc:sldMk cId="2617999702" sldId="298"/>
            <ac:spMk id="34" creationId="{457C7181-1EC5-4661-ABEC-15DA53B03D55}"/>
          </ac:spMkLst>
        </pc:spChg>
        <pc:spChg chg="mod">
          <ac:chgData name="Priyanka Patil" userId="e1d40f2e73a79192" providerId="LiveId" clId="{F4602B30-85BD-4DD4-A46B-30EF64641034}" dt="2021-04-25T20:39:29.428" v="1152"/>
          <ac:spMkLst>
            <pc:docMk/>
            <pc:sldMk cId="2617999702" sldId="298"/>
            <ac:spMk id="35" creationId="{791C552B-47A1-4B3B-8DB8-A1761E0A7BAF}"/>
          </ac:spMkLst>
        </pc:spChg>
        <pc:grpChg chg="add del mod">
          <ac:chgData name="Priyanka Patil" userId="e1d40f2e73a79192" providerId="LiveId" clId="{F4602B30-85BD-4DD4-A46B-30EF64641034}" dt="2021-04-25T20:40:43.150" v="1166" actId="478"/>
          <ac:grpSpMkLst>
            <pc:docMk/>
            <pc:sldMk cId="2617999702" sldId="298"/>
            <ac:grpSpMk id="29" creationId="{1A14EF8A-E09B-4315-9566-E4108078CFBD}"/>
          </ac:grpSpMkLst>
        </pc:grpChg>
        <pc:grpChg chg="mod">
          <ac:chgData name="Priyanka Patil" userId="e1d40f2e73a79192" providerId="LiveId" clId="{F4602B30-85BD-4DD4-A46B-30EF64641034}" dt="2021-04-25T20:39:29.428" v="1152"/>
          <ac:grpSpMkLst>
            <pc:docMk/>
            <pc:sldMk cId="2617999702" sldId="298"/>
            <ac:grpSpMk id="30" creationId="{CDAACBD9-D52D-4B44-958C-281A6C69005A}"/>
          </ac:grpSpMkLst>
        </pc:grpChg>
        <pc:grpChg chg="mod">
          <ac:chgData name="Priyanka Patil" userId="e1d40f2e73a79192" providerId="LiveId" clId="{F4602B30-85BD-4DD4-A46B-30EF64641034}" dt="2021-04-25T20:39:29.428" v="1152"/>
          <ac:grpSpMkLst>
            <pc:docMk/>
            <pc:sldMk cId="2617999702" sldId="298"/>
            <ac:grpSpMk id="31" creationId="{682DDF53-030E-4AED-AD9D-3534A44E3157}"/>
          </ac:grpSpMkLst>
        </pc:grpChg>
        <pc:grpChg chg="del">
          <ac:chgData name="Priyanka Patil" userId="e1d40f2e73a79192" providerId="LiveId" clId="{F4602B30-85BD-4DD4-A46B-30EF64641034}" dt="2021-04-25T20:36:26.199" v="1108" actId="478"/>
          <ac:grpSpMkLst>
            <pc:docMk/>
            <pc:sldMk cId="2617999702" sldId="298"/>
            <ac:grpSpMk id="214" creationId="{54C2F4D6-9BE9-4543-9204-1D1C1BE03430}"/>
          </ac:grpSpMkLst>
        </pc:grpChg>
        <pc:picChg chg="add mod">
          <ac:chgData name="Priyanka Patil" userId="e1d40f2e73a79192" providerId="LiveId" clId="{F4602B30-85BD-4DD4-A46B-30EF64641034}" dt="2021-04-25T20:39:11.411" v="1150" actId="1035"/>
          <ac:picMkLst>
            <pc:docMk/>
            <pc:sldMk cId="2617999702" sldId="298"/>
            <ac:picMk id="13" creationId="{A840D389-9C71-4C35-B769-51736DFD41A8}"/>
          </ac:picMkLst>
        </pc:picChg>
        <pc:picChg chg="add mod">
          <ac:chgData name="Priyanka Patil" userId="e1d40f2e73a79192" providerId="LiveId" clId="{F4602B30-85BD-4DD4-A46B-30EF64641034}" dt="2021-04-25T20:39:11.411" v="1150" actId="1035"/>
          <ac:picMkLst>
            <pc:docMk/>
            <pc:sldMk cId="2617999702" sldId="298"/>
            <ac:picMk id="17" creationId="{009AD3B8-1D45-413D-B633-B999F8582522}"/>
          </ac:picMkLst>
        </pc:picChg>
        <pc:picChg chg="add mod">
          <ac:chgData name="Priyanka Patil" userId="e1d40f2e73a79192" providerId="LiveId" clId="{F4602B30-85BD-4DD4-A46B-30EF64641034}" dt="2021-04-25T20:39:11.411" v="1150" actId="1035"/>
          <ac:picMkLst>
            <pc:docMk/>
            <pc:sldMk cId="2617999702" sldId="298"/>
            <ac:picMk id="18" creationId="{69D33138-37B2-49C5-8F97-55EE9E968B8F}"/>
          </ac:picMkLst>
        </pc:picChg>
        <pc:picChg chg="add mod">
          <ac:chgData name="Priyanka Patil" userId="e1d40f2e73a79192" providerId="LiveId" clId="{F4602B30-85BD-4DD4-A46B-30EF64641034}" dt="2021-04-25T20:39:11.411" v="1150" actId="1035"/>
          <ac:picMkLst>
            <pc:docMk/>
            <pc:sldMk cId="2617999702" sldId="298"/>
            <ac:picMk id="25" creationId="{C19B4C31-A100-4C69-8A48-BB003F17E521}"/>
          </ac:picMkLst>
        </pc:picChg>
        <pc:cxnChg chg="add mod">
          <ac:chgData name="Priyanka Patil" userId="e1d40f2e73a79192" providerId="LiveId" clId="{F4602B30-85BD-4DD4-A46B-30EF64641034}" dt="2021-04-25T20:39:11.411" v="1150" actId="1035"/>
          <ac:cxnSpMkLst>
            <pc:docMk/>
            <pc:sldMk cId="2617999702" sldId="298"/>
            <ac:cxnSpMk id="3" creationId="{0449C5DB-936D-4D9E-BF1E-7B6689B288D0}"/>
          </ac:cxnSpMkLst>
        </pc:cxnChg>
        <pc:cxnChg chg="add mod">
          <ac:chgData name="Priyanka Patil" userId="e1d40f2e73a79192" providerId="LiveId" clId="{F4602B30-85BD-4DD4-A46B-30EF64641034}" dt="2021-04-25T20:36:27.068" v="1109"/>
          <ac:cxnSpMkLst>
            <pc:docMk/>
            <pc:sldMk cId="2617999702" sldId="298"/>
            <ac:cxnSpMk id="15" creationId="{5979480A-0B69-4D14-BF99-9A4141943509}"/>
          </ac:cxnSpMkLst>
        </pc:cxnChg>
        <pc:cxnChg chg="add mod">
          <ac:chgData name="Priyanka Patil" userId="e1d40f2e73a79192" providerId="LiveId" clId="{F4602B30-85BD-4DD4-A46B-30EF64641034}" dt="2021-04-25T20:36:27.068" v="1109"/>
          <ac:cxnSpMkLst>
            <pc:docMk/>
            <pc:sldMk cId="2617999702" sldId="298"/>
            <ac:cxnSpMk id="16" creationId="{B20C6CCE-AAE7-4DB0-A6B9-6E1167C032A6}"/>
          </ac:cxnSpMkLst>
        </pc:cxnChg>
        <pc:cxnChg chg="del">
          <ac:chgData name="Priyanka Patil" userId="e1d40f2e73a79192" providerId="LiveId" clId="{F4602B30-85BD-4DD4-A46B-30EF64641034}" dt="2021-04-25T20:36:26.199" v="1108" actId="478"/>
          <ac:cxnSpMkLst>
            <pc:docMk/>
            <pc:sldMk cId="2617999702" sldId="298"/>
            <ac:cxnSpMk id="21" creationId="{532A4264-BF9E-4346-947B-9D12E702D6F9}"/>
          </ac:cxnSpMkLst>
        </pc:cxnChg>
        <pc:cxnChg chg="del">
          <ac:chgData name="Priyanka Patil" userId="e1d40f2e73a79192" providerId="LiveId" clId="{F4602B30-85BD-4DD4-A46B-30EF64641034}" dt="2021-04-25T20:36:26.199" v="1108" actId="478"/>
          <ac:cxnSpMkLst>
            <pc:docMk/>
            <pc:sldMk cId="2617999702" sldId="298"/>
            <ac:cxnSpMk id="22" creationId="{417DCA5D-A9F2-4177-B4E9-EE552AA2ADCE}"/>
          </ac:cxnSpMkLst>
        </pc:cxnChg>
        <pc:cxnChg chg="add mod">
          <ac:chgData name="Priyanka Patil" userId="e1d40f2e73a79192" providerId="LiveId" clId="{F4602B30-85BD-4DD4-A46B-30EF64641034}" dt="2021-04-25T20:39:11.411" v="1150" actId="1035"/>
          <ac:cxnSpMkLst>
            <pc:docMk/>
            <pc:sldMk cId="2617999702" sldId="298"/>
            <ac:cxnSpMk id="27" creationId="{135D8E0C-8EF1-4388-96BD-B81B24F604A7}"/>
          </ac:cxnSpMkLst>
        </pc:cxnChg>
        <pc:cxnChg chg="add mod">
          <ac:chgData name="Priyanka Patil" userId="e1d40f2e73a79192" providerId="LiveId" clId="{F4602B30-85BD-4DD4-A46B-30EF64641034}" dt="2021-04-25T20:40:18.114" v="1157" actId="1038"/>
          <ac:cxnSpMkLst>
            <pc:docMk/>
            <pc:sldMk cId="2617999702" sldId="298"/>
            <ac:cxnSpMk id="28" creationId="{F98B2453-A1B3-410D-9809-3665CEB37C14}"/>
          </ac:cxnSpMkLst>
        </pc:cxnChg>
      </pc:sldChg>
      <pc:sldChg chg="addSp delSp modSp add del mod modClrScheme chgLayout">
        <pc:chgData name="Priyanka Patil" userId="e1d40f2e73a79192" providerId="LiveId" clId="{F4602B30-85BD-4DD4-A46B-30EF64641034}" dt="2021-04-25T20:28:33.063" v="857" actId="2696"/>
        <pc:sldMkLst>
          <pc:docMk/>
          <pc:sldMk cId="2694050747" sldId="298"/>
        </pc:sldMkLst>
        <pc:spChg chg="add del mod ord">
          <ac:chgData name="Priyanka Patil" userId="e1d40f2e73a79192" providerId="LiveId" clId="{F4602B30-85BD-4DD4-A46B-30EF64641034}" dt="2021-04-25T20:14:34.223" v="809" actId="478"/>
          <ac:spMkLst>
            <pc:docMk/>
            <pc:sldMk cId="2694050747" sldId="298"/>
            <ac:spMk id="2" creationId="{2D0E1FAA-86CC-4553-AB67-B5A770D75884}"/>
          </ac:spMkLst>
        </pc:spChg>
        <pc:spChg chg="add mod ord">
          <ac:chgData name="Priyanka Patil" userId="e1d40f2e73a79192" providerId="LiveId" clId="{F4602B30-85BD-4DD4-A46B-30EF64641034}" dt="2021-04-25T20:14:26.408" v="807" actId="700"/>
          <ac:spMkLst>
            <pc:docMk/>
            <pc:sldMk cId="2694050747" sldId="298"/>
            <ac:spMk id="3" creationId="{52A24C2B-7816-4739-BEEA-C65D6916A50A}"/>
          </ac:spMkLst>
        </pc:spChg>
        <pc:spChg chg="add mod ord">
          <ac:chgData name="Priyanka Patil" userId="e1d40f2e73a79192" providerId="LiveId" clId="{F4602B30-85BD-4DD4-A46B-30EF64641034}" dt="2021-04-25T20:14:26.408" v="807" actId="700"/>
          <ac:spMkLst>
            <pc:docMk/>
            <pc:sldMk cId="2694050747" sldId="298"/>
            <ac:spMk id="4" creationId="{1060DEA5-A15D-48D2-B14A-659FE316F15C}"/>
          </ac:spMkLst>
        </pc:spChg>
        <pc:spChg chg="del mod">
          <ac:chgData name="Priyanka Patil" userId="e1d40f2e73a79192" providerId="LiveId" clId="{F4602B30-85BD-4DD4-A46B-30EF64641034}" dt="2021-04-25T20:14:09.792" v="806" actId="478"/>
          <ac:spMkLst>
            <pc:docMk/>
            <pc:sldMk cId="2694050747" sldId="298"/>
            <ac:spMk id="12" creationId="{11C82F6C-E814-4301-83E3-64CC586D3F92}"/>
          </ac:spMkLst>
        </pc:spChg>
        <pc:spChg chg="mod">
          <ac:chgData name="Priyanka Patil" userId="e1d40f2e73a79192" providerId="LiveId" clId="{F4602B30-85BD-4DD4-A46B-30EF64641034}" dt="2021-04-25T20:22:35.672" v="839" actId="1076"/>
          <ac:spMkLst>
            <pc:docMk/>
            <pc:sldMk cId="2694050747" sldId="298"/>
            <ac:spMk id="20" creationId="{6CB77036-ABA8-4E0A-965F-19B1142236A5}"/>
          </ac:spMkLst>
        </pc:spChg>
        <pc:cxnChg chg="mod">
          <ac:chgData name="Priyanka Patil" userId="e1d40f2e73a79192" providerId="LiveId" clId="{F4602B30-85BD-4DD4-A46B-30EF64641034}" dt="2021-04-25T20:22:35.672" v="839" actId="1076"/>
          <ac:cxnSpMkLst>
            <pc:docMk/>
            <pc:sldMk cId="2694050747" sldId="298"/>
            <ac:cxnSpMk id="22" creationId="{417DCA5D-A9F2-4177-B4E9-EE552AA2ADCE}"/>
          </ac:cxnSpMkLst>
        </pc:cxnChg>
      </pc:sldChg>
      <pc:sldChg chg="add del setBg">
        <pc:chgData name="Priyanka Patil" userId="e1d40f2e73a79192" providerId="LiveId" clId="{F4602B30-85BD-4DD4-A46B-30EF64641034}" dt="2021-04-25T20:02:29.153" v="650" actId="47"/>
        <pc:sldMkLst>
          <pc:docMk/>
          <pc:sldMk cId="4180588195" sldId="298"/>
        </pc:sldMkLst>
      </pc:sldChg>
      <pc:sldChg chg="add del ord">
        <pc:chgData name="Priyanka Patil" userId="e1d40f2e73a79192" providerId="LiveId" clId="{F4602B30-85BD-4DD4-A46B-30EF64641034}" dt="2021-04-26T13:14:03.574" v="2656" actId="2696"/>
        <pc:sldMkLst>
          <pc:docMk/>
          <pc:sldMk cId="868585292" sldId="299"/>
        </pc:sldMkLst>
      </pc:sldChg>
      <pc:sldChg chg="add del">
        <pc:chgData name="Priyanka Patil" userId="e1d40f2e73a79192" providerId="LiveId" clId="{F4602B30-85BD-4DD4-A46B-30EF64641034}" dt="2021-04-26T13:14:14.557" v="2659" actId="47"/>
        <pc:sldMkLst>
          <pc:docMk/>
          <pc:sldMk cId="3744863342" sldId="299"/>
        </pc:sldMkLst>
      </pc:sldChg>
      <pc:sldChg chg="addSp delSp modSp new del mod modClrScheme chgLayout">
        <pc:chgData name="Priyanka Patil" userId="e1d40f2e73a79192" providerId="LiveId" clId="{F4602B30-85BD-4DD4-A46B-30EF64641034}" dt="2021-04-25T20:15:53.610" v="814" actId="2696"/>
        <pc:sldMkLst>
          <pc:docMk/>
          <pc:sldMk cId="4209810771" sldId="299"/>
        </pc:sldMkLst>
        <pc:spChg chg="del">
          <ac:chgData name="Priyanka Patil" userId="e1d40f2e73a79192" providerId="LiveId" clId="{F4602B30-85BD-4DD4-A46B-30EF64641034}" dt="2021-04-25T20:15:35.472" v="812" actId="700"/>
          <ac:spMkLst>
            <pc:docMk/>
            <pc:sldMk cId="4209810771" sldId="299"/>
            <ac:spMk id="2" creationId="{68E4E6E7-3E4E-47B1-87E9-A21F2F8C00C6}"/>
          </ac:spMkLst>
        </pc:spChg>
        <pc:spChg chg="del mod ord">
          <ac:chgData name="Priyanka Patil" userId="e1d40f2e73a79192" providerId="LiveId" clId="{F4602B30-85BD-4DD4-A46B-30EF64641034}" dt="2021-04-25T20:15:35.472" v="812" actId="700"/>
          <ac:spMkLst>
            <pc:docMk/>
            <pc:sldMk cId="4209810771" sldId="299"/>
            <ac:spMk id="3" creationId="{86FAFA7F-C967-47AC-AF23-D9906BF4020F}"/>
          </ac:spMkLst>
        </pc:spChg>
        <pc:spChg chg="del mod ord">
          <ac:chgData name="Priyanka Patil" userId="e1d40f2e73a79192" providerId="LiveId" clId="{F4602B30-85BD-4DD4-A46B-30EF64641034}" dt="2021-04-25T20:15:35.472" v="812" actId="700"/>
          <ac:spMkLst>
            <pc:docMk/>
            <pc:sldMk cId="4209810771" sldId="299"/>
            <ac:spMk id="4" creationId="{7FC769BA-FB32-4E56-BDD4-2357DB54C1C4}"/>
          </ac:spMkLst>
        </pc:spChg>
        <pc:spChg chg="add mod ord">
          <ac:chgData name="Priyanka Patil" userId="e1d40f2e73a79192" providerId="LiveId" clId="{F4602B30-85BD-4DD4-A46B-30EF64641034}" dt="2021-04-25T20:15:42.414" v="813" actId="1076"/>
          <ac:spMkLst>
            <pc:docMk/>
            <pc:sldMk cId="4209810771" sldId="299"/>
            <ac:spMk id="5" creationId="{200DC0CE-EE3B-45E2-949A-B631E96F0B7D}"/>
          </ac:spMkLst>
        </pc:spChg>
        <pc:spChg chg="add mod ord">
          <ac:chgData name="Priyanka Patil" userId="e1d40f2e73a79192" providerId="LiveId" clId="{F4602B30-85BD-4DD4-A46B-30EF64641034}" dt="2021-04-25T20:15:35.472" v="812" actId="700"/>
          <ac:spMkLst>
            <pc:docMk/>
            <pc:sldMk cId="4209810771" sldId="299"/>
            <ac:spMk id="6" creationId="{20BC1FEC-7BFE-4176-A67A-B8D27A839141}"/>
          </ac:spMkLst>
        </pc:spChg>
        <pc:spChg chg="add mod ord">
          <ac:chgData name="Priyanka Patil" userId="e1d40f2e73a79192" providerId="LiveId" clId="{F4602B30-85BD-4DD4-A46B-30EF64641034}" dt="2021-04-25T20:15:35.472" v="812" actId="700"/>
          <ac:spMkLst>
            <pc:docMk/>
            <pc:sldMk cId="4209810771" sldId="299"/>
            <ac:spMk id="7" creationId="{84BF9609-BDD7-4B5E-8183-9BDF366557C4}"/>
          </ac:spMkLst>
        </pc:spChg>
        <pc:spChg chg="add mod ord">
          <ac:chgData name="Priyanka Patil" userId="e1d40f2e73a79192" providerId="LiveId" clId="{F4602B30-85BD-4DD4-A46B-30EF64641034}" dt="2021-04-25T20:15:35.472" v="812" actId="700"/>
          <ac:spMkLst>
            <pc:docMk/>
            <pc:sldMk cId="4209810771" sldId="299"/>
            <ac:spMk id="8" creationId="{2FF2768E-7161-454C-AB3B-790197426C04}"/>
          </ac:spMkLst>
        </pc:spChg>
        <pc:spChg chg="add mod ord">
          <ac:chgData name="Priyanka Patil" userId="e1d40f2e73a79192" providerId="LiveId" clId="{F4602B30-85BD-4DD4-A46B-30EF64641034}" dt="2021-04-25T20:15:35.472" v="812" actId="700"/>
          <ac:spMkLst>
            <pc:docMk/>
            <pc:sldMk cId="4209810771" sldId="299"/>
            <ac:spMk id="9" creationId="{7389F6BC-7422-4C57-A6B6-8A9C3CB3001A}"/>
          </ac:spMkLst>
        </pc:spChg>
        <pc:spChg chg="add mod ord">
          <ac:chgData name="Priyanka Patil" userId="e1d40f2e73a79192" providerId="LiveId" clId="{F4602B30-85BD-4DD4-A46B-30EF64641034}" dt="2021-04-25T20:15:35.472" v="812" actId="700"/>
          <ac:spMkLst>
            <pc:docMk/>
            <pc:sldMk cId="4209810771" sldId="299"/>
            <ac:spMk id="10" creationId="{523835B7-971A-413C-8A55-6BEF8625248F}"/>
          </ac:spMkLst>
        </pc:spChg>
        <pc:spChg chg="add mod ord">
          <ac:chgData name="Priyanka Patil" userId="e1d40f2e73a79192" providerId="LiveId" clId="{F4602B30-85BD-4DD4-A46B-30EF64641034}" dt="2021-04-25T20:15:35.472" v="812" actId="700"/>
          <ac:spMkLst>
            <pc:docMk/>
            <pc:sldMk cId="4209810771" sldId="299"/>
            <ac:spMk id="11" creationId="{73170632-8B17-4E9F-84D8-BA0CDB9C41A1}"/>
          </ac:spMkLst>
        </pc:spChg>
        <pc:spChg chg="add mod ord">
          <ac:chgData name="Priyanka Patil" userId="e1d40f2e73a79192" providerId="LiveId" clId="{F4602B30-85BD-4DD4-A46B-30EF64641034}" dt="2021-04-25T20:15:35.472" v="812" actId="700"/>
          <ac:spMkLst>
            <pc:docMk/>
            <pc:sldMk cId="4209810771" sldId="299"/>
            <ac:spMk id="12" creationId="{DDF27CBA-44DC-419D-A618-FB2D67144456}"/>
          </ac:spMkLst>
        </pc:spChg>
        <pc:spChg chg="add mod ord">
          <ac:chgData name="Priyanka Patil" userId="e1d40f2e73a79192" providerId="LiveId" clId="{F4602B30-85BD-4DD4-A46B-30EF64641034}" dt="2021-04-25T20:15:35.472" v="812" actId="700"/>
          <ac:spMkLst>
            <pc:docMk/>
            <pc:sldMk cId="4209810771" sldId="299"/>
            <ac:spMk id="13" creationId="{5B090739-3E8F-4D65-8B37-C26633953D40}"/>
          </ac:spMkLst>
        </pc:spChg>
        <pc:spChg chg="add mod ord">
          <ac:chgData name="Priyanka Patil" userId="e1d40f2e73a79192" providerId="LiveId" clId="{F4602B30-85BD-4DD4-A46B-30EF64641034}" dt="2021-04-25T20:15:35.472" v="812" actId="700"/>
          <ac:spMkLst>
            <pc:docMk/>
            <pc:sldMk cId="4209810771" sldId="299"/>
            <ac:spMk id="14" creationId="{3847315F-EFBF-4EAE-9928-C9BBBBB04EC7}"/>
          </ac:spMkLst>
        </pc:spChg>
        <pc:spChg chg="add mod ord">
          <ac:chgData name="Priyanka Patil" userId="e1d40f2e73a79192" providerId="LiveId" clId="{F4602B30-85BD-4DD4-A46B-30EF64641034}" dt="2021-04-25T20:15:35.472" v="812" actId="700"/>
          <ac:spMkLst>
            <pc:docMk/>
            <pc:sldMk cId="4209810771" sldId="299"/>
            <ac:spMk id="15" creationId="{6D34BC88-8DCF-4F53-80FD-10408C03E601}"/>
          </ac:spMkLst>
        </pc:spChg>
        <pc:spChg chg="add mod ord">
          <ac:chgData name="Priyanka Patil" userId="e1d40f2e73a79192" providerId="LiveId" clId="{F4602B30-85BD-4DD4-A46B-30EF64641034}" dt="2021-04-25T20:15:35.472" v="812" actId="700"/>
          <ac:spMkLst>
            <pc:docMk/>
            <pc:sldMk cId="4209810771" sldId="299"/>
            <ac:spMk id="16" creationId="{36EE8829-FC93-42C7-821F-30F2FB442E78}"/>
          </ac:spMkLst>
        </pc:spChg>
        <pc:spChg chg="add mod ord">
          <ac:chgData name="Priyanka Patil" userId="e1d40f2e73a79192" providerId="LiveId" clId="{F4602B30-85BD-4DD4-A46B-30EF64641034}" dt="2021-04-25T20:15:35.472" v="812" actId="700"/>
          <ac:spMkLst>
            <pc:docMk/>
            <pc:sldMk cId="4209810771" sldId="299"/>
            <ac:spMk id="17" creationId="{DFC53A8D-B692-4CA8-AB14-8D97FE13E784}"/>
          </ac:spMkLst>
        </pc:spChg>
      </pc:sldChg>
      <pc:sldChg chg="modSp add mod ord modAnim">
        <pc:chgData name="Priyanka Patil" userId="e1d40f2e73a79192" providerId="LiveId" clId="{F4602B30-85BD-4DD4-A46B-30EF64641034}" dt="2021-04-26T17:56:21.814" v="2898"/>
        <pc:sldMkLst>
          <pc:docMk/>
          <pc:sldMk cId="3592783918" sldId="300"/>
        </pc:sldMkLst>
        <pc:spChg chg="mod">
          <ac:chgData name="Priyanka Patil" userId="e1d40f2e73a79192" providerId="LiveId" clId="{F4602B30-85BD-4DD4-A46B-30EF64641034}" dt="2021-04-26T13:16:04.030" v="2680" actId="1076"/>
          <ac:spMkLst>
            <pc:docMk/>
            <pc:sldMk cId="3592783918" sldId="300"/>
            <ac:spMk id="2" creationId="{29C624C0-EF95-4C48-ADA3-E54C9D05ACFB}"/>
          </ac:spMkLst>
        </pc:spChg>
      </pc:sldChg>
      <pc:sldChg chg="addSp delSp modSp add mod delAnim modAnim">
        <pc:chgData name="Priyanka Patil" userId="e1d40f2e73a79192" providerId="LiveId" clId="{F4602B30-85BD-4DD4-A46B-30EF64641034}" dt="2021-04-26T22:31:52.711" v="3006"/>
        <pc:sldMkLst>
          <pc:docMk/>
          <pc:sldMk cId="3741170274" sldId="301"/>
        </pc:sldMkLst>
        <pc:graphicFrameChg chg="add del mod">
          <ac:chgData name="Priyanka Patil" userId="e1d40f2e73a79192" providerId="LiveId" clId="{F4602B30-85BD-4DD4-A46B-30EF64641034}" dt="2021-04-26T17:43:51.864" v="2794" actId="478"/>
          <ac:graphicFrameMkLst>
            <pc:docMk/>
            <pc:sldMk cId="3741170274" sldId="301"/>
            <ac:graphicFrameMk id="2" creationId="{6DC576F4-E6CA-4612-AA45-E5F939556F77}"/>
          </ac:graphicFrameMkLst>
        </pc:graphicFrameChg>
        <pc:graphicFrameChg chg="add del mod">
          <ac:chgData name="Priyanka Patil" userId="e1d40f2e73a79192" providerId="LiveId" clId="{F4602B30-85BD-4DD4-A46B-30EF64641034}" dt="2021-04-26T17:44:06.243" v="2796" actId="478"/>
          <ac:graphicFrameMkLst>
            <pc:docMk/>
            <pc:sldMk cId="3741170274" sldId="301"/>
            <ac:graphicFrameMk id="4" creationId="{7C35A6A6-B7D1-4DB5-93AF-DF555927F0CD}"/>
          </ac:graphicFrameMkLst>
        </pc:graphicFrameChg>
        <pc:graphicFrameChg chg="add del mod modGraphic">
          <ac:chgData name="Priyanka Patil" userId="e1d40f2e73a79192" providerId="LiveId" clId="{F4602B30-85BD-4DD4-A46B-30EF64641034}" dt="2021-04-26T17:44:26.871" v="2799" actId="478"/>
          <ac:graphicFrameMkLst>
            <pc:docMk/>
            <pc:sldMk cId="3741170274" sldId="301"/>
            <ac:graphicFrameMk id="5" creationId="{C8AA10E6-FF8E-4049-ACAE-FDE30198362F}"/>
          </ac:graphicFrameMkLst>
        </pc:graphicFrameChg>
        <pc:graphicFrameChg chg="add del mod">
          <ac:chgData name="Priyanka Patil" userId="e1d40f2e73a79192" providerId="LiveId" clId="{F4602B30-85BD-4DD4-A46B-30EF64641034}" dt="2021-04-26T17:45:33.103" v="2801" actId="478"/>
          <ac:graphicFrameMkLst>
            <pc:docMk/>
            <pc:sldMk cId="3741170274" sldId="301"/>
            <ac:graphicFrameMk id="6" creationId="{FC328FA7-6C69-4B60-BFC3-6A13B93BE472}"/>
          </ac:graphicFrameMkLst>
        </pc:graphicFrameChg>
        <pc:graphicFrameChg chg="add del mod modGraphic">
          <ac:chgData name="Priyanka Patil" userId="e1d40f2e73a79192" providerId="LiveId" clId="{F4602B30-85BD-4DD4-A46B-30EF64641034}" dt="2021-04-26T17:46:06.006" v="2807"/>
          <ac:graphicFrameMkLst>
            <pc:docMk/>
            <pc:sldMk cId="3741170274" sldId="301"/>
            <ac:graphicFrameMk id="7" creationId="{0C15A69D-44DB-48F7-A4CA-C4448285A681}"/>
          </ac:graphicFrameMkLst>
        </pc:graphicFrameChg>
        <pc:picChg chg="del">
          <ac:chgData name="Priyanka Patil" userId="e1d40f2e73a79192" providerId="LiveId" clId="{F4602B30-85BD-4DD4-A46B-30EF64641034}" dt="2021-04-26T17:43:02.222" v="2792" actId="478"/>
          <ac:picMkLst>
            <pc:docMk/>
            <pc:sldMk cId="3741170274" sldId="301"/>
            <ac:picMk id="3" creationId="{58A19305-9596-45CD-9918-9064EE61CD47}"/>
          </ac:picMkLst>
        </pc:picChg>
        <pc:picChg chg="add del mod">
          <ac:chgData name="Priyanka Patil" userId="e1d40f2e73a79192" providerId="LiveId" clId="{F4602B30-85BD-4DD4-A46B-30EF64641034}" dt="2021-04-26T22:30:44.581" v="2999" actId="478"/>
          <ac:picMkLst>
            <pc:docMk/>
            <pc:sldMk cId="3741170274" sldId="301"/>
            <ac:picMk id="3" creationId="{BD805494-A126-41CF-AECB-B8CF5F087332}"/>
          </ac:picMkLst>
        </pc:picChg>
        <pc:picChg chg="add mod">
          <ac:chgData name="Priyanka Patil" userId="e1d40f2e73a79192" providerId="LiveId" clId="{F4602B30-85BD-4DD4-A46B-30EF64641034}" dt="2021-04-26T22:31:19.894" v="3005" actId="1035"/>
          <ac:picMkLst>
            <pc:docMk/>
            <pc:sldMk cId="3741170274" sldId="301"/>
            <ac:picMk id="4" creationId="{C302BF8B-9D59-4927-83CE-9954F17F5CE3}"/>
          </ac:picMkLst>
        </pc:picChg>
        <pc:picChg chg="add del mod">
          <ac:chgData name="Priyanka Patil" userId="e1d40f2e73a79192" providerId="LiveId" clId="{F4602B30-85BD-4DD4-A46B-30EF64641034}" dt="2021-04-26T20:22:03.196" v="2903" actId="478"/>
          <ac:picMkLst>
            <pc:docMk/>
            <pc:sldMk cId="3741170274" sldId="301"/>
            <ac:picMk id="9" creationId="{4A27B324-D6B1-49C7-B7B7-B3690793A4C3}"/>
          </ac:picMkLst>
        </pc:picChg>
      </pc:sldChg>
      <pc:sldMasterChg chg="modTransition delSldLayout modSldLayout">
        <pc:chgData name="Priyanka Patil" userId="e1d40f2e73a79192" providerId="LiveId" clId="{F4602B30-85BD-4DD4-A46B-30EF64641034}" dt="2021-04-26T12:04:55.809" v="2555"/>
        <pc:sldMasterMkLst>
          <pc:docMk/>
          <pc:sldMasterMk cId="1974508044" sldId="2147483648"/>
        </pc:sldMasterMkLst>
        <pc:sldLayoutChg chg="modTransition">
          <pc:chgData name="Priyanka Patil" userId="e1d40f2e73a79192" providerId="LiveId" clId="{F4602B30-85BD-4DD4-A46B-30EF64641034}" dt="2021-04-26T12:04:55.809" v="2555"/>
          <pc:sldLayoutMkLst>
            <pc:docMk/>
            <pc:sldMasterMk cId="1974508044" sldId="2147483648"/>
            <pc:sldLayoutMk cId="351923658" sldId="2147483650"/>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2118170703" sldId="2147483651"/>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305318654" sldId="2147483652"/>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795899030" sldId="2147483653"/>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142987430" sldId="2147483654"/>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1681249425" sldId="2147483655"/>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1129081745" sldId="2147483656"/>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3753814276" sldId="2147483657"/>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3984158069" sldId="2147483658"/>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535022334" sldId="2147483659"/>
          </pc:sldLayoutMkLst>
        </pc:sldLayoutChg>
        <pc:sldLayoutChg chg="modTransition">
          <pc:chgData name="Priyanka Patil" userId="e1d40f2e73a79192" providerId="LiveId" clId="{F4602B30-85BD-4DD4-A46B-30EF64641034}" dt="2021-04-26T12:04:55.809" v="2555"/>
          <pc:sldLayoutMkLst>
            <pc:docMk/>
            <pc:sldMasterMk cId="1974508044" sldId="2147483648"/>
            <pc:sldLayoutMk cId="174154120" sldId="2147483661"/>
          </pc:sldLayoutMkLst>
        </pc:sldLayoutChg>
        <pc:sldLayoutChg chg="del">
          <pc:chgData name="Priyanka Patil" userId="e1d40f2e73a79192" providerId="LiveId" clId="{F4602B30-85BD-4DD4-A46B-30EF64641034}" dt="2021-04-25T20:40:48.805" v="1167" actId="2696"/>
          <pc:sldLayoutMkLst>
            <pc:docMk/>
            <pc:sldMasterMk cId="1974508044" sldId="2147483648"/>
            <pc:sldLayoutMk cId="26903372"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241195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9831" y="4227736"/>
            <a:ext cx="10360501" cy="1068937"/>
          </a:xfrm>
        </p:spPr>
        <p:txBody>
          <a:bodyPr anchor="b">
            <a:normAutofit/>
          </a:bodyPr>
          <a:lstStyle>
            <a:lvl1pPr algn="ctr">
              <a:defRPr lang="en-US" sz="6600" b="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896645" y="5319615"/>
            <a:ext cx="10386873" cy="764440"/>
          </a:xfrm>
        </p:spPr>
        <p:txBody>
          <a:bodyPr>
            <a:normAutofit/>
          </a:bodyPr>
          <a:lstStyle>
            <a:lvl1pPr marL="0" indent="0" algn="ctr">
              <a:buNone/>
              <a:defRPr lang="en-US" sz="24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l">
              <a:defRPr sz="1400">
                <a:solidFill>
                  <a:schemeClr val="tx1">
                    <a:tint val="75000"/>
                  </a:schemeClr>
                </a:solidFill>
              </a:defRPr>
            </a:lvl1pPr>
          </a:lstStyle>
          <a:p>
            <a:fld id="{425404F2-BE9A-4460-8815-8F645183555F}" type="datetimeFigureOut">
              <a:rPr lang="en-US" smtClean="0"/>
              <a:pPr/>
              <a:t>4/26/2021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r">
              <a:defRPr sz="14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9" name="Group 208">
            <a:extLst>
              <a:ext uri="{FF2B5EF4-FFF2-40B4-BE49-F238E27FC236}">
                <a16:creationId xmlns:a16="http://schemas.microsoft.com/office/drawing/2014/main" id="{40D6D26E-6BAA-4DB4-BFDB-394A556CC477}"/>
              </a:ext>
            </a:extLst>
          </p:cNvPr>
          <p:cNvGrpSpPr/>
          <p:nvPr/>
        </p:nvGrpSpPr>
        <p:grpSpPr>
          <a:xfrm>
            <a:off x="5584979" y="393234"/>
            <a:ext cx="936104" cy="959548"/>
            <a:chOff x="5352734" y="1034056"/>
            <a:chExt cx="1483360" cy="1484714"/>
          </a:xfrm>
        </p:grpSpPr>
        <p:sp>
          <p:nvSpPr>
            <p:cNvPr id="210" name="Oval 209">
              <a:extLst>
                <a:ext uri="{FF2B5EF4-FFF2-40B4-BE49-F238E27FC236}">
                  <a16:creationId xmlns:a16="http://schemas.microsoft.com/office/drawing/2014/main" id="{687FE17B-BDC8-492D-AB09-53A7FF042438}"/>
                </a:ext>
              </a:extLst>
            </p:cNvPr>
            <p:cNvSpPr>
              <a:spLocks noChangeArrowheads="1"/>
            </p:cNvSpPr>
            <p:nvPr/>
          </p:nvSpPr>
          <p:spPr bwMode="auto">
            <a:xfrm>
              <a:off x="5352734" y="1034056"/>
              <a:ext cx="1483360" cy="1484714"/>
            </a:xfrm>
            <a:prstGeom prst="ellipse">
              <a:avLst/>
            </a:prstGeom>
            <a:solidFill>
              <a:schemeClr val="accent2"/>
            </a:solidFill>
            <a:ln>
              <a:noFill/>
            </a:ln>
            <a:effectLst/>
          </p:spPr>
          <p:txBody>
            <a:bodyPr vert="horz" wrap="square" lIns="91440" tIns="45720" rIns="91440" bIns="45720" numCol="1" anchor="t" anchorCtr="0" compatLnSpc="1">
              <a:prstTxWarp prst="textNoShape">
                <a:avLst/>
              </a:prstTxWarp>
            </a:bodyPr>
            <a:lstStyle/>
            <a:p>
              <a:pPr algn="ctr"/>
              <a:endParaRPr lang="en-IN" dirty="0"/>
            </a:p>
          </p:txBody>
        </p:sp>
        <p:grpSp>
          <p:nvGrpSpPr>
            <p:cNvPr id="211" name="Group 210">
              <a:extLst>
                <a:ext uri="{FF2B5EF4-FFF2-40B4-BE49-F238E27FC236}">
                  <a16:creationId xmlns:a16="http://schemas.microsoft.com/office/drawing/2014/main" id="{EC0055B4-7800-4B9B-A266-F6611F4047D4}"/>
                </a:ext>
              </a:extLst>
            </p:cNvPr>
            <p:cNvGrpSpPr/>
            <p:nvPr/>
          </p:nvGrpSpPr>
          <p:grpSpPr>
            <a:xfrm>
              <a:off x="5872025" y="1390015"/>
              <a:ext cx="444774" cy="772796"/>
              <a:chOff x="5778500" y="1427163"/>
              <a:chExt cx="635000" cy="1103313"/>
            </a:xfrm>
          </p:grpSpPr>
          <p:sp>
            <p:nvSpPr>
              <p:cNvPr id="212" name="Freeform 15">
                <a:extLst>
                  <a:ext uri="{FF2B5EF4-FFF2-40B4-BE49-F238E27FC236}">
                    <a16:creationId xmlns:a16="http://schemas.microsoft.com/office/drawing/2014/main" id="{EBC4F6D7-263C-4114-BACE-B2626FD45AE9}"/>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3" name="Freeform 16">
                <a:extLst>
                  <a:ext uri="{FF2B5EF4-FFF2-40B4-BE49-F238E27FC236}">
                    <a16:creationId xmlns:a16="http://schemas.microsoft.com/office/drawing/2014/main" id="{2CB59065-558B-4108-927E-8486CC7B8825}"/>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grpSp>
        <p:nvGrpSpPr>
          <p:cNvPr id="214" name="Group 213">
            <a:extLst>
              <a:ext uri="{FF2B5EF4-FFF2-40B4-BE49-F238E27FC236}">
                <a16:creationId xmlns:a16="http://schemas.microsoft.com/office/drawing/2014/main" id="{54C2F4D6-9BE9-4543-9204-1D1C1BE03430}"/>
              </a:ext>
            </a:extLst>
          </p:cNvPr>
          <p:cNvGrpSpPr/>
          <p:nvPr/>
        </p:nvGrpSpPr>
        <p:grpSpPr>
          <a:xfrm>
            <a:off x="1369004" y="3719851"/>
            <a:ext cx="9450814" cy="2359418"/>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2" name="TextBox 1">
            <a:extLst>
              <a:ext uri="{FF2B5EF4-FFF2-40B4-BE49-F238E27FC236}">
                <a16:creationId xmlns:a16="http://schemas.microsoft.com/office/drawing/2014/main" id="{29C624C0-EF95-4C48-ADA3-E54C9D05ACFB}"/>
              </a:ext>
            </a:extLst>
          </p:cNvPr>
          <p:cNvSpPr txBox="1"/>
          <p:nvPr/>
        </p:nvSpPr>
        <p:spPr>
          <a:xfrm>
            <a:off x="996276" y="1652244"/>
            <a:ext cx="10196271" cy="1831207"/>
          </a:xfrm>
          <a:prstGeom prst="rect">
            <a:avLst/>
          </a:prstGeom>
          <a:noFill/>
        </p:spPr>
        <p:txBody>
          <a:bodyPr wrap="square" anchor="ctr">
            <a:spAutoFit/>
          </a:bodyPr>
          <a:lstStyle/>
          <a:p>
            <a:pPr marL="0" marR="0" algn="ctr">
              <a:lnSpc>
                <a:spcPct val="107000"/>
              </a:lnSpc>
              <a:spcBef>
                <a:spcPts val="0"/>
              </a:spcBef>
              <a:spcAft>
                <a:spcPts val="800"/>
              </a:spcAft>
            </a:pPr>
            <a:r>
              <a:rPr lang="en-US" sz="5400" b="1" dirty="0">
                <a:effectLst/>
                <a:latin typeface="Calibri" panose="020F0502020204030204" pitchFamily="34" charset="0"/>
                <a:ea typeface="Calibri" panose="020F0502020204030204" pitchFamily="34" charset="0"/>
                <a:cs typeface="Times New Roman" panose="02020603050405020304" pitchFamily="18" charset="0"/>
              </a:rPr>
              <a:t>Automatic Language Identification in Audio </a:t>
            </a:r>
            <a:r>
              <a:rPr lang="en-US" sz="5400" b="1" dirty="0">
                <a:latin typeface="Calibri" panose="020F0502020204030204" pitchFamily="34" charset="0"/>
                <a:ea typeface="Calibri" panose="020F0502020204030204" pitchFamily="34" charset="0"/>
                <a:cs typeface="Times New Roman" panose="02020603050405020304" pitchFamily="18" charset="0"/>
              </a:rPr>
              <a:t>&amp;</a:t>
            </a:r>
            <a:r>
              <a:rPr lang="en-US" sz="5400" b="1" dirty="0">
                <a:effectLst/>
                <a:latin typeface="Calibri" panose="020F0502020204030204" pitchFamily="34" charset="0"/>
                <a:ea typeface="Calibri" panose="020F0502020204030204" pitchFamily="34" charset="0"/>
                <a:cs typeface="Times New Roman" panose="02020603050405020304" pitchFamily="18" charset="0"/>
              </a:rPr>
              <a:t> Video clips </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93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D60D2B2-587C-4A15-A06E-E6A8275BAF7F}"/>
              </a:ext>
            </a:extLst>
          </p:cNvPr>
          <p:cNvGrpSpPr/>
          <p:nvPr/>
        </p:nvGrpSpPr>
        <p:grpSpPr>
          <a:xfrm>
            <a:off x="2207169" y="5086780"/>
            <a:ext cx="7774485" cy="1726596"/>
            <a:chOff x="1485900" y="2636912"/>
            <a:chExt cx="9460308" cy="2361788"/>
          </a:xfrm>
        </p:grpSpPr>
        <p:grpSp>
          <p:nvGrpSpPr>
            <p:cNvPr id="3" name="Group 2">
              <a:extLst>
                <a:ext uri="{FF2B5EF4-FFF2-40B4-BE49-F238E27FC236}">
                  <a16:creationId xmlns:a16="http://schemas.microsoft.com/office/drawing/2014/main" id="{58018D14-4951-4C9E-B4BF-12C9AE9CC4BF}"/>
                </a:ext>
              </a:extLst>
            </p:cNvPr>
            <p:cNvGrpSpPr/>
            <p:nvPr/>
          </p:nvGrpSpPr>
          <p:grpSpPr>
            <a:xfrm>
              <a:off x="1485900" y="2636912"/>
              <a:ext cx="8408271" cy="2361788"/>
              <a:chOff x="1541463" y="3026017"/>
              <a:chExt cx="7067550" cy="1985196"/>
            </a:xfrm>
          </p:grpSpPr>
          <p:sp>
            <p:nvSpPr>
              <p:cNvPr id="7" name="Freeform 5">
                <a:extLst>
                  <a:ext uri="{FF2B5EF4-FFF2-40B4-BE49-F238E27FC236}">
                    <a16:creationId xmlns:a16="http://schemas.microsoft.com/office/drawing/2014/main" id="{E902091D-F853-40CA-B669-6480E77DAA3D}"/>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8" name="Freeform 6">
                <a:extLst>
                  <a:ext uri="{FF2B5EF4-FFF2-40B4-BE49-F238E27FC236}">
                    <a16:creationId xmlns:a16="http://schemas.microsoft.com/office/drawing/2014/main" id="{479E9005-B21B-4023-8A5F-AC6B523242EC}"/>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4" name="Group 3">
              <a:extLst>
                <a:ext uri="{FF2B5EF4-FFF2-40B4-BE49-F238E27FC236}">
                  <a16:creationId xmlns:a16="http://schemas.microsoft.com/office/drawing/2014/main" id="{6BD3EE36-D72E-44DF-A21B-14CA69FDE20D}"/>
                </a:ext>
              </a:extLst>
            </p:cNvPr>
            <p:cNvGrpSpPr/>
            <p:nvPr/>
          </p:nvGrpSpPr>
          <p:grpSpPr>
            <a:xfrm>
              <a:off x="2619148" y="2636912"/>
              <a:ext cx="8327060" cy="2175179"/>
              <a:chOff x="3648075" y="1246188"/>
              <a:chExt cx="6999288" cy="1828342"/>
            </a:xfrm>
          </p:grpSpPr>
          <p:sp>
            <p:nvSpPr>
              <p:cNvPr id="5" name="Freeform 7">
                <a:extLst>
                  <a:ext uri="{FF2B5EF4-FFF2-40B4-BE49-F238E27FC236}">
                    <a16:creationId xmlns:a16="http://schemas.microsoft.com/office/drawing/2014/main" id="{B2553369-7EE7-4D4C-B365-F977A7D2D242}"/>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6" name="Freeform 8">
                <a:extLst>
                  <a:ext uri="{FF2B5EF4-FFF2-40B4-BE49-F238E27FC236}">
                    <a16:creationId xmlns:a16="http://schemas.microsoft.com/office/drawing/2014/main" id="{EC2255DB-1D08-4C2E-A022-8DD15CEE36B4}"/>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9" name="Text Placeholder 1">
            <a:extLst>
              <a:ext uri="{FF2B5EF4-FFF2-40B4-BE49-F238E27FC236}">
                <a16:creationId xmlns:a16="http://schemas.microsoft.com/office/drawing/2014/main" id="{FD390B25-F939-4214-9301-A5B7EEB14C7D}"/>
              </a:ext>
            </a:extLst>
          </p:cNvPr>
          <p:cNvSpPr txBox="1">
            <a:spLocks/>
          </p:cNvSpPr>
          <p:nvPr/>
        </p:nvSpPr>
        <p:spPr>
          <a:xfrm>
            <a:off x="3070076" y="223240"/>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Lessons Learned</a:t>
            </a:r>
          </a:p>
        </p:txBody>
      </p:sp>
      <p:cxnSp>
        <p:nvCxnSpPr>
          <p:cNvPr id="10" name="Straight Connector 9">
            <a:extLst>
              <a:ext uri="{FF2B5EF4-FFF2-40B4-BE49-F238E27FC236}">
                <a16:creationId xmlns:a16="http://schemas.microsoft.com/office/drawing/2014/main" id="{86F94EC0-7C4D-4A34-9B93-6230A5903DD6}"/>
              </a:ext>
            </a:extLst>
          </p:cNvPr>
          <p:cNvCxnSpPr>
            <a:cxnSpLocks/>
          </p:cNvCxnSpPr>
          <p:nvPr/>
        </p:nvCxnSpPr>
        <p:spPr>
          <a:xfrm flipH="1">
            <a:off x="8614692" y="657725"/>
            <a:ext cx="316835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D2586E-A272-4E5A-83A5-0D4368664BDD}"/>
              </a:ext>
            </a:extLst>
          </p:cNvPr>
          <p:cNvCxnSpPr>
            <a:cxnSpLocks/>
          </p:cNvCxnSpPr>
          <p:nvPr/>
        </p:nvCxnSpPr>
        <p:spPr>
          <a:xfrm>
            <a:off x="509475" y="670056"/>
            <a:ext cx="2854052"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F1E82BF-7404-4A44-A3B7-BE161F6861D4}"/>
              </a:ext>
            </a:extLst>
          </p:cNvPr>
          <p:cNvSpPr txBox="1"/>
          <p:nvPr/>
        </p:nvSpPr>
        <p:spPr>
          <a:xfrm>
            <a:off x="405780" y="1632534"/>
            <a:ext cx="11593288" cy="3108543"/>
          </a:xfrm>
          <a:prstGeom prst="rect">
            <a:avLst/>
          </a:prstGeom>
          <a:noFill/>
        </p:spPr>
        <p:txBody>
          <a:bodyPr wrap="square">
            <a:spAutoFit/>
          </a:bodyPr>
          <a:lstStyle>
            <a:defPPr>
              <a:defRPr lang="en-US"/>
            </a:defPPr>
            <a:lvl1pPr marL="342900" indent="-342900">
              <a:buFont typeface="Arial" panose="020B0604020202020204" pitchFamily="34" charset="0"/>
              <a:buChar char="•"/>
              <a:defRPr sz="2800">
                <a:effectLst/>
                <a:latin typeface="Calibri" panose="020F0502020204030204" pitchFamily="34" charset="0"/>
                <a:ea typeface="Calibri" panose="020F0502020204030204" pitchFamily="34" charset="0"/>
              </a:defRPr>
            </a:lvl1pPr>
          </a:lstStyle>
          <a:p>
            <a:pPr marL="0" indent="0">
              <a:buNone/>
            </a:pPr>
            <a:endParaRPr lang="en-US" dirty="0"/>
          </a:p>
          <a:p>
            <a:r>
              <a:rPr lang="en-US" dirty="0"/>
              <a:t>Using the library librosa &amp; moviepy to understand how audio feature extraction works before building the model.</a:t>
            </a:r>
          </a:p>
          <a:p>
            <a:r>
              <a:rPr lang="en-US" dirty="0"/>
              <a:t>Finding datasets was a challenge. </a:t>
            </a:r>
          </a:p>
          <a:p>
            <a:r>
              <a:rPr lang="en-US" dirty="0"/>
              <a:t>Keeping our model simple at first and then increasing the complexity of CNN layers and number of epochs as we started getting results. It helped us to troubleshoot our models and improve results.</a:t>
            </a:r>
          </a:p>
        </p:txBody>
      </p:sp>
    </p:spTree>
    <p:extLst>
      <p:ext uri="{BB962C8B-B14F-4D97-AF65-F5344CB8AC3E}">
        <p14:creationId xmlns:p14="http://schemas.microsoft.com/office/powerpoint/2010/main" val="3856467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9" name="Group 208">
            <a:extLst>
              <a:ext uri="{FF2B5EF4-FFF2-40B4-BE49-F238E27FC236}">
                <a16:creationId xmlns:a16="http://schemas.microsoft.com/office/drawing/2014/main" id="{40D6D26E-6BAA-4DB4-BFDB-394A556CC477}"/>
              </a:ext>
            </a:extLst>
          </p:cNvPr>
          <p:cNvGrpSpPr/>
          <p:nvPr/>
        </p:nvGrpSpPr>
        <p:grpSpPr>
          <a:xfrm>
            <a:off x="5584979" y="393234"/>
            <a:ext cx="936104" cy="959548"/>
            <a:chOff x="5352734" y="1034056"/>
            <a:chExt cx="1483360" cy="1484714"/>
          </a:xfrm>
        </p:grpSpPr>
        <p:sp>
          <p:nvSpPr>
            <p:cNvPr id="210" name="Oval 209">
              <a:extLst>
                <a:ext uri="{FF2B5EF4-FFF2-40B4-BE49-F238E27FC236}">
                  <a16:creationId xmlns:a16="http://schemas.microsoft.com/office/drawing/2014/main" id="{687FE17B-BDC8-492D-AB09-53A7FF042438}"/>
                </a:ext>
              </a:extLst>
            </p:cNvPr>
            <p:cNvSpPr>
              <a:spLocks noChangeArrowheads="1"/>
            </p:cNvSpPr>
            <p:nvPr/>
          </p:nvSpPr>
          <p:spPr bwMode="auto">
            <a:xfrm>
              <a:off x="5352734" y="1034056"/>
              <a:ext cx="1483360" cy="1484714"/>
            </a:xfrm>
            <a:prstGeom prst="ellipse">
              <a:avLst/>
            </a:prstGeom>
            <a:solidFill>
              <a:schemeClr val="accent2"/>
            </a:solidFill>
            <a:ln>
              <a:noFill/>
            </a:ln>
            <a:effectLst/>
          </p:spPr>
          <p:txBody>
            <a:bodyPr vert="horz" wrap="square" lIns="91440" tIns="45720" rIns="91440" bIns="45720" numCol="1" anchor="t" anchorCtr="0" compatLnSpc="1">
              <a:prstTxWarp prst="textNoShape">
                <a:avLst/>
              </a:prstTxWarp>
            </a:bodyPr>
            <a:lstStyle/>
            <a:p>
              <a:pPr algn="ctr"/>
              <a:endParaRPr lang="en-IN" dirty="0"/>
            </a:p>
          </p:txBody>
        </p:sp>
        <p:grpSp>
          <p:nvGrpSpPr>
            <p:cNvPr id="211" name="Group 210">
              <a:extLst>
                <a:ext uri="{FF2B5EF4-FFF2-40B4-BE49-F238E27FC236}">
                  <a16:creationId xmlns:a16="http://schemas.microsoft.com/office/drawing/2014/main" id="{EC0055B4-7800-4B9B-A266-F6611F4047D4}"/>
                </a:ext>
              </a:extLst>
            </p:cNvPr>
            <p:cNvGrpSpPr/>
            <p:nvPr/>
          </p:nvGrpSpPr>
          <p:grpSpPr>
            <a:xfrm>
              <a:off x="5872025" y="1390015"/>
              <a:ext cx="444774" cy="772796"/>
              <a:chOff x="5778500" y="1427163"/>
              <a:chExt cx="635000" cy="1103313"/>
            </a:xfrm>
          </p:grpSpPr>
          <p:sp>
            <p:nvSpPr>
              <p:cNvPr id="212" name="Freeform 15">
                <a:extLst>
                  <a:ext uri="{FF2B5EF4-FFF2-40B4-BE49-F238E27FC236}">
                    <a16:creationId xmlns:a16="http://schemas.microsoft.com/office/drawing/2014/main" id="{EBC4F6D7-263C-4114-BACE-B2626FD45AE9}"/>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3" name="Freeform 16">
                <a:extLst>
                  <a:ext uri="{FF2B5EF4-FFF2-40B4-BE49-F238E27FC236}">
                    <a16:creationId xmlns:a16="http://schemas.microsoft.com/office/drawing/2014/main" id="{2CB59065-558B-4108-927E-8486CC7B8825}"/>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grpSp>
        <p:nvGrpSpPr>
          <p:cNvPr id="214" name="Group 213">
            <a:extLst>
              <a:ext uri="{FF2B5EF4-FFF2-40B4-BE49-F238E27FC236}">
                <a16:creationId xmlns:a16="http://schemas.microsoft.com/office/drawing/2014/main" id="{54C2F4D6-9BE9-4543-9204-1D1C1BE03430}"/>
              </a:ext>
            </a:extLst>
          </p:cNvPr>
          <p:cNvGrpSpPr/>
          <p:nvPr/>
        </p:nvGrpSpPr>
        <p:grpSpPr>
          <a:xfrm>
            <a:off x="1369004" y="3719851"/>
            <a:ext cx="9450814" cy="2359418"/>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2" name="TextBox 1">
            <a:extLst>
              <a:ext uri="{FF2B5EF4-FFF2-40B4-BE49-F238E27FC236}">
                <a16:creationId xmlns:a16="http://schemas.microsoft.com/office/drawing/2014/main" id="{29C624C0-EF95-4C48-ADA3-E54C9D05ACFB}"/>
              </a:ext>
            </a:extLst>
          </p:cNvPr>
          <p:cNvSpPr txBox="1"/>
          <p:nvPr/>
        </p:nvSpPr>
        <p:spPr>
          <a:xfrm>
            <a:off x="996276" y="2007262"/>
            <a:ext cx="10196271" cy="1130887"/>
          </a:xfrm>
          <a:prstGeom prst="rect">
            <a:avLst/>
          </a:prstGeom>
          <a:noFill/>
        </p:spPr>
        <p:txBody>
          <a:bodyPr wrap="square" anchor="ctr">
            <a:spAutoFit/>
          </a:bodyPr>
          <a:lstStyle/>
          <a:p>
            <a:pPr marL="0" marR="0" algn="ctr">
              <a:lnSpc>
                <a:spcPct val="107000"/>
              </a:lnSpc>
              <a:spcBef>
                <a:spcPts val="0"/>
              </a:spcBef>
              <a:spcAft>
                <a:spcPts val="800"/>
              </a:spcAft>
            </a:pPr>
            <a:r>
              <a:rPr lang="en-US" sz="6600" b="1" dirty="0">
                <a:effectLst/>
                <a:latin typeface="Calibri" panose="020F0502020204030204" pitchFamily="34" charset="0"/>
                <a:ea typeface="Calibri" panose="020F0502020204030204" pitchFamily="34" charset="0"/>
                <a:cs typeface="Times New Roman" panose="02020603050405020304" pitchFamily="18" charset="0"/>
              </a:rPr>
              <a:t>Questions?</a:t>
            </a:r>
          </a:p>
        </p:txBody>
      </p:sp>
    </p:spTree>
    <p:extLst>
      <p:ext uri="{BB962C8B-B14F-4D97-AF65-F5344CB8AC3E}">
        <p14:creationId xmlns:p14="http://schemas.microsoft.com/office/powerpoint/2010/main" val="3592783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D4C0BBFB-0363-48B5-8C19-EC74100874A5}"/>
              </a:ext>
            </a:extLst>
          </p:cNvPr>
          <p:cNvSpPr>
            <a:spLocks/>
          </p:cNvSpPr>
          <p:nvPr/>
        </p:nvSpPr>
        <p:spPr bwMode="auto">
          <a:xfrm>
            <a:off x="0" y="2505"/>
            <a:ext cx="3219887" cy="5946775"/>
          </a:xfrm>
          <a:custGeom>
            <a:avLst/>
            <a:gdLst>
              <a:gd name="T0" fmla="*/ 584 w 722"/>
              <a:gd name="T1" fmla="*/ 0 h 975"/>
              <a:gd name="T2" fmla="*/ 704 w 722"/>
              <a:gd name="T3" fmla="*/ 193 h 975"/>
              <a:gd name="T4" fmla="*/ 570 w 722"/>
              <a:gd name="T5" fmla="*/ 290 h 975"/>
              <a:gd name="T6" fmla="*/ 558 w 722"/>
              <a:gd name="T7" fmla="*/ 402 h 975"/>
              <a:gd name="T8" fmla="*/ 552 w 722"/>
              <a:gd name="T9" fmla="*/ 493 h 975"/>
              <a:gd name="T10" fmla="*/ 492 w 722"/>
              <a:gd name="T11" fmla="*/ 517 h 975"/>
              <a:gd name="T12" fmla="*/ 464 w 722"/>
              <a:gd name="T13" fmla="*/ 532 h 975"/>
              <a:gd name="T14" fmla="*/ 529 w 722"/>
              <a:gd name="T15" fmla="*/ 568 h 975"/>
              <a:gd name="T16" fmla="*/ 528 w 722"/>
              <a:gd name="T17" fmla="*/ 640 h 975"/>
              <a:gd name="T18" fmla="*/ 468 w 722"/>
              <a:gd name="T19" fmla="*/ 688 h 975"/>
              <a:gd name="T20" fmla="*/ 480 w 722"/>
              <a:gd name="T21" fmla="*/ 844 h 975"/>
              <a:gd name="T22" fmla="*/ 238 w 722"/>
              <a:gd name="T23" fmla="*/ 902 h 975"/>
              <a:gd name="T24" fmla="*/ 0 w 722"/>
              <a:gd name="T25" fmla="*/ 975 h 975"/>
              <a:gd name="T26" fmla="*/ 0 w 722"/>
              <a:gd name="T27" fmla="*/ 0 h 975"/>
              <a:gd name="T28" fmla="*/ 584 w 722"/>
              <a:gd name="T29"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2" h="975">
                <a:moveTo>
                  <a:pt x="584" y="0"/>
                </a:moveTo>
                <a:cubicBezTo>
                  <a:pt x="584" y="0"/>
                  <a:pt x="685" y="125"/>
                  <a:pt x="704" y="193"/>
                </a:cubicBezTo>
                <a:cubicBezTo>
                  <a:pt x="722" y="261"/>
                  <a:pt x="582" y="278"/>
                  <a:pt x="570" y="290"/>
                </a:cubicBezTo>
                <a:cubicBezTo>
                  <a:pt x="558" y="302"/>
                  <a:pt x="542" y="370"/>
                  <a:pt x="558" y="402"/>
                </a:cubicBezTo>
                <a:cubicBezTo>
                  <a:pt x="574" y="434"/>
                  <a:pt x="585" y="476"/>
                  <a:pt x="552" y="493"/>
                </a:cubicBezTo>
                <a:cubicBezTo>
                  <a:pt x="518" y="510"/>
                  <a:pt x="518" y="498"/>
                  <a:pt x="492" y="517"/>
                </a:cubicBezTo>
                <a:cubicBezTo>
                  <a:pt x="465" y="536"/>
                  <a:pt x="464" y="532"/>
                  <a:pt x="464" y="532"/>
                </a:cubicBezTo>
                <a:cubicBezTo>
                  <a:pt x="464" y="532"/>
                  <a:pt x="517" y="536"/>
                  <a:pt x="529" y="568"/>
                </a:cubicBezTo>
                <a:cubicBezTo>
                  <a:pt x="541" y="599"/>
                  <a:pt x="549" y="635"/>
                  <a:pt x="528" y="640"/>
                </a:cubicBezTo>
                <a:cubicBezTo>
                  <a:pt x="508" y="646"/>
                  <a:pt x="472" y="662"/>
                  <a:pt x="468" y="688"/>
                </a:cubicBezTo>
                <a:cubicBezTo>
                  <a:pt x="465" y="714"/>
                  <a:pt x="516" y="768"/>
                  <a:pt x="480" y="844"/>
                </a:cubicBezTo>
                <a:cubicBezTo>
                  <a:pt x="444" y="920"/>
                  <a:pt x="370" y="906"/>
                  <a:pt x="238" y="902"/>
                </a:cubicBezTo>
                <a:cubicBezTo>
                  <a:pt x="106" y="898"/>
                  <a:pt x="9" y="893"/>
                  <a:pt x="0" y="975"/>
                </a:cubicBezTo>
                <a:cubicBezTo>
                  <a:pt x="0" y="0"/>
                  <a:pt x="0" y="0"/>
                  <a:pt x="0" y="0"/>
                </a:cubicBezTo>
                <a:lnTo>
                  <a:pt x="584" y="0"/>
                </a:lnTo>
                <a:close/>
              </a:path>
            </a:pathLst>
          </a:custGeom>
          <a:gradFill flip="none" rotWithShape="1">
            <a:gsLst>
              <a:gs pos="0">
                <a:schemeClr val="accent2"/>
              </a:gs>
              <a:gs pos="100000">
                <a:schemeClr val="accent3"/>
              </a:gs>
            </a:gsLst>
            <a:lin ang="18900000" scaled="1"/>
            <a:tileRect/>
          </a:gra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8" name="Group 37">
            <a:extLst>
              <a:ext uri="{FF2B5EF4-FFF2-40B4-BE49-F238E27FC236}">
                <a16:creationId xmlns:a16="http://schemas.microsoft.com/office/drawing/2014/main" id="{428D37E4-7B46-4FF8-BDEF-6DF8F0C77A76}"/>
              </a:ext>
            </a:extLst>
          </p:cNvPr>
          <p:cNvGrpSpPr/>
          <p:nvPr/>
        </p:nvGrpSpPr>
        <p:grpSpPr>
          <a:xfrm>
            <a:off x="2277988" y="2769014"/>
            <a:ext cx="4248472" cy="904104"/>
            <a:chOff x="4078188" y="2882095"/>
            <a:chExt cx="2381862" cy="1093809"/>
          </a:xfrm>
          <a:solidFill>
            <a:schemeClr val="accent5">
              <a:lumMod val="20000"/>
              <a:lumOff val="80000"/>
              <a:alpha val="27000"/>
            </a:schemeClr>
          </a:solidFill>
        </p:grpSpPr>
        <p:sp>
          <p:nvSpPr>
            <p:cNvPr id="350" name="Freeform 156">
              <a:extLst>
                <a:ext uri="{FF2B5EF4-FFF2-40B4-BE49-F238E27FC236}">
                  <a16:creationId xmlns:a16="http://schemas.microsoft.com/office/drawing/2014/main" id="{49E78BCE-1A50-4D67-903E-57F8572726B0}"/>
                </a:ext>
              </a:extLst>
            </p:cNvPr>
            <p:cNvSpPr>
              <a:spLocks/>
            </p:cNvSpPr>
            <p:nvPr/>
          </p:nvSpPr>
          <p:spPr bwMode="auto">
            <a:xfrm>
              <a:off x="4078188" y="3374309"/>
              <a:ext cx="22631" cy="110324"/>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1" name="Freeform 157">
              <a:extLst>
                <a:ext uri="{FF2B5EF4-FFF2-40B4-BE49-F238E27FC236}">
                  <a16:creationId xmlns:a16="http://schemas.microsoft.com/office/drawing/2014/main" id="{E7345E62-3613-4CC3-B6D2-67506BBCB5C2}"/>
                </a:ext>
              </a:extLst>
            </p:cNvPr>
            <p:cNvSpPr>
              <a:spLocks/>
            </p:cNvSpPr>
            <p:nvPr/>
          </p:nvSpPr>
          <p:spPr bwMode="auto">
            <a:xfrm>
              <a:off x="4159281"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2" name="Freeform 158">
              <a:extLst>
                <a:ext uri="{FF2B5EF4-FFF2-40B4-BE49-F238E27FC236}">
                  <a16:creationId xmlns:a16="http://schemas.microsoft.com/office/drawing/2014/main" id="{526D6139-391D-457B-9B32-5C23E2DAC707}"/>
                </a:ext>
              </a:extLst>
            </p:cNvPr>
            <p:cNvSpPr>
              <a:spLocks/>
            </p:cNvSpPr>
            <p:nvPr/>
          </p:nvSpPr>
          <p:spPr bwMode="auto">
            <a:xfrm>
              <a:off x="4237545"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3" name="Freeform 159">
              <a:extLst>
                <a:ext uri="{FF2B5EF4-FFF2-40B4-BE49-F238E27FC236}">
                  <a16:creationId xmlns:a16="http://schemas.microsoft.com/office/drawing/2014/main" id="{F699C6D1-CB01-454E-BA90-5D48B3013877}"/>
                </a:ext>
              </a:extLst>
            </p:cNvPr>
            <p:cNvSpPr>
              <a:spLocks/>
            </p:cNvSpPr>
            <p:nvPr/>
          </p:nvSpPr>
          <p:spPr bwMode="auto">
            <a:xfrm>
              <a:off x="4315808"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4" name="Freeform 160">
              <a:extLst>
                <a:ext uri="{FF2B5EF4-FFF2-40B4-BE49-F238E27FC236}">
                  <a16:creationId xmlns:a16="http://schemas.microsoft.com/office/drawing/2014/main" id="{80E93A0B-5C93-4228-B396-9A911D747FB4}"/>
                </a:ext>
              </a:extLst>
            </p:cNvPr>
            <p:cNvSpPr>
              <a:spLocks/>
            </p:cNvSpPr>
            <p:nvPr/>
          </p:nvSpPr>
          <p:spPr bwMode="auto">
            <a:xfrm>
              <a:off x="4394073"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5" name="Freeform 161">
              <a:extLst>
                <a:ext uri="{FF2B5EF4-FFF2-40B4-BE49-F238E27FC236}">
                  <a16:creationId xmlns:a16="http://schemas.microsoft.com/office/drawing/2014/main" id="{140C77FA-9078-48BC-A650-C7A44068E4A5}"/>
                </a:ext>
              </a:extLst>
            </p:cNvPr>
            <p:cNvSpPr>
              <a:spLocks/>
            </p:cNvSpPr>
            <p:nvPr/>
          </p:nvSpPr>
          <p:spPr bwMode="auto">
            <a:xfrm>
              <a:off x="4472336"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6" name="Freeform 162">
              <a:extLst>
                <a:ext uri="{FF2B5EF4-FFF2-40B4-BE49-F238E27FC236}">
                  <a16:creationId xmlns:a16="http://schemas.microsoft.com/office/drawing/2014/main" id="{C10CF637-024B-490C-852F-C1EDDDD73CCE}"/>
                </a:ext>
              </a:extLst>
            </p:cNvPr>
            <p:cNvSpPr>
              <a:spLocks/>
            </p:cNvSpPr>
            <p:nvPr/>
          </p:nvSpPr>
          <p:spPr bwMode="auto">
            <a:xfrm>
              <a:off x="4550600"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7" name="Freeform 163">
              <a:extLst>
                <a:ext uri="{FF2B5EF4-FFF2-40B4-BE49-F238E27FC236}">
                  <a16:creationId xmlns:a16="http://schemas.microsoft.com/office/drawing/2014/main" id="{9970074D-3C9B-45A8-8220-3391239D6E23}"/>
                </a:ext>
              </a:extLst>
            </p:cNvPr>
            <p:cNvSpPr>
              <a:spLocks/>
            </p:cNvSpPr>
            <p:nvPr/>
          </p:nvSpPr>
          <p:spPr bwMode="auto">
            <a:xfrm>
              <a:off x="462886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8" name="Freeform 164">
              <a:extLst>
                <a:ext uri="{FF2B5EF4-FFF2-40B4-BE49-F238E27FC236}">
                  <a16:creationId xmlns:a16="http://schemas.microsoft.com/office/drawing/2014/main" id="{ED6262E7-16BD-4A1F-8921-CD05DB5A0C17}"/>
                </a:ext>
              </a:extLst>
            </p:cNvPr>
            <p:cNvSpPr>
              <a:spLocks/>
            </p:cNvSpPr>
            <p:nvPr/>
          </p:nvSpPr>
          <p:spPr bwMode="auto">
            <a:xfrm>
              <a:off x="4707128"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9" name="Freeform 165">
              <a:extLst>
                <a:ext uri="{FF2B5EF4-FFF2-40B4-BE49-F238E27FC236}">
                  <a16:creationId xmlns:a16="http://schemas.microsoft.com/office/drawing/2014/main" id="{26AFAF55-C84B-4C40-8A76-B95843C9EEC9}"/>
                </a:ext>
              </a:extLst>
            </p:cNvPr>
            <p:cNvSpPr>
              <a:spLocks/>
            </p:cNvSpPr>
            <p:nvPr/>
          </p:nvSpPr>
          <p:spPr bwMode="auto">
            <a:xfrm>
              <a:off x="4788221" y="2995248"/>
              <a:ext cx="22631" cy="868446"/>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0" name="Freeform 166">
              <a:extLst>
                <a:ext uri="{FF2B5EF4-FFF2-40B4-BE49-F238E27FC236}">
                  <a16:creationId xmlns:a16="http://schemas.microsoft.com/office/drawing/2014/main" id="{A1B9827A-3FE8-4068-9AB8-847942566274}"/>
                </a:ext>
              </a:extLst>
            </p:cNvPr>
            <p:cNvSpPr>
              <a:spLocks/>
            </p:cNvSpPr>
            <p:nvPr/>
          </p:nvSpPr>
          <p:spPr bwMode="auto">
            <a:xfrm>
              <a:off x="486648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1" name="Freeform 167">
              <a:extLst>
                <a:ext uri="{FF2B5EF4-FFF2-40B4-BE49-F238E27FC236}">
                  <a16:creationId xmlns:a16="http://schemas.microsoft.com/office/drawing/2014/main" id="{C6D25751-9BE8-4011-ACAB-038FCB29DDD3}"/>
                </a:ext>
              </a:extLst>
            </p:cNvPr>
            <p:cNvSpPr>
              <a:spLocks/>
            </p:cNvSpPr>
            <p:nvPr/>
          </p:nvSpPr>
          <p:spPr bwMode="auto">
            <a:xfrm>
              <a:off x="4944748" y="3190437"/>
              <a:ext cx="22631" cy="47807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2" name="Freeform 168">
              <a:extLst>
                <a:ext uri="{FF2B5EF4-FFF2-40B4-BE49-F238E27FC236}">
                  <a16:creationId xmlns:a16="http://schemas.microsoft.com/office/drawing/2014/main" id="{152B71B7-F34A-4D4C-A423-FE1A5FA15258}"/>
                </a:ext>
              </a:extLst>
            </p:cNvPr>
            <p:cNvSpPr>
              <a:spLocks/>
            </p:cNvSpPr>
            <p:nvPr/>
          </p:nvSpPr>
          <p:spPr bwMode="auto">
            <a:xfrm>
              <a:off x="5023012"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3" name="Freeform 169">
              <a:extLst>
                <a:ext uri="{FF2B5EF4-FFF2-40B4-BE49-F238E27FC236}">
                  <a16:creationId xmlns:a16="http://schemas.microsoft.com/office/drawing/2014/main" id="{9C05ECDC-AE78-485B-B995-430A98E88545}"/>
                </a:ext>
              </a:extLst>
            </p:cNvPr>
            <p:cNvSpPr>
              <a:spLocks/>
            </p:cNvSpPr>
            <p:nvPr/>
          </p:nvSpPr>
          <p:spPr bwMode="auto">
            <a:xfrm>
              <a:off x="5101276"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4" name="Freeform 170">
              <a:extLst>
                <a:ext uri="{FF2B5EF4-FFF2-40B4-BE49-F238E27FC236}">
                  <a16:creationId xmlns:a16="http://schemas.microsoft.com/office/drawing/2014/main" id="{1B8FDB17-AAA5-40E9-BBF2-1B917D55A5B0}"/>
                </a:ext>
              </a:extLst>
            </p:cNvPr>
            <p:cNvSpPr>
              <a:spLocks/>
            </p:cNvSpPr>
            <p:nvPr/>
          </p:nvSpPr>
          <p:spPr bwMode="auto">
            <a:xfrm>
              <a:off x="5179540"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5" name="Freeform 171">
              <a:extLst>
                <a:ext uri="{FF2B5EF4-FFF2-40B4-BE49-F238E27FC236}">
                  <a16:creationId xmlns:a16="http://schemas.microsoft.com/office/drawing/2014/main" id="{DFDF4E69-C8FE-4C0A-A9C1-3BE0FEB1A015}"/>
                </a:ext>
              </a:extLst>
            </p:cNvPr>
            <p:cNvSpPr>
              <a:spLocks/>
            </p:cNvSpPr>
            <p:nvPr/>
          </p:nvSpPr>
          <p:spPr bwMode="auto">
            <a:xfrm>
              <a:off x="5257804"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6" name="Freeform 172">
              <a:extLst>
                <a:ext uri="{FF2B5EF4-FFF2-40B4-BE49-F238E27FC236}">
                  <a16:creationId xmlns:a16="http://schemas.microsoft.com/office/drawing/2014/main" id="{D480166D-DD32-42E5-BDBA-1F35B22B69A0}"/>
                </a:ext>
              </a:extLst>
            </p:cNvPr>
            <p:cNvSpPr>
              <a:spLocks/>
            </p:cNvSpPr>
            <p:nvPr/>
          </p:nvSpPr>
          <p:spPr bwMode="auto">
            <a:xfrm>
              <a:off x="5336067"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7" name="Freeform 173">
              <a:extLst>
                <a:ext uri="{FF2B5EF4-FFF2-40B4-BE49-F238E27FC236}">
                  <a16:creationId xmlns:a16="http://schemas.microsoft.com/office/drawing/2014/main" id="{517E1FF5-E889-486A-8EC4-7D1D5671417B}"/>
                </a:ext>
              </a:extLst>
            </p:cNvPr>
            <p:cNvSpPr>
              <a:spLocks/>
            </p:cNvSpPr>
            <p:nvPr/>
          </p:nvSpPr>
          <p:spPr bwMode="auto">
            <a:xfrm>
              <a:off x="5417160"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88" name="Freeform 174">
              <a:extLst>
                <a:ext uri="{FF2B5EF4-FFF2-40B4-BE49-F238E27FC236}">
                  <a16:creationId xmlns:a16="http://schemas.microsoft.com/office/drawing/2014/main" id="{D246B585-1E5F-45C1-83AF-F3DD68D87E9D}"/>
                </a:ext>
              </a:extLst>
            </p:cNvPr>
            <p:cNvSpPr>
              <a:spLocks/>
            </p:cNvSpPr>
            <p:nvPr/>
          </p:nvSpPr>
          <p:spPr bwMode="auto">
            <a:xfrm>
              <a:off x="5495424"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89" name="Freeform 175">
              <a:extLst>
                <a:ext uri="{FF2B5EF4-FFF2-40B4-BE49-F238E27FC236}">
                  <a16:creationId xmlns:a16="http://schemas.microsoft.com/office/drawing/2014/main" id="{146D46A4-4D9B-49C6-847C-C57B83D9C491}"/>
                </a:ext>
              </a:extLst>
            </p:cNvPr>
            <p:cNvSpPr>
              <a:spLocks/>
            </p:cNvSpPr>
            <p:nvPr/>
          </p:nvSpPr>
          <p:spPr bwMode="auto">
            <a:xfrm>
              <a:off x="5573688"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90" name="Freeform 176">
              <a:extLst>
                <a:ext uri="{FF2B5EF4-FFF2-40B4-BE49-F238E27FC236}">
                  <a16:creationId xmlns:a16="http://schemas.microsoft.com/office/drawing/2014/main" id="{9AB52B3E-2E5D-4799-AA30-BF31B599A4C5}"/>
                </a:ext>
              </a:extLst>
            </p:cNvPr>
            <p:cNvSpPr>
              <a:spLocks/>
            </p:cNvSpPr>
            <p:nvPr/>
          </p:nvSpPr>
          <p:spPr bwMode="auto">
            <a:xfrm>
              <a:off x="5651952"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09" name="Freeform 177">
              <a:extLst>
                <a:ext uri="{FF2B5EF4-FFF2-40B4-BE49-F238E27FC236}">
                  <a16:creationId xmlns:a16="http://schemas.microsoft.com/office/drawing/2014/main" id="{258CDA4A-2FF7-408E-A629-D80E86C73E72}"/>
                </a:ext>
              </a:extLst>
            </p:cNvPr>
            <p:cNvSpPr>
              <a:spLocks/>
            </p:cNvSpPr>
            <p:nvPr/>
          </p:nvSpPr>
          <p:spPr bwMode="auto">
            <a:xfrm>
              <a:off x="5730215" y="2882095"/>
              <a:ext cx="22631" cy="1093809"/>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1" name="Freeform 178">
              <a:extLst>
                <a:ext uri="{FF2B5EF4-FFF2-40B4-BE49-F238E27FC236}">
                  <a16:creationId xmlns:a16="http://schemas.microsoft.com/office/drawing/2014/main" id="{3CBC51AE-CEC0-46F2-A8C9-2A710A7A201A}"/>
                </a:ext>
              </a:extLst>
            </p:cNvPr>
            <p:cNvSpPr>
              <a:spLocks/>
            </p:cNvSpPr>
            <p:nvPr/>
          </p:nvSpPr>
          <p:spPr bwMode="auto">
            <a:xfrm>
              <a:off x="5808480"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2" name="Freeform 179">
              <a:extLst>
                <a:ext uri="{FF2B5EF4-FFF2-40B4-BE49-F238E27FC236}">
                  <a16:creationId xmlns:a16="http://schemas.microsoft.com/office/drawing/2014/main" id="{86B68049-112A-4F80-8F3D-5F9CB8ECA01B}"/>
                </a:ext>
              </a:extLst>
            </p:cNvPr>
            <p:cNvSpPr>
              <a:spLocks/>
            </p:cNvSpPr>
            <p:nvPr/>
          </p:nvSpPr>
          <p:spPr bwMode="auto">
            <a:xfrm>
              <a:off x="5886743"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4" name="Freeform 180">
              <a:extLst>
                <a:ext uri="{FF2B5EF4-FFF2-40B4-BE49-F238E27FC236}">
                  <a16:creationId xmlns:a16="http://schemas.microsoft.com/office/drawing/2014/main" id="{1F8DA303-7D42-4DA8-B7D4-6934F2335735}"/>
                </a:ext>
              </a:extLst>
            </p:cNvPr>
            <p:cNvSpPr>
              <a:spLocks/>
            </p:cNvSpPr>
            <p:nvPr/>
          </p:nvSpPr>
          <p:spPr bwMode="auto">
            <a:xfrm>
              <a:off x="5965007"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6" name="Freeform 181">
              <a:extLst>
                <a:ext uri="{FF2B5EF4-FFF2-40B4-BE49-F238E27FC236}">
                  <a16:creationId xmlns:a16="http://schemas.microsoft.com/office/drawing/2014/main" id="{F92FBF61-F01B-4E48-BB1A-2A15FA6734D0}"/>
                </a:ext>
              </a:extLst>
            </p:cNvPr>
            <p:cNvSpPr>
              <a:spLocks/>
            </p:cNvSpPr>
            <p:nvPr/>
          </p:nvSpPr>
          <p:spPr bwMode="auto">
            <a:xfrm>
              <a:off x="6046100"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8" name="Freeform 182">
              <a:extLst>
                <a:ext uri="{FF2B5EF4-FFF2-40B4-BE49-F238E27FC236}">
                  <a16:creationId xmlns:a16="http://schemas.microsoft.com/office/drawing/2014/main" id="{F68352D7-867B-4E75-AF55-76134DE1E7E9}"/>
                </a:ext>
              </a:extLst>
            </p:cNvPr>
            <p:cNvSpPr>
              <a:spLocks/>
            </p:cNvSpPr>
            <p:nvPr/>
          </p:nvSpPr>
          <p:spPr bwMode="auto">
            <a:xfrm>
              <a:off x="6124364" y="3050882"/>
              <a:ext cx="22631" cy="756237"/>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0" name="Freeform 183">
              <a:extLst>
                <a:ext uri="{FF2B5EF4-FFF2-40B4-BE49-F238E27FC236}">
                  <a16:creationId xmlns:a16="http://schemas.microsoft.com/office/drawing/2014/main" id="{F0D62B06-B6C5-47AF-B673-E7D9DA5F77E9}"/>
                </a:ext>
              </a:extLst>
            </p:cNvPr>
            <p:cNvSpPr>
              <a:spLocks/>
            </p:cNvSpPr>
            <p:nvPr/>
          </p:nvSpPr>
          <p:spPr bwMode="auto">
            <a:xfrm>
              <a:off x="6202628"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1" name="Freeform 184">
              <a:extLst>
                <a:ext uri="{FF2B5EF4-FFF2-40B4-BE49-F238E27FC236}">
                  <a16:creationId xmlns:a16="http://schemas.microsoft.com/office/drawing/2014/main" id="{D884FBF9-8650-480E-9BEA-2A6CD8AE9B33}"/>
                </a:ext>
              </a:extLst>
            </p:cNvPr>
            <p:cNvSpPr>
              <a:spLocks/>
            </p:cNvSpPr>
            <p:nvPr/>
          </p:nvSpPr>
          <p:spPr bwMode="auto">
            <a:xfrm>
              <a:off x="6280891"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2" name="Freeform 185">
              <a:extLst>
                <a:ext uri="{FF2B5EF4-FFF2-40B4-BE49-F238E27FC236}">
                  <a16:creationId xmlns:a16="http://schemas.microsoft.com/office/drawing/2014/main" id="{9305A707-C56F-4936-9E05-C0C354F119FE}"/>
                </a:ext>
              </a:extLst>
            </p:cNvPr>
            <p:cNvSpPr>
              <a:spLocks/>
            </p:cNvSpPr>
            <p:nvPr/>
          </p:nvSpPr>
          <p:spPr bwMode="auto">
            <a:xfrm>
              <a:off x="6359155"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3" name="Freeform 186">
              <a:extLst>
                <a:ext uri="{FF2B5EF4-FFF2-40B4-BE49-F238E27FC236}">
                  <a16:creationId xmlns:a16="http://schemas.microsoft.com/office/drawing/2014/main" id="{D5C0987D-50AE-4C02-AE8F-71CDB6537F45}"/>
                </a:ext>
              </a:extLst>
            </p:cNvPr>
            <p:cNvSpPr>
              <a:spLocks/>
            </p:cNvSpPr>
            <p:nvPr/>
          </p:nvSpPr>
          <p:spPr bwMode="auto">
            <a:xfrm>
              <a:off x="6437419" y="3136689"/>
              <a:ext cx="22631" cy="585565"/>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Rectangle 1">
            <a:extLst>
              <a:ext uri="{FF2B5EF4-FFF2-40B4-BE49-F238E27FC236}">
                <a16:creationId xmlns:a16="http://schemas.microsoft.com/office/drawing/2014/main" id="{CA2DC8D6-B478-4FD3-8A77-D90AF0A6AACC}"/>
              </a:ext>
            </a:extLst>
          </p:cNvPr>
          <p:cNvSpPr/>
          <p:nvPr/>
        </p:nvSpPr>
        <p:spPr>
          <a:xfrm>
            <a:off x="3874460" y="1954915"/>
            <a:ext cx="5998574" cy="1225272"/>
          </a:xfrm>
          <a:prstGeom prst="rect">
            <a:avLst/>
          </a:prstGeom>
          <a:noFill/>
        </p:spPr>
        <p:txBody>
          <a:bodyPr wrap="square" anchor="ctr">
            <a:spAutoFit/>
          </a:bodyPr>
          <a:lstStyle/>
          <a:p>
            <a:pPr algn="ctr">
              <a:lnSpc>
                <a:spcPct val="107000"/>
              </a:lnSpc>
              <a:spcAft>
                <a:spcPts val="800"/>
              </a:spcAft>
            </a:pPr>
            <a:r>
              <a:rPr lang="en-IN" sz="7200" b="1" dirty="0">
                <a:latin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2530682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0">
            <a:extLst>
              <a:ext uri="{FF2B5EF4-FFF2-40B4-BE49-F238E27FC236}">
                <a16:creationId xmlns:a16="http://schemas.microsoft.com/office/drawing/2014/main" id="{C0149E48-0093-44C0-9D18-9C6B930A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266" y="1124825"/>
            <a:ext cx="3654425" cy="2166937"/>
          </a:xfrm>
          <a:prstGeom prst="rect">
            <a:avLst/>
          </a:prstGeom>
          <a:solidFill>
            <a:schemeClr val="bg1"/>
          </a:solidFill>
        </p:spPr>
      </p:pic>
      <p:sp>
        <p:nvSpPr>
          <p:cNvPr id="19" name="TextBox 18">
            <a:extLst>
              <a:ext uri="{FF2B5EF4-FFF2-40B4-BE49-F238E27FC236}">
                <a16:creationId xmlns:a16="http://schemas.microsoft.com/office/drawing/2014/main" id="{C0AD3D25-0E6E-4A63-8126-B8D1A21BDE30}"/>
              </a:ext>
            </a:extLst>
          </p:cNvPr>
          <p:cNvSpPr txBox="1"/>
          <p:nvPr/>
        </p:nvSpPr>
        <p:spPr>
          <a:xfrm>
            <a:off x="4025889" y="3544587"/>
            <a:ext cx="3775178" cy="1323439"/>
          </a:xfrm>
          <a:prstGeom prst="rect">
            <a:avLst/>
          </a:prstGeom>
          <a:noFill/>
        </p:spPr>
        <p:txBody>
          <a:bodyPr wrap="square" rtlCol="0">
            <a:spAutoFit/>
          </a:bodyPr>
          <a:lstStyle/>
          <a:p>
            <a:pPr algn="ctr"/>
            <a:r>
              <a:rPr lang="en-US" sz="2800" b="1" dirty="0">
                <a:latin typeface="+mj-lt"/>
              </a:rPr>
              <a:t>Semester Presentation</a:t>
            </a:r>
          </a:p>
          <a:p>
            <a:pPr algn="ctr"/>
            <a:r>
              <a:rPr lang="en-US" sz="2800" b="1" dirty="0">
                <a:latin typeface="+mj-lt"/>
              </a:rPr>
              <a:t>IE 7860_Winter 2021</a:t>
            </a:r>
          </a:p>
          <a:p>
            <a:pPr algn="ctr"/>
            <a:endParaRPr lang="en-US" b="1" dirty="0">
              <a:latin typeface="+mj-lt"/>
            </a:endParaRPr>
          </a:p>
        </p:txBody>
      </p:sp>
      <p:sp>
        <p:nvSpPr>
          <p:cNvPr id="20" name="TextBox 19">
            <a:extLst>
              <a:ext uri="{FF2B5EF4-FFF2-40B4-BE49-F238E27FC236}">
                <a16:creationId xmlns:a16="http://schemas.microsoft.com/office/drawing/2014/main" id="{7AC70691-62FD-4775-888C-72524356BE1D}"/>
              </a:ext>
            </a:extLst>
          </p:cNvPr>
          <p:cNvSpPr txBox="1"/>
          <p:nvPr/>
        </p:nvSpPr>
        <p:spPr>
          <a:xfrm>
            <a:off x="980130" y="4847627"/>
            <a:ext cx="3045759" cy="830997"/>
          </a:xfrm>
          <a:prstGeom prst="rect">
            <a:avLst/>
          </a:prstGeom>
          <a:noFill/>
        </p:spPr>
        <p:txBody>
          <a:bodyPr wrap="square" rtlCol="0">
            <a:spAutoFit/>
          </a:bodyPr>
          <a:lstStyle/>
          <a:p>
            <a:pPr algn="ctr"/>
            <a:r>
              <a:rPr lang="en-US" sz="2400" i="1" dirty="0">
                <a:latin typeface="+mj-lt"/>
              </a:rPr>
              <a:t>Akashdeep Balu</a:t>
            </a:r>
          </a:p>
          <a:p>
            <a:pPr algn="ctr"/>
            <a:r>
              <a:rPr lang="en-US" sz="2400" i="1" dirty="0">
                <a:latin typeface="+mj-lt"/>
              </a:rPr>
              <a:t>hc6943@wayne.edu</a:t>
            </a:r>
          </a:p>
        </p:txBody>
      </p:sp>
      <p:sp>
        <p:nvSpPr>
          <p:cNvPr id="21" name="TextBox 20">
            <a:extLst>
              <a:ext uri="{FF2B5EF4-FFF2-40B4-BE49-F238E27FC236}">
                <a16:creationId xmlns:a16="http://schemas.microsoft.com/office/drawing/2014/main" id="{140D564B-20AB-44BB-8B94-C8FDA8D72EB8}"/>
              </a:ext>
            </a:extLst>
          </p:cNvPr>
          <p:cNvSpPr txBox="1"/>
          <p:nvPr/>
        </p:nvSpPr>
        <p:spPr>
          <a:xfrm>
            <a:off x="4390598" y="4847628"/>
            <a:ext cx="3045759" cy="830997"/>
          </a:xfrm>
          <a:prstGeom prst="rect">
            <a:avLst/>
          </a:prstGeom>
          <a:noFill/>
        </p:spPr>
        <p:txBody>
          <a:bodyPr wrap="square" rtlCol="0">
            <a:spAutoFit/>
          </a:bodyPr>
          <a:lstStyle/>
          <a:p>
            <a:pPr algn="ctr"/>
            <a:r>
              <a:rPr lang="en-US" i="1" dirty="0">
                <a:latin typeface="+mj-lt"/>
              </a:rPr>
              <a:t>Kavya</a:t>
            </a:r>
            <a:r>
              <a:rPr lang="en-US" sz="2400" i="1" dirty="0">
                <a:latin typeface="+mj-lt"/>
              </a:rPr>
              <a:t> Nagaraju</a:t>
            </a:r>
          </a:p>
          <a:p>
            <a:pPr algn="ctr"/>
            <a:r>
              <a:rPr lang="en-US" i="1" dirty="0">
                <a:latin typeface="+mj-lt"/>
              </a:rPr>
              <a:t>hc3344</a:t>
            </a:r>
            <a:r>
              <a:rPr lang="en-US" sz="2400" i="1" dirty="0">
                <a:latin typeface="+mj-lt"/>
              </a:rPr>
              <a:t>@wayne.edu</a:t>
            </a:r>
          </a:p>
        </p:txBody>
      </p:sp>
      <p:sp>
        <p:nvSpPr>
          <p:cNvPr id="22" name="TextBox 21">
            <a:extLst>
              <a:ext uri="{FF2B5EF4-FFF2-40B4-BE49-F238E27FC236}">
                <a16:creationId xmlns:a16="http://schemas.microsoft.com/office/drawing/2014/main" id="{0F11EA53-90D5-43C9-AE39-C556B3D97285}"/>
              </a:ext>
            </a:extLst>
          </p:cNvPr>
          <p:cNvSpPr txBox="1"/>
          <p:nvPr/>
        </p:nvSpPr>
        <p:spPr>
          <a:xfrm>
            <a:off x="7740691" y="4847627"/>
            <a:ext cx="3045759" cy="830997"/>
          </a:xfrm>
          <a:prstGeom prst="rect">
            <a:avLst/>
          </a:prstGeom>
          <a:noFill/>
        </p:spPr>
        <p:txBody>
          <a:bodyPr wrap="square" rtlCol="0">
            <a:spAutoFit/>
          </a:bodyPr>
          <a:lstStyle/>
          <a:p>
            <a:pPr algn="ctr"/>
            <a:r>
              <a:rPr lang="en-US" sz="2400" i="1" dirty="0">
                <a:latin typeface="+mj-lt"/>
              </a:rPr>
              <a:t>Priyanka Patil</a:t>
            </a:r>
          </a:p>
          <a:p>
            <a:pPr algn="ctr"/>
            <a:r>
              <a:rPr lang="en-US" sz="2400" i="1" dirty="0">
                <a:latin typeface="+mj-lt"/>
              </a:rPr>
              <a:t>hc6653@wayne.edu</a:t>
            </a:r>
          </a:p>
        </p:txBody>
      </p:sp>
      <p:cxnSp>
        <p:nvCxnSpPr>
          <p:cNvPr id="23" name="Straight Connector 22">
            <a:extLst>
              <a:ext uri="{FF2B5EF4-FFF2-40B4-BE49-F238E27FC236}">
                <a16:creationId xmlns:a16="http://schemas.microsoft.com/office/drawing/2014/main" id="{B43B942E-0098-4CBB-9F91-364B6B6DE38C}"/>
              </a:ext>
            </a:extLst>
          </p:cNvPr>
          <p:cNvCxnSpPr>
            <a:cxnSpLocks/>
          </p:cNvCxnSpPr>
          <p:nvPr/>
        </p:nvCxnSpPr>
        <p:spPr>
          <a:xfrm>
            <a:off x="591671" y="4787119"/>
            <a:ext cx="10764370" cy="0"/>
          </a:xfrm>
          <a:prstGeom prst="line">
            <a:avLst/>
          </a:prstGeom>
          <a:ln>
            <a:solidFill>
              <a:schemeClr val="accent2"/>
            </a:solidFill>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03FA83FF-080F-4425-9190-EBAEC3BD9269}"/>
              </a:ext>
            </a:extLst>
          </p:cNvPr>
          <p:cNvCxnSpPr>
            <a:cxnSpLocks/>
          </p:cNvCxnSpPr>
          <p:nvPr/>
        </p:nvCxnSpPr>
        <p:spPr>
          <a:xfrm>
            <a:off x="591671" y="5868385"/>
            <a:ext cx="10764370" cy="0"/>
          </a:xfrm>
          <a:prstGeom prst="line">
            <a:avLst/>
          </a:prstGeom>
          <a:ln>
            <a:solidFill>
              <a:schemeClr val="accent2"/>
            </a:solidFill>
          </a:ln>
        </p:spPr>
        <p:style>
          <a:lnRef idx="1">
            <a:schemeClr val="accent5"/>
          </a:lnRef>
          <a:fillRef idx="0">
            <a:schemeClr val="accent5"/>
          </a:fillRef>
          <a:effectRef idx="0">
            <a:schemeClr val="accent5"/>
          </a:effectRef>
          <a:fontRef idx="minor">
            <a:schemeClr val="tx1"/>
          </a:fontRef>
        </p:style>
      </p:cxnSp>
      <p:sp>
        <p:nvSpPr>
          <p:cNvPr id="15" name="Text Placeholder 1">
            <a:extLst>
              <a:ext uri="{FF2B5EF4-FFF2-40B4-BE49-F238E27FC236}">
                <a16:creationId xmlns:a16="http://schemas.microsoft.com/office/drawing/2014/main" id="{5779BC07-84A0-45B7-8476-D764821E303B}"/>
              </a:ext>
            </a:extLst>
          </p:cNvPr>
          <p:cNvSpPr txBox="1">
            <a:spLocks/>
          </p:cNvSpPr>
          <p:nvPr/>
        </p:nvSpPr>
        <p:spPr>
          <a:xfrm>
            <a:off x="3070076" y="223240"/>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Team Members</a:t>
            </a:r>
          </a:p>
        </p:txBody>
      </p:sp>
      <p:cxnSp>
        <p:nvCxnSpPr>
          <p:cNvPr id="16" name="Straight Connector 15">
            <a:extLst>
              <a:ext uri="{FF2B5EF4-FFF2-40B4-BE49-F238E27FC236}">
                <a16:creationId xmlns:a16="http://schemas.microsoft.com/office/drawing/2014/main" id="{6D39746F-0B73-4A35-AA86-320D51D60100}"/>
              </a:ext>
            </a:extLst>
          </p:cNvPr>
          <p:cNvCxnSpPr>
            <a:cxnSpLocks/>
          </p:cNvCxnSpPr>
          <p:nvPr/>
        </p:nvCxnSpPr>
        <p:spPr>
          <a:xfrm flipH="1">
            <a:off x="8614692" y="687363"/>
            <a:ext cx="3096342"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FAB39D9-F7D9-434A-9102-A645B688B421}"/>
              </a:ext>
            </a:extLst>
          </p:cNvPr>
          <p:cNvCxnSpPr>
            <a:cxnSpLocks/>
          </p:cNvCxnSpPr>
          <p:nvPr/>
        </p:nvCxnSpPr>
        <p:spPr>
          <a:xfrm>
            <a:off x="405780" y="687363"/>
            <a:ext cx="3142084"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669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 name="Group 213">
            <a:extLst>
              <a:ext uri="{FF2B5EF4-FFF2-40B4-BE49-F238E27FC236}">
                <a16:creationId xmlns:a16="http://schemas.microsoft.com/office/drawing/2014/main" id="{54C2F4D6-9BE9-4543-9204-1D1C1BE03430}"/>
              </a:ext>
            </a:extLst>
          </p:cNvPr>
          <p:cNvGrpSpPr/>
          <p:nvPr/>
        </p:nvGrpSpPr>
        <p:grpSpPr>
          <a:xfrm>
            <a:off x="2638028" y="5149264"/>
            <a:ext cx="7271618" cy="1708736"/>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gradFill>
                    <a:gsLst>
                      <a:gs pos="0">
                        <a:schemeClr val="accent2"/>
                      </a:gs>
                      <a:gs pos="100000">
                        <a:schemeClr val="accent3"/>
                      </a:gs>
                    </a:gsLst>
                    <a:lin ang="18900000" scaled="1"/>
                  </a:gradFill>
                </a:endParaRPr>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gradFill>
                    <a:gsLst>
                      <a:gs pos="0">
                        <a:schemeClr val="accent2"/>
                      </a:gs>
                      <a:gs pos="100000">
                        <a:schemeClr val="accent3"/>
                      </a:gs>
                    </a:gsLst>
                    <a:lin ang="18900000" scaled="1"/>
                  </a:gradFill>
                </a:endParaRPr>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gradFill>
                    <a:gsLst>
                      <a:gs pos="0">
                        <a:schemeClr val="accent2"/>
                      </a:gs>
                      <a:gs pos="100000">
                        <a:schemeClr val="accent3"/>
                      </a:gs>
                    </a:gsLst>
                    <a:lin ang="18900000" scaled="1"/>
                  </a:gradFill>
                </a:endParaRPr>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gradFill>
                    <a:gsLst>
                      <a:gs pos="0">
                        <a:schemeClr val="accent2"/>
                      </a:gs>
                      <a:gs pos="100000">
                        <a:schemeClr val="accent3"/>
                      </a:gs>
                    </a:gsLst>
                    <a:lin ang="18900000" scaled="1"/>
                  </a:gradFill>
                </a:endParaRPr>
              </a:p>
            </p:txBody>
          </p:sp>
        </p:grpSp>
      </p:grpSp>
      <p:sp>
        <p:nvSpPr>
          <p:cNvPr id="20" name="Text Placeholder 1">
            <a:extLst>
              <a:ext uri="{FF2B5EF4-FFF2-40B4-BE49-F238E27FC236}">
                <a16:creationId xmlns:a16="http://schemas.microsoft.com/office/drawing/2014/main" id="{6CB77036-ABA8-4E0A-965F-19B1142236A5}"/>
              </a:ext>
            </a:extLst>
          </p:cNvPr>
          <p:cNvSpPr txBox="1">
            <a:spLocks/>
          </p:cNvSpPr>
          <p:nvPr/>
        </p:nvSpPr>
        <p:spPr>
          <a:xfrm>
            <a:off x="3004677" y="243559"/>
            <a:ext cx="5688106" cy="841375"/>
          </a:xfrm>
          <a:prstGeom prst="rect">
            <a:avLst/>
          </a:prstGeom>
        </p:spPr>
        <p:txBody>
          <a:bodyPr vert="horz" lIns="0" tIns="0" rIns="0" bIns="0" rtlCol="0">
            <a:normAutofit/>
          </a:bodyPr>
          <a:lstStyle>
            <a:defPPr>
              <a:defRPr lang="en-US"/>
            </a:defPPr>
            <a:lvl1pPr indent="0" algn="ctr">
              <a:spcBef>
                <a:spcPct val="20000"/>
              </a:spcBef>
              <a:buFont typeface="Arial" pitchFamily="34" charset="0"/>
              <a:buNone/>
              <a:defRPr sz="5400" b="1">
                <a:latin typeface="+mj-lt"/>
              </a:defRPr>
            </a:lvl1pPr>
            <a:lvl2pPr marL="990427" indent="-380933">
              <a:spcBef>
                <a:spcPct val="20000"/>
              </a:spcBef>
              <a:buFont typeface="Arial" pitchFamily="34" charset="0"/>
              <a:buChar char="–"/>
              <a:defRPr sz="2800">
                <a:latin typeface="+mj-lt"/>
              </a:defRPr>
            </a:lvl2pPr>
            <a:lvl3pPr marL="1523733" indent="-304747">
              <a:spcBef>
                <a:spcPct val="20000"/>
              </a:spcBef>
              <a:buFont typeface="Arial" pitchFamily="34" charset="0"/>
              <a:buChar char="•"/>
              <a:defRPr sz="2000">
                <a:latin typeface="+mj-lt"/>
              </a:defRPr>
            </a:lvl3pPr>
            <a:lvl4pPr marL="2133227" indent="-304747">
              <a:spcBef>
                <a:spcPct val="20000"/>
              </a:spcBef>
              <a:buFont typeface="Arial" pitchFamily="34" charset="0"/>
              <a:buChar char="–"/>
              <a:defRPr sz="1800">
                <a:latin typeface="+mj-lt"/>
              </a:defRPr>
            </a:lvl4pPr>
            <a:lvl5pPr marL="2742720" indent="-304747">
              <a:spcBef>
                <a:spcPct val="20000"/>
              </a:spcBef>
              <a:buFont typeface="Arial" pitchFamily="34" charset="0"/>
              <a:buChar char="»"/>
              <a:defRPr sz="1800">
                <a:latin typeface="+mj-lt"/>
              </a:defRPr>
            </a:lvl5pPr>
            <a:lvl6pPr marL="3352213" indent="-304747">
              <a:spcBef>
                <a:spcPct val="20000"/>
              </a:spcBef>
              <a:buFont typeface="Arial" pitchFamily="34" charset="0"/>
              <a:buChar char="•"/>
              <a:defRPr sz="2700"/>
            </a:lvl6pPr>
            <a:lvl7pPr marL="3961707" indent="-304747">
              <a:spcBef>
                <a:spcPct val="20000"/>
              </a:spcBef>
              <a:buFont typeface="Arial" pitchFamily="34" charset="0"/>
              <a:buChar char="•"/>
              <a:defRPr sz="2700"/>
            </a:lvl7pPr>
            <a:lvl8pPr marL="4571200" indent="-304747">
              <a:spcBef>
                <a:spcPct val="20000"/>
              </a:spcBef>
              <a:buFont typeface="Arial" pitchFamily="34" charset="0"/>
              <a:buChar char="•"/>
              <a:defRPr sz="2700"/>
            </a:lvl8pPr>
            <a:lvl9pPr marL="5180693" indent="-304747">
              <a:spcBef>
                <a:spcPct val="20000"/>
              </a:spcBef>
              <a:buFont typeface="Arial" pitchFamily="34" charset="0"/>
              <a:buChar char="•"/>
              <a:defRPr sz="2700"/>
            </a:lvl9pPr>
          </a:lstStyle>
          <a:p>
            <a:r>
              <a:rPr lang="en-US" dirty="0"/>
              <a:t> Agenda</a:t>
            </a:r>
          </a:p>
        </p:txBody>
      </p:sp>
      <p:cxnSp>
        <p:nvCxnSpPr>
          <p:cNvPr id="21" name="Straight Connector 20">
            <a:extLst>
              <a:ext uri="{FF2B5EF4-FFF2-40B4-BE49-F238E27FC236}">
                <a16:creationId xmlns:a16="http://schemas.microsoft.com/office/drawing/2014/main" id="{532A4264-BF9E-4346-947B-9D12E702D6F9}"/>
              </a:ext>
            </a:extLst>
          </p:cNvPr>
          <p:cNvCxnSpPr>
            <a:cxnSpLocks/>
          </p:cNvCxnSpPr>
          <p:nvPr/>
        </p:nvCxnSpPr>
        <p:spPr>
          <a:xfrm flipH="1">
            <a:off x="7966621" y="664247"/>
            <a:ext cx="3816423"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7DCA5D-A9F2-4177-B4E9-EE552AA2ADCE}"/>
              </a:ext>
            </a:extLst>
          </p:cNvPr>
          <p:cNvCxnSpPr>
            <a:cxnSpLocks/>
          </p:cNvCxnSpPr>
          <p:nvPr/>
        </p:nvCxnSpPr>
        <p:spPr>
          <a:xfrm>
            <a:off x="405780" y="673978"/>
            <a:ext cx="364614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73795C-2CAB-4540-AC68-746357186D20}"/>
              </a:ext>
            </a:extLst>
          </p:cNvPr>
          <p:cNvSpPr txBox="1"/>
          <p:nvPr/>
        </p:nvSpPr>
        <p:spPr>
          <a:xfrm>
            <a:off x="405780" y="1508940"/>
            <a:ext cx="11593288" cy="461665"/>
          </a:xfrm>
          <a:prstGeom prst="rect">
            <a:avLst/>
          </a:prstGeom>
          <a:noFill/>
        </p:spPr>
        <p:txBody>
          <a:bodyPr wrap="square">
            <a:spAutoFit/>
          </a:bodyPr>
          <a:lstStyle/>
          <a:p>
            <a:endParaRPr lang="en-US" dirty="0"/>
          </a:p>
        </p:txBody>
      </p:sp>
      <p:sp>
        <p:nvSpPr>
          <p:cNvPr id="13" name="Rectangle 3">
            <a:extLst>
              <a:ext uri="{FF2B5EF4-FFF2-40B4-BE49-F238E27FC236}">
                <a16:creationId xmlns:a16="http://schemas.microsoft.com/office/drawing/2014/main" id="{7D7805B2-2864-4DE6-836D-3A34B7DA29CC}"/>
              </a:ext>
            </a:extLst>
          </p:cNvPr>
          <p:cNvSpPr txBox="1">
            <a:spLocks noChangeArrowheads="1"/>
          </p:cNvSpPr>
          <p:nvPr/>
        </p:nvSpPr>
        <p:spPr>
          <a:xfrm>
            <a:off x="871403" y="1104398"/>
            <a:ext cx="8229600" cy="4525963"/>
          </a:xfrm>
          <a:prstGeom prst="rect">
            <a:avLst/>
          </a:prstGeom>
        </p:spPr>
        <p:txBody>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14350" indent="-514350">
              <a:lnSpc>
                <a:spcPct val="150000"/>
              </a:lnSpc>
              <a:buFont typeface="+mj-lt"/>
              <a:buAutoNum type="arabicPeriod"/>
            </a:pPr>
            <a:r>
              <a:rPr lang="en-GB" altLang="en-US" dirty="0"/>
              <a:t>Project Goal</a:t>
            </a:r>
          </a:p>
          <a:p>
            <a:pPr marL="514350" indent="-514350">
              <a:lnSpc>
                <a:spcPct val="150000"/>
              </a:lnSpc>
              <a:buFont typeface="+mj-lt"/>
              <a:buAutoNum type="arabicPeriod"/>
            </a:pPr>
            <a:r>
              <a:rPr lang="en-GB" altLang="en-US" dirty="0"/>
              <a:t>Challenges</a:t>
            </a:r>
          </a:p>
          <a:p>
            <a:pPr marL="514350" indent="-514350">
              <a:lnSpc>
                <a:spcPct val="150000"/>
              </a:lnSpc>
              <a:buFont typeface="+mj-lt"/>
              <a:buAutoNum type="arabicPeriod"/>
            </a:pPr>
            <a:r>
              <a:rPr lang="en-GB" altLang="en-US"/>
              <a:t>Our Approach</a:t>
            </a:r>
            <a:endParaRPr lang="en-GB" altLang="en-US" dirty="0"/>
          </a:p>
          <a:p>
            <a:pPr marL="514350" indent="-514350">
              <a:lnSpc>
                <a:spcPct val="150000"/>
              </a:lnSpc>
              <a:buFont typeface="+mj-lt"/>
              <a:buAutoNum type="arabicPeriod"/>
            </a:pPr>
            <a:r>
              <a:rPr lang="en-GB" altLang="en-US" dirty="0"/>
              <a:t>Results</a:t>
            </a:r>
          </a:p>
          <a:p>
            <a:pPr marL="514350" indent="-514350">
              <a:lnSpc>
                <a:spcPct val="150000"/>
              </a:lnSpc>
              <a:buFont typeface="+mj-lt"/>
              <a:buAutoNum type="arabicPeriod"/>
            </a:pPr>
            <a:r>
              <a:rPr lang="en-GB" altLang="en-US" dirty="0"/>
              <a:t>Lessons Learned</a:t>
            </a:r>
          </a:p>
        </p:txBody>
      </p:sp>
    </p:spTree>
    <p:extLst>
      <p:ext uri="{BB962C8B-B14F-4D97-AF65-F5344CB8AC3E}">
        <p14:creationId xmlns:p14="http://schemas.microsoft.com/office/powerpoint/2010/main" val="2263338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 name="Group 213">
            <a:extLst>
              <a:ext uri="{FF2B5EF4-FFF2-40B4-BE49-F238E27FC236}">
                <a16:creationId xmlns:a16="http://schemas.microsoft.com/office/drawing/2014/main" id="{54C2F4D6-9BE9-4543-9204-1D1C1BE03430}"/>
              </a:ext>
            </a:extLst>
          </p:cNvPr>
          <p:cNvGrpSpPr/>
          <p:nvPr/>
        </p:nvGrpSpPr>
        <p:grpSpPr>
          <a:xfrm>
            <a:off x="2207169" y="5086780"/>
            <a:ext cx="7774485" cy="1726596"/>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20" name="Text Placeholder 1">
            <a:extLst>
              <a:ext uri="{FF2B5EF4-FFF2-40B4-BE49-F238E27FC236}">
                <a16:creationId xmlns:a16="http://schemas.microsoft.com/office/drawing/2014/main" id="{6CB77036-ABA8-4E0A-965F-19B1142236A5}"/>
              </a:ext>
            </a:extLst>
          </p:cNvPr>
          <p:cNvSpPr txBox="1">
            <a:spLocks/>
          </p:cNvSpPr>
          <p:nvPr/>
        </p:nvSpPr>
        <p:spPr>
          <a:xfrm>
            <a:off x="3070076" y="223240"/>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Goal</a:t>
            </a:r>
          </a:p>
        </p:txBody>
      </p:sp>
      <p:cxnSp>
        <p:nvCxnSpPr>
          <p:cNvPr id="21" name="Straight Connector 20">
            <a:extLst>
              <a:ext uri="{FF2B5EF4-FFF2-40B4-BE49-F238E27FC236}">
                <a16:creationId xmlns:a16="http://schemas.microsoft.com/office/drawing/2014/main" id="{532A4264-BF9E-4346-947B-9D12E702D6F9}"/>
              </a:ext>
            </a:extLst>
          </p:cNvPr>
          <p:cNvCxnSpPr>
            <a:cxnSpLocks/>
          </p:cNvCxnSpPr>
          <p:nvPr/>
        </p:nvCxnSpPr>
        <p:spPr>
          <a:xfrm flipH="1">
            <a:off x="7966621" y="664247"/>
            <a:ext cx="3816423"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7DCA5D-A9F2-4177-B4E9-EE552AA2ADCE}"/>
              </a:ext>
            </a:extLst>
          </p:cNvPr>
          <p:cNvCxnSpPr>
            <a:cxnSpLocks/>
          </p:cNvCxnSpPr>
          <p:nvPr/>
        </p:nvCxnSpPr>
        <p:spPr>
          <a:xfrm>
            <a:off x="405780" y="643927"/>
            <a:ext cx="364614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73795C-2CAB-4540-AC68-746357186D20}"/>
              </a:ext>
            </a:extLst>
          </p:cNvPr>
          <p:cNvSpPr txBox="1"/>
          <p:nvPr/>
        </p:nvSpPr>
        <p:spPr>
          <a:xfrm>
            <a:off x="405780" y="1616601"/>
            <a:ext cx="11593288" cy="2677656"/>
          </a:xfrm>
          <a:prstGeom prst="rect">
            <a:avLst/>
          </a:prstGeom>
          <a:noFill/>
        </p:spPr>
        <p:txBody>
          <a:bodyPr wrap="square">
            <a:spAutoFit/>
          </a:bodyPr>
          <a:lstStyle>
            <a:defPPr>
              <a:defRPr lang="en-US"/>
            </a:defPPr>
            <a:lvl1pPr marL="342900" indent="-342900">
              <a:buFont typeface="Arial" panose="020B0604020202020204" pitchFamily="34" charset="0"/>
              <a:buChar char="•"/>
              <a:defRPr sz="2800">
                <a:effectLst/>
                <a:latin typeface="Calibri" panose="020F0502020204030204" pitchFamily="34" charset="0"/>
                <a:ea typeface="Calibri" panose="020F0502020204030204" pitchFamily="34" charset="0"/>
              </a:defRPr>
            </a:lvl1pPr>
          </a:lstStyle>
          <a:p>
            <a:r>
              <a:rPr lang="en-US" dirty="0"/>
              <a:t>Spoken Language Identification is the process of detecting the language of an utterance by an anonymous speaker, irrespective of gender, accent, and pronunciations.</a:t>
            </a:r>
          </a:p>
          <a:p>
            <a:r>
              <a:rPr lang="en-US" dirty="0"/>
              <a:t>Implementation of an acoustic model for Spoken Language Identification.</a:t>
            </a:r>
          </a:p>
          <a:p>
            <a:r>
              <a:rPr lang="en-US" dirty="0"/>
              <a:t>The major task is to extract features that could be used to distinguish between languages. </a:t>
            </a:r>
          </a:p>
        </p:txBody>
      </p:sp>
    </p:spTree>
    <p:extLst>
      <p:ext uri="{BB962C8B-B14F-4D97-AF65-F5344CB8AC3E}">
        <p14:creationId xmlns:p14="http://schemas.microsoft.com/office/powerpoint/2010/main" val="2608842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 name="Group 213">
            <a:extLst>
              <a:ext uri="{FF2B5EF4-FFF2-40B4-BE49-F238E27FC236}">
                <a16:creationId xmlns:a16="http://schemas.microsoft.com/office/drawing/2014/main" id="{54C2F4D6-9BE9-4543-9204-1D1C1BE03430}"/>
              </a:ext>
            </a:extLst>
          </p:cNvPr>
          <p:cNvGrpSpPr/>
          <p:nvPr/>
        </p:nvGrpSpPr>
        <p:grpSpPr>
          <a:xfrm>
            <a:off x="2207169" y="5086780"/>
            <a:ext cx="7774485" cy="1726596"/>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20" name="Text Placeholder 1">
            <a:extLst>
              <a:ext uri="{FF2B5EF4-FFF2-40B4-BE49-F238E27FC236}">
                <a16:creationId xmlns:a16="http://schemas.microsoft.com/office/drawing/2014/main" id="{6CB77036-ABA8-4E0A-965F-19B1142236A5}"/>
              </a:ext>
            </a:extLst>
          </p:cNvPr>
          <p:cNvSpPr txBox="1">
            <a:spLocks/>
          </p:cNvSpPr>
          <p:nvPr/>
        </p:nvSpPr>
        <p:spPr>
          <a:xfrm>
            <a:off x="3070076" y="160178"/>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Challenges</a:t>
            </a:r>
          </a:p>
        </p:txBody>
      </p:sp>
      <p:cxnSp>
        <p:nvCxnSpPr>
          <p:cNvPr id="21" name="Straight Connector 20">
            <a:extLst>
              <a:ext uri="{FF2B5EF4-FFF2-40B4-BE49-F238E27FC236}">
                <a16:creationId xmlns:a16="http://schemas.microsoft.com/office/drawing/2014/main" id="{532A4264-BF9E-4346-947B-9D12E702D6F9}"/>
              </a:ext>
            </a:extLst>
          </p:cNvPr>
          <p:cNvCxnSpPr>
            <a:cxnSpLocks/>
          </p:cNvCxnSpPr>
          <p:nvPr/>
        </p:nvCxnSpPr>
        <p:spPr>
          <a:xfrm flipH="1">
            <a:off x="7966621" y="664247"/>
            <a:ext cx="3816423"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7DCA5D-A9F2-4177-B4E9-EE552AA2ADCE}"/>
              </a:ext>
            </a:extLst>
          </p:cNvPr>
          <p:cNvCxnSpPr>
            <a:cxnSpLocks/>
          </p:cNvCxnSpPr>
          <p:nvPr/>
        </p:nvCxnSpPr>
        <p:spPr>
          <a:xfrm>
            <a:off x="405780" y="643927"/>
            <a:ext cx="364614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73795C-2CAB-4540-AC68-746357186D20}"/>
              </a:ext>
            </a:extLst>
          </p:cNvPr>
          <p:cNvSpPr txBox="1"/>
          <p:nvPr/>
        </p:nvSpPr>
        <p:spPr>
          <a:xfrm>
            <a:off x="405780" y="1804255"/>
            <a:ext cx="11593288" cy="2246769"/>
          </a:xfrm>
          <a:prstGeom prst="rect">
            <a:avLst/>
          </a:prstGeom>
          <a:noFill/>
        </p:spPr>
        <p:txBody>
          <a:bodyPr wrap="square">
            <a:spAutoFit/>
          </a:bodyPr>
          <a:lstStyle>
            <a:defPPr>
              <a:defRPr lang="en-US"/>
            </a:defPPr>
            <a:lvl1pPr marL="342900" indent="-342900">
              <a:buFont typeface="Arial" panose="020B0604020202020204" pitchFamily="34" charset="0"/>
              <a:buChar char="•"/>
              <a:defRPr>
                <a:effectLst/>
                <a:latin typeface="Calibri" panose="020F0502020204030204" pitchFamily="34" charset="0"/>
                <a:ea typeface="Calibri" panose="020F0502020204030204" pitchFamily="34" charset="0"/>
              </a:defRPr>
            </a:lvl1pPr>
          </a:lstStyle>
          <a:p>
            <a:r>
              <a:rPr lang="en-US" sz="2800" dirty="0"/>
              <a:t>Finding a Dataset.</a:t>
            </a:r>
          </a:p>
          <a:p>
            <a:r>
              <a:rPr lang="en-US" sz="2800" dirty="0"/>
              <a:t>Verifying if the Audio Clips are Sampled Consistently?</a:t>
            </a:r>
          </a:p>
          <a:p>
            <a:r>
              <a:rPr lang="en-US" sz="2800" dirty="0"/>
              <a:t>Fourier Transform (Spectral space) or Wavelets (Temporal &amp; Spectral)?</a:t>
            </a:r>
          </a:p>
          <a:p>
            <a:r>
              <a:rPr lang="en-US" sz="2800" dirty="0"/>
              <a:t>Which approach is better: Doing Feature Engineering or relying on deep learning methods?</a:t>
            </a:r>
          </a:p>
        </p:txBody>
      </p:sp>
    </p:spTree>
    <p:extLst>
      <p:ext uri="{BB962C8B-B14F-4D97-AF65-F5344CB8AC3E}">
        <p14:creationId xmlns:p14="http://schemas.microsoft.com/office/powerpoint/2010/main" val="3995309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 name="Group 213">
            <a:extLst>
              <a:ext uri="{FF2B5EF4-FFF2-40B4-BE49-F238E27FC236}">
                <a16:creationId xmlns:a16="http://schemas.microsoft.com/office/drawing/2014/main" id="{54C2F4D6-9BE9-4543-9204-1D1C1BE03430}"/>
              </a:ext>
            </a:extLst>
          </p:cNvPr>
          <p:cNvGrpSpPr/>
          <p:nvPr/>
        </p:nvGrpSpPr>
        <p:grpSpPr>
          <a:xfrm>
            <a:off x="2207169" y="5139332"/>
            <a:ext cx="7774485" cy="1726596"/>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20" name="Text Placeholder 1">
            <a:extLst>
              <a:ext uri="{FF2B5EF4-FFF2-40B4-BE49-F238E27FC236}">
                <a16:creationId xmlns:a16="http://schemas.microsoft.com/office/drawing/2014/main" id="{6CB77036-ABA8-4E0A-965F-19B1142236A5}"/>
              </a:ext>
            </a:extLst>
          </p:cNvPr>
          <p:cNvSpPr txBox="1">
            <a:spLocks/>
          </p:cNvSpPr>
          <p:nvPr/>
        </p:nvSpPr>
        <p:spPr>
          <a:xfrm>
            <a:off x="3125233" y="223238"/>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Our Approach</a:t>
            </a:r>
          </a:p>
        </p:txBody>
      </p:sp>
      <p:cxnSp>
        <p:nvCxnSpPr>
          <p:cNvPr id="21" name="Straight Connector 20">
            <a:extLst>
              <a:ext uri="{FF2B5EF4-FFF2-40B4-BE49-F238E27FC236}">
                <a16:creationId xmlns:a16="http://schemas.microsoft.com/office/drawing/2014/main" id="{532A4264-BF9E-4346-947B-9D12E702D6F9}"/>
              </a:ext>
            </a:extLst>
          </p:cNvPr>
          <p:cNvCxnSpPr>
            <a:cxnSpLocks/>
          </p:cNvCxnSpPr>
          <p:nvPr/>
        </p:nvCxnSpPr>
        <p:spPr>
          <a:xfrm flipH="1">
            <a:off x="8326065" y="643926"/>
            <a:ext cx="3311177" cy="13171"/>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7DCA5D-A9F2-4177-B4E9-EE552AA2ADCE}"/>
              </a:ext>
            </a:extLst>
          </p:cNvPr>
          <p:cNvCxnSpPr>
            <a:cxnSpLocks/>
          </p:cNvCxnSpPr>
          <p:nvPr/>
        </p:nvCxnSpPr>
        <p:spPr>
          <a:xfrm>
            <a:off x="477788" y="657097"/>
            <a:ext cx="328610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82F6C-E814-4301-83E3-64CC586D3F92}"/>
              </a:ext>
            </a:extLst>
          </p:cNvPr>
          <p:cNvSpPr txBox="1"/>
          <p:nvPr/>
        </p:nvSpPr>
        <p:spPr>
          <a:xfrm>
            <a:off x="477788" y="1616601"/>
            <a:ext cx="11593288" cy="3108543"/>
          </a:xfrm>
          <a:prstGeom prst="rect">
            <a:avLst/>
          </a:prstGeom>
          <a:noFill/>
        </p:spPr>
        <p:txBody>
          <a:bodyPr wrap="square">
            <a:spAutoFit/>
          </a:bodyPr>
          <a:lstStyle>
            <a:defPPr>
              <a:defRPr lang="en-US"/>
            </a:defPPr>
            <a:lvl1pPr marL="342900" indent="-342900">
              <a:buFont typeface="Arial" panose="020B0604020202020204" pitchFamily="34" charset="0"/>
              <a:buChar char="•"/>
              <a:defRPr sz="2800">
                <a:effectLst/>
                <a:latin typeface="Calibri" panose="020F0502020204030204" pitchFamily="34" charset="0"/>
                <a:ea typeface="Calibri" panose="020F0502020204030204" pitchFamily="34" charset="0"/>
              </a:defRPr>
            </a:lvl1pPr>
          </a:lstStyle>
          <a:p>
            <a:r>
              <a:rPr lang="en-US" dirty="0"/>
              <a:t>The Dataset includes 5 languages with 200 samples each is used for analysis.</a:t>
            </a:r>
          </a:p>
          <a:p>
            <a:r>
              <a:rPr lang="en-US" dirty="0"/>
              <a:t>Creating and plotting the spectrogram using librosa.</a:t>
            </a:r>
          </a:p>
          <a:p>
            <a:r>
              <a:rPr lang="en-US" dirty="0"/>
              <a:t>The audio is file converted into a Spectrogram which is a 2D matrix representing the frequency magnitudes along with time for a given signal.</a:t>
            </a:r>
          </a:p>
          <a:p>
            <a:r>
              <a:rPr lang="en-US" dirty="0"/>
              <a:t>We are further, training CNN models to classify the languages.</a:t>
            </a:r>
          </a:p>
          <a:p>
            <a:r>
              <a:rPr lang="en-US" dirty="0"/>
              <a:t>Model is also tested on video clips to identify languages.</a:t>
            </a:r>
          </a:p>
          <a:p>
            <a:endParaRPr lang="en-US" dirty="0"/>
          </a:p>
        </p:txBody>
      </p:sp>
    </p:spTree>
    <p:extLst>
      <p:ext uri="{BB962C8B-B14F-4D97-AF65-F5344CB8AC3E}">
        <p14:creationId xmlns:p14="http://schemas.microsoft.com/office/powerpoint/2010/main" val="987113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840D389-9C71-4C35-B769-51736DFD41A8}"/>
              </a:ext>
            </a:extLst>
          </p:cNvPr>
          <p:cNvPicPr>
            <a:picLocks noChangeAspect="1"/>
          </p:cNvPicPr>
          <p:nvPr/>
        </p:nvPicPr>
        <p:blipFill>
          <a:blip r:embed="rId2"/>
          <a:stretch>
            <a:fillRect/>
          </a:stretch>
        </p:blipFill>
        <p:spPr>
          <a:xfrm flipH="1">
            <a:off x="1383247" y="2636669"/>
            <a:ext cx="2096145" cy="1068895"/>
          </a:xfrm>
          <a:prstGeom prst="rect">
            <a:avLst/>
          </a:prstGeom>
        </p:spPr>
      </p:pic>
      <p:sp>
        <p:nvSpPr>
          <p:cNvPr id="14" name="Text Placeholder 1">
            <a:extLst>
              <a:ext uri="{FF2B5EF4-FFF2-40B4-BE49-F238E27FC236}">
                <a16:creationId xmlns:a16="http://schemas.microsoft.com/office/drawing/2014/main" id="{E309598E-9ACD-4238-B000-EA4D5E4B79A1}"/>
              </a:ext>
            </a:extLst>
          </p:cNvPr>
          <p:cNvSpPr txBox="1">
            <a:spLocks/>
          </p:cNvSpPr>
          <p:nvPr/>
        </p:nvSpPr>
        <p:spPr>
          <a:xfrm>
            <a:off x="3125233" y="97114"/>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Our Approach</a:t>
            </a:r>
          </a:p>
        </p:txBody>
      </p:sp>
      <p:cxnSp>
        <p:nvCxnSpPr>
          <p:cNvPr id="15" name="Straight Connector 14">
            <a:extLst>
              <a:ext uri="{FF2B5EF4-FFF2-40B4-BE49-F238E27FC236}">
                <a16:creationId xmlns:a16="http://schemas.microsoft.com/office/drawing/2014/main" id="{5979480A-0B69-4D14-BF99-9A4141943509}"/>
              </a:ext>
            </a:extLst>
          </p:cNvPr>
          <p:cNvCxnSpPr>
            <a:cxnSpLocks/>
          </p:cNvCxnSpPr>
          <p:nvPr/>
        </p:nvCxnSpPr>
        <p:spPr>
          <a:xfrm flipH="1">
            <a:off x="8326065" y="580864"/>
            <a:ext cx="3311177" cy="13171"/>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0C6CCE-AAE7-4DB0-A6B9-6E1167C032A6}"/>
              </a:ext>
            </a:extLst>
          </p:cNvPr>
          <p:cNvCxnSpPr>
            <a:cxnSpLocks/>
          </p:cNvCxnSpPr>
          <p:nvPr/>
        </p:nvCxnSpPr>
        <p:spPr>
          <a:xfrm>
            <a:off x="477788" y="594035"/>
            <a:ext cx="328610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09AD3B8-1D45-413D-B633-B999F8582522}"/>
              </a:ext>
            </a:extLst>
          </p:cNvPr>
          <p:cNvPicPr>
            <a:picLocks noChangeAspect="1"/>
          </p:cNvPicPr>
          <p:nvPr/>
        </p:nvPicPr>
        <p:blipFill>
          <a:blip r:embed="rId3"/>
          <a:stretch>
            <a:fillRect/>
          </a:stretch>
        </p:blipFill>
        <p:spPr>
          <a:xfrm flipH="1">
            <a:off x="3783676" y="2514847"/>
            <a:ext cx="2188707" cy="1189745"/>
          </a:xfrm>
          <a:prstGeom prst="rect">
            <a:avLst/>
          </a:prstGeom>
        </p:spPr>
      </p:pic>
      <p:pic>
        <p:nvPicPr>
          <p:cNvPr id="18" name="Picture 17">
            <a:extLst>
              <a:ext uri="{FF2B5EF4-FFF2-40B4-BE49-F238E27FC236}">
                <a16:creationId xmlns:a16="http://schemas.microsoft.com/office/drawing/2014/main" id="{69D33138-37B2-49C5-8F97-55EE9E968B8F}"/>
              </a:ext>
            </a:extLst>
          </p:cNvPr>
          <p:cNvPicPr>
            <a:picLocks noChangeAspect="1"/>
          </p:cNvPicPr>
          <p:nvPr/>
        </p:nvPicPr>
        <p:blipFill>
          <a:blip r:embed="rId4"/>
          <a:stretch>
            <a:fillRect/>
          </a:stretch>
        </p:blipFill>
        <p:spPr>
          <a:xfrm>
            <a:off x="6564800" y="2300706"/>
            <a:ext cx="1495727" cy="1380432"/>
          </a:xfrm>
          <a:prstGeom prst="rect">
            <a:avLst/>
          </a:prstGeom>
        </p:spPr>
      </p:pic>
      <p:sp>
        <p:nvSpPr>
          <p:cNvPr id="19" name="TextBox 18">
            <a:extLst>
              <a:ext uri="{FF2B5EF4-FFF2-40B4-BE49-F238E27FC236}">
                <a16:creationId xmlns:a16="http://schemas.microsoft.com/office/drawing/2014/main" id="{37CF3BFB-7ADB-4003-A257-7969DF89F83E}"/>
              </a:ext>
            </a:extLst>
          </p:cNvPr>
          <p:cNvSpPr txBox="1"/>
          <p:nvPr/>
        </p:nvSpPr>
        <p:spPr>
          <a:xfrm>
            <a:off x="1383247" y="3705566"/>
            <a:ext cx="1960927" cy="461665"/>
          </a:xfrm>
          <a:prstGeom prst="rect">
            <a:avLst/>
          </a:prstGeom>
          <a:noFill/>
        </p:spPr>
        <p:txBody>
          <a:bodyPr wrap="square" rtlCol="0">
            <a:spAutoFit/>
          </a:bodyPr>
          <a:lstStyle/>
          <a:p>
            <a:r>
              <a:rPr lang="en-US" dirty="0"/>
              <a:t>Audio Clip</a:t>
            </a:r>
          </a:p>
        </p:txBody>
      </p:sp>
      <p:sp>
        <p:nvSpPr>
          <p:cNvPr id="23" name="TextBox 22">
            <a:extLst>
              <a:ext uri="{FF2B5EF4-FFF2-40B4-BE49-F238E27FC236}">
                <a16:creationId xmlns:a16="http://schemas.microsoft.com/office/drawing/2014/main" id="{145B0916-2003-4A75-99C5-2B63EDEECAF5}"/>
              </a:ext>
            </a:extLst>
          </p:cNvPr>
          <p:cNvSpPr txBox="1"/>
          <p:nvPr/>
        </p:nvSpPr>
        <p:spPr>
          <a:xfrm>
            <a:off x="3863450" y="3766738"/>
            <a:ext cx="1960927" cy="461665"/>
          </a:xfrm>
          <a:prstGeom prst="rect">
            <a:avLst/>
          </a:prstGeom>
          <a:noFill/>
        </p:spPr>
        <p:txBody>
          <a:bodyPr wrap="square" rtlCol="0">
            <a:spAutoFit/>
          </a:bodyPr>
          <a:lstStyle/>
          <a:p>
            <a:r>
              <a:rPr lang="en-US" dirty="0"/>
              <a:t>Spectrogram</a:t>
            </a:r>
          </a:p>
        </p:txBody>
      </p:sp>
      <p:sp>
        <p:nvSpPr>
          <p:cNvPr id="24" name="TextBox 23">
            <a:extLst>
              <a:ext uri="{FF2B5EF4-FFF2-40B4-BE49-F238E27FC236}">
                <a16:creationId xmlns:a16="http://schemas.microsoft.com/office/drawing/2014/main" id="{A2CB3290-C2A9-4507-800E-1D5E38741461}"/>
              </a:ext>
            </a:extLst>
          </p:cNvPr>
          <p:cNvSpPr txBox="1"/>
          <p:nvPr/>
        </p:nvSpPr>
        <p:spPr>
          <a:xfrm>
            <a:off x="6365138" y="3766738"/>
            <a:ext cx="1960927" cy="461665"/>
          </a:xfrm>
          <a:prstGeom prst="rect">
            <a:avLst/>
          </a:prstGeom>
          <a:noFill/>
        </p:spPr>
        <p:txBody>
          <a:bodyPr wrap="square" rtlCol="0">
            <a:spAutoFit/>
          </a:bodyPr>
          <a:lstStyle/>
          <a:p>
            <a:r>
              <a:rPr lang="en-US" dirty="0"/>
              <a:t>CNN Model</a:t>
            </a:r>
          </a:p>
        </p:txBody>
      </p:sp>
      <p:pic>
        <p:nvPicPr>
          <p:cNvPr id="25" name="Picture 24">
            <a:extLst>
              <a:ext uri="{FF2B5EF4-FFF2-40B4-BE49-F238E27FC236}">
                <a16:creationId xmlns:a16="http://schemas.microsoft.com/office/drawing/2014/main" id="{C19B4C31-A100-4C69-8A48-BB003F17E521}"/>
              </a:ext>
            </a:extLst>
          </p:cNvPr>
          <p:cNvPicPr>
            <a:picLocks noChangeAspect="1"/>
          </p:cNvPicPr>
          <p:nvPr/>
        </p:nvPicPr>
        <p:blipFill>
          <a:blip r:embed="rId5"/>
          <a:stretch>
            <a:fillRect/>
          </a:stretch>
        </p:blipFill>
        <p:spPr>
          <a:xfrm rot="16200000">
            <a:off x="8596543" y="2191765"/>
            <a:ext cx="1560093" cy="1523795"/>
          </a:xfrm>
          <a:prstGeom prst="rect">
            <a:avLst/>
          </a:prstGeom>
        </p:spPr>
      </p:pic>
      <p:sp>
        <p:nvSpPr>
          <p:cNvPr id="26" name="TextBox 25">
            <a:extLst>
              <a:ext uri="{FF2B5EF4-FFF2-40B4-BE49-F238E27FC236}">
                <a16:creationId xmlns:a16="http://schemas.microsoft.com/office/drawing/2014/main" id="{FE434575-C388-4D64-AE83-924EC0A7CCC5}"/>
              </a:ext>
            </a:extLst>
          </p:cNvPr>
          <p:cNvSpPr txBox="1"/>
          <p:nvPr/>
        </p:nvSpPr>
        <p:spPr>
          <a:xfrm>
            <a:off x="8614692" y="3757792"/>
            <a:ext cx="1960927" cy="830997"/>
          </a:xfrm>
          <a:prstGeom prst="rect">
            <a:avLst/>
          </a:prstGeom>
          <a:noFill/>
        </p:spPr>
        <p:txBody>
          <a:bodyPr wrap="square" rtlCol="0">
            <a:spAutoFit/>
          </a:bodyPr>
          <a:lstStyle/>
          <a:p>
            <a:pPr algn="ctr"/>
            <a:r>
              <a:rPr lang="en-US" dirty="0"/>
              <a:t>Language </a:t>
            </a:r>
          </a:p>
          <a:p>
            <a:pPr algn="ctr"/>
            <a:r>
              <a:rPr lang="en-US" dirty="0"/>
              <a:t>Classifier</a:t>
            </a:r>
          </a:p>
        </p:txBody>
      </p:sp>
      <p:cxnSp>
        <p:nvCxnSpPr>
          <p:cNvPr id="3" name="Straight Connector 2">
            <a:extLst>
              <a:ext uri="{FF2B5EF4-FFF2-40B4-BE49-F238E27FC236}">
                <a16:creationId xmlns:a16="http://schemas.microsoft.com/office/drawing/2014/main" id="{0449C5DB-936D-4D9E-BF1E-7B6689B288D0}"/>
              </a:ext>
            </a:extLst>
          </p:cNvPr>
          <p:cNvCxnSpPr/>
          <p:nvPr/>
        </p:nvCxnSpPr>
        <p:spPr>
          <a:xfrm>
            <a:off x="3568539" y="2173616"/>
            <a:ext cx="0" cy="2054787"/>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135D8E0C-8EF1-4388-96BD-B81B24F604A7}"/>
              </a:ext>
            </a:extLst>
          </p:cNvPr>
          <p:cNvCxnSpPr/>
          <p:nvPr/>
        </p:nvCxnSpPr>
        <p:spPr>
          <a:xfrm>
            <a:off x="6168261" y="2132856"/>
            <a:ext cx="0" cy="2054787"/>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F98B2453-A1B3-410D-9809-3665CEB37C14}"/>
              </a:ext>
            </a:extLst>
          </p:cNvPr>
          <p:cNvCxnSpPr/>
          <p:nvPr/>
        </p:nvCxnSpPr>
        <p:spPr>
          <a:xfrm>
            <a:off x="8542684" y="2173616"/>
            <a:ext cx="0" cy="2054787"/>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DE18FBBC-12E3-48FE-8706-5B1336B0FAD7}"/>
              </a:ext>
            </a:extLst>
          </p:cNvPr>
          <p:cNvSpPr txBox="1"/>
          <p:nvPr/>
        </p:nvSpPr>
        <p:spPr>
          <a:xfrm>
            <a:off x="2692730" y="5301880"/>
            <a:ext cx="7344815" cy="461665"/>
          </a:xfrm>
          <a:prstGeom prst="rect">
            <a:avLst/>
          </a:prstGeom>
          <a:noFill/>
        </p:spPr>
        <p:txBody>
          <a:bodyPr wrap="square">
            <a:spAutoFit/>
          </a:bodyPr>
          <a:lstStyle>
            <a:defPPr>
              <a:defRPr lang="en-US"/>
            </a:defPPr>
            <a:lvl1pPr marL="342900" indent="-342900">
              <a:buFont typeface="Arial" panose="020B0604020202020204" pitchFamily="34" charset="0"/>
              <a:buChar char="•"/>
              <a:defRPr sz="2800">
                <a:effectLst/>
                <a:latin typeface="Calibri" panose="020F0502020204030204" pitchFamily="34" charset="0"/>
                <a:ea typeface="Calibri" panose="020F0502020204030204" pitchFamily="34" charset="0"/>
              </a:defRPr>
            </a:lvl1pPr>
          </a:lstStyle>
          <a:p>
            <a:pPr marL="0" indent="0" algn="ctr">
              <a:buNone/>
            </a:pPr>
            <a:r>
              <a:rPr lang="en-US" sz="2400" b="1" dirty="0"/>
              <a:t>Steps Involved in Model Building</a:t>
            </a:r>
          </a:p>
        </p:txBody>
      </p:sp>
    </p:spTree>
    <p:extLst>
      <p:ext uri="{BB962C8B-B14F-4D97-AF65-F5344CB8AC3E}">
        <p14:creationId xmlns:p14="http://schemas.microsoft.com/office/powerpoint/2010/main" val="2617999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 name="Group 213">
            <a:extLst>
              <a:ext uri="{FF2B5EF4-FFF2-40B4-BE49-F238E27FC236}">
                <a16:creationId xmlns:a16="http://schemas.microsoft.com/office/drawing/2014/main" id="{54C2F4D6-9BE9-4543-9204-1D1C1BE03430}"/>
              </a:ext>
            </a:extLst>
          </p:cNvPr>
          <p:cNvGrpSpPr/>
          <p:nvPr/>
        </p:nvGrpSpPr>
        <p:grpSpPr>
          <a:xfrm>
            <a:off x="2207169" y="5086780"/>
            <a:ext cx="7774485" cy="1726596"/>
            <a:chOff x="1485900" y="2636912"/>
            <a:chExt cx="9460308" cy="2361788"/>
          </a:xfrm>
        </p:grpSpPr>
        <p:grpSp>
          <p:nvGrpSpPr>
            <p:cNvPr id="215" name="Group 214">
              <a:extLst>
                <a:ext uri="{FF2B5EF4-FFF2-40B4-BE49-F238E27FC236}">
                  <a16:creationId xmlns:a16="http://schemas.microsoft.com/office/drawing/2014/main"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20" name="Freeform 6">
                <a:extLst>
                  <a:ext uri="{FF2B5EF4-FFF2-40B4-BE49-F238E27FC236}">
                    <a16:creationId xmlns:a16="http://schemas.microsoft.com/office/drawing/2014/main"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nvGrpSpPr>
            <p:cNvPr id="216" name="Group 215">
              <a:extLst>
                <a:ext uri="{FF2B5EF4-FFF2-40B4-BE49-F238E27FC236}">
                  <a16:creationId xmlns:a16="http://schemas.microsoft.com/office/drawing/2014/main"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sp>
            <p:nvSpPr>
              <p:cNvPr id="218" name="Freeform 8">
                <a:extLst>
                  <a:ext uri="{FF2B5EF4-FFF2-40B4-BE49-F238E27FC236}">
                    <a16:creationId xmlns:a16="http://schemas.microsoft.com/office/drawing/2014/main"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algn="ctr"/>
                <a:endParaRPr lang="en-IN"/>
              </a:p>
            </p:txBody>
          </p:sp>
        </p:grpSp>
      </p:grpSp>
      <p:sp>
        <p:nvSpPr>
          <p:cNvPr id="20" name="Text Placeholder 1">
            <a:extLst>
              <a:ext uri="{FF2B5EF4-FFF2-40B4-BE49-F238E27FC236}">
                <a16:creationId xmlns:a16="http://schemas.microsoft.com/office/drawing/2014/main" id="{6CB77036-ABA8-4E0A-965F-19B1142236A5}"/>
              </a:ext>
            </a:extLst>
          </p:cNvPr>
          <p:cNvSpPr txBox="1">
            <a:spLocks/>
          </p:cNvSpPr>
          <p:nvPr/>
        </p:nvSpPr>
        <p:spPr>
          <a:xfrm>
            <a:off x="3070076" y="223240"/>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Results</a:t>
            </a:r>
          </a:p>
        </p:txBody>
      </p:sp>
      <p:cxnSp>
        <p:nvCxnSpPr>
          <p:cNvPr id="21" name="Straight Connector 20">
            <a:extLst>
              <a:ext uri="{FF2B5EF4-FFF2-40B4-BE49-F238E27FC236}">
                <a16:creationId xmlns:a16="http://schemas.microsoft.com/office/drawing/2014/main" id="{532A4264-BF9E-4346-947B-9D12E702D6F9}"/>
              </a:ext>
            </a:extLst>
          </p:cNvPr>
          <p:cNvCxnSpPr>
            <a:cxnSpLocks/>
          </p:cNvCxnSpPr>
          <p:nvPr/>
        </p:nvCxnSpPr>
        <p:spPr>
          <a:xfrm flipH="1">
            <a:off x="7966621" y="664247"/>
            <a:ext cx="3816423"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7DCA5D-A9F2-4177-B4E9-EE552AA2ADCE}"/>
              </a:ext>
            </a:extLst>
          </p:cNvPr>
          <p:cNvCxnSpPr>
            <a:cxnSpLocks/>
          </p:cNvCxnSpPr>
          <p:nvPr/>
        </p:nvCxnSpPr>
        <p:spPr>
          <a:xfrm>
            <a:off x="405780" y="643927"/>
            <a:ext cx="364614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02BF8B-9D59-4927-83CE-9954F17F5CE3}"/>
              </a:ext>
            </a:extLst>
          </p:cNvPr>
          <p:cNvPicPr>
            <a:picLocks noChangeAspect="1"/>
          </p:cNvPicPr>
          <p:nvPr/>
        </p:nvPicPr>
        <p:blipFill>
          <a:blip r:embed="rId2"/>
          <a:stretch>
            <a:fillRect/>
          </a:stretch>
        </p:blipFill>
        <p:spPr>
          <a:xfrm>
            <a:off x="1994449" y="1700808"/>
            <a:ext cx="8060403" cy="2812018"/>
          </a:xfrm>
          <a:prstGeom prst="rect">
            <a:avLst/>
          </a:prstGeom>
        </p:spPr>
      </p:pic>
    </p:spTree>
    <p:extLst>
      <p:ext uri="{BB962C8B-B14F-4D97-AF65-F5344CB8AC3E}">
        <p14:creationId xmlns:p14="http://schemas.microsoft.com/office/powerpoint/2010/main" val="3741170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 Placeholder 1">
            <a:extLst>
              <a:ext uri="{FF2B5EF4-FFF2-40B4-BE49-F238E27FC236}">
                <a16:creationId xmlns:a16="http://schemas.microsoft.com/office/drawing/2014/main" id="{6CB77036-ABA8-4E0A-965F-19B1142236A5}"/>
              </a:ext>
            </a:extLst>
          </p:cNvPr>
          <p:cNvSpPr txBox="1">
            <a:spLocks/>
          </p:cNvSpPr>
          <p:nvPr/>
        </p:nvSpPr>
        <p:spPr>
          <a:xfrm>
            <a:off x="3070076" y="223240"/>
            <a:ext cx="5688106" cy="841375"/>
          </a:xfrm>
          <a:prstGeom prst="rect">
            <a:avLst/>
          </a:prstGeom>
        </p:spPr>
        <p:txBody>
          <a:bodyPr vert="horz" lIns="0" tIns="0" rIns="0" bIns="0" rtlCol="0">
            <a:normAutofit/>
          </a:bodyPr>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5400" b="1" dirty="0"/>
              <a:t> Results</a:t>
            </a:r>
          </a:p>
        </p:txBody>
      </p:sp>
      <p:cxnSp>
        <p:nvCxnSpPr>
          <p:cNvPr id="21" name="Straight Connector 20">
            <a:extLst>
              <a:ext uri="{FF2B5EF4-FFF2-40B4-BE49-F238E27FC236}">
                <a16:creationId xmlns:a16="http://schemas.microsoft.com/office/drawing/2014/main" id="{532A4264-BF9E-4346-947B-9D12E702D6F9}"/>
              </a:ext>
            </a:extLst>
          </p:cNvPr>
          <p:cNvCxnSpPr>
            <a:cxnSpLocks/>
          </p:cNvCxnSpPr>
          <p:nvPr/>
        </p:nvCxnSpPr>
        <p:spPr>
          <a:xfrm flipH="1">
            <a:off x="7966621" y="664247"/>
            <a:ext cx="3816423"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7DCA5D-A9F2-4177-B4E9-EE552AA2ADCE}"/>
              </a:ext>
            </a:extLst>
          </p:cNvPr>
          <p:cNvCxnSpPr>
            <a:cxnSpLocks/>
          </p:cNvCxnSpPr>
          <p:nvPr/>
        </p:nvCxnSpPr>
        <p:spPr>
          <a:xfrm>
            <a:off x="405780" y="643927"/>
            <a:ext cx="3646140" cy="0"/>
          </a:xfrm>
          <a:prstGeom prst="line">
            <a:avLst/>
          </a:prstGeom>
          <a:ln w="44450">
            <a:solidFill>
              <a:schemeClr val="accent2"/>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8A19305-9596-45CD-9918-9064EE61CD47}"/>
              </a:ext>
            </a:extLst>
          </p:cNvPr>
          <p:cNvPicPr>
            <a:picLocks noChangeAspect="1"/>
          </p:cNvPicPr>
          <p:nvPr/>
        </p:nvPicPr>
        <p:blipFill>
          <a:blip r:embed="rId2"/>
          <a:stretch>
            <a:fillRect/>
          </a:stretch>
        </p:blipFill>
        <p:spPr>
          <a:xfrm>
            <a:off x="524664" y="1412776"/>
            <a:ext cx="6512455" cy="3113706"/>
          </a:xfrm>
          <a:prstGeom prst="rect">
            <a:avLst/>
          </a:prstGeom>
          <a:solidFill>
            <a:schemeClr val="bg1">
              <a:lumMod val="75000"/>
            </a:schemeClr>
          </a:solidFill>
          <a:ln w="25400">
            <a:solidFill>
              <a:schemeClr val="accent1"/>
            </a:solidFill>
          </a:ln>
        </p:spPr>
      </p:pic>
      <p:pic>
        <p:nvPicPr>
          <p:cNvPr id="5" name="Picture 4">
            <a:extLst>
              <a:ext uri="{FF2B5EF4-FFF2-40B4-BE49-F238E27FC236}">
                <a16:creationId xmlns:a16="http://schemas.microsoft.com/office/drawing/2014/main" id="{5D1607F1-2C0D-46B0-A712-5566976CC4E3}"/>
              </a:ext>
            </a:extLst>
          </p:cNvPr>
          <p:cNvPicPr>
            <a:picLocks noChangeAspect="1"/>
          </p:cNvPicPr>
          <p:nvPr/>
        </p:nvPicPr>
        <p:blipFill>
          <a:blip r:embed="rId3"/>
          <a:stretch>
            <a:fillRect/>
          </a:stretch>
        </p:blipFill>
        <p:spPr>
          <a:xfrm>
            <a:off x="7349475" y="1412776"/>
            <a:ext cx="4433569" cy="3113707"/>
          </a:xfrm>
          <a:prstGeom prst="rect">
            <a:avLst/>
          </a:prstGeom>
          <a:solidFill>
            <a:schemeClr val="bg1">
              <a:lumMod val="75000"/>
            </a:schemeClr>
          </a:solidFill>
          <a:ln w="25400">
            <a:solidFill>
              <a:schemeClr val="accent1"/>
            </a:solidFill>
          </a:ln>
        </p:spPr>
      </p:pic>
      <p:pic>
        <p:nvPicPr>
          <p:cNvPr id="4" name="Picture 3">
            <a:extLst>
              <a:ext uri="{FF2B5EF4-FFF2-40B4-BE49-F238E27FC236}">
                <a16:creationId xmlns:a16="http://schemas.microsoft.com/office/drawing/2014/main" id="{64DA6164-1750-4E9D-93B9-114A142B0FBC}"/>
              </a:ext>
            </a:extLst>
          </p:cNvPr>
          <p:cNvPicPr>
            <a:picLocks noChangeAspect="1"/>
          </p:cNvPicPr>
          <p:nvPr/>
        </p:nvPicPr>
        <p:blipFill>
          <a:blip r:embed="rId4"/>
          <a:stretch>
            <a:fillRect/>
          </a:stretch>
        </p:blipFill>
        <p:spPr>
          <a:xfrm>
            <a:off x="4016399" y="4653136"/>
            <a:ext cx="4886325" cy="1638300"/>
          </a:xfrm>
          <a:prstGeom prst="rect">
            <a:avLst/>
          </a:prstGeom>
          <a:solidFill>
            <a:schemeClr val="bg1">
              <a:lumMod val="75000"/>
            </a:schemeClr>
          </a:solidFill>
          <a:ln w="25400">
            <a:solidFill>
              <a:schemeClr val="accent1"/>
            </a:solidFill>
          </a:ln>
        </p:spPr>
      </p:pic>
    </p:spTree>
    <p:extLst>
      <p:ext uri="{BB962C8B-B14F-4D97-AF65-F5344CB8AC3E}">
        <p14:creationId xmlns:p14="http://schemas.microsoft.com/office/powerpoint/2010/main" val="3394972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FFFFFF"/>
      </a:dk2>
      <a:lt2>
        <a:srgbClr val="EEECE1"/>
      </a:lt2>
      <a:accent1>
        <a:srgbClr val="ABABAB"/>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7335</TotalTime>
  <Words>306</Words>
  <Application>Microsoft Office PowerPoint</Application>
  <PresentationFormat>Custom</PresentationFormat>
  <Paragraphs>48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and Tactics PowerPoint template</dc:title>
  <dc:creator>Julian</dc:creator>
  <cp:lastModifiedBy>Priyanka Patil</cp:lastModifiedBy>
  <cp:revision>130</cp:revision>
  <dcterms:created xsi:type="dcterms:W3CDTF">2013-09-12T13:05:01Z</dcterms:created>
  <dcterms:modified xsi:type="dcterms:W3CDTF">2021-04-26T22:31:55Z</dcterms:modified>
</cp:coreProperties>
</file>