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 id="261" r:id="rId4"/>
    <p:sldId id="262" r:id="rId5"/>
    <p:sldId id="263" r:id="rId6"/>
    <p:sldId id="271" r:id="rId7"/>
    <p:sldId id="270" r:id="rId8"/>
    <p:sldId id="264" r:id="rId9"/>
    <p:sldId id="276" r:id="rId10"/>
    <p:sldId id="277" r:id="rId11"/>
    <p:sldId id="268" r:id="rId12"/>
    <p:sldId id="275" r:id="rId13"/>
    <p:sldId id="272" r:id="rId14"/>
    <p:sldId id="273" r:id="rId15"/>
    <p:sldId id="266" r:id="rId16"/>
    <p:sldId id="267"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B8627B-E7B0-2DE4-096B-11BBCF4CA73B}" v="30" dt="2020-04-15T23:37:10.246"/>
    <p1510:client id="{41CCCDE0-A7C4-1E44-785E-77C348066672}" v="6" dt="2020-04-15T23:38:30.208"/>
    <p1510:client id="{5CBDB22D-6475-3097-D8D1-122F0F9758F6}" v="1256" dt="2020-04-15T21:15:32.141"/>
    <p1510:client id="{80EE6F68-E3EA-40F4-BD84-BC169DD25DF7}" v="8" dt="2020-04-15T20:41:29.167"/>
    <p1510:client id="{9E17FEC2-6005-28DD-A0A0-89FC7F6277A2}" v="206" dt="2020-04-15T21:39:31.193"/>
    <p1510:client id="{F17148A3-2201-477F-BD31-721634B47F89}" v="277" dt="2020-04-15T13:04:57.0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ya Nagaraju" userId="S::hc3344@wayne.edu::5f43bae3-9108-4de2-99a0-7b6adfb1fda4" providerId="AD" clId="Web-{41CCCDE0-A7C4-1E44-785E-77C348066672}"/>
    <pc:docChg chg="modSld">
      <pc:chgData name="Kavya Nagaraju" userId="S::hc3344@wayne.edu::5f43bae3-9108-4de2-99a0-7b6adfb1fda4" providerId="AD" clId="Web-{41CCCDE0-A7C4-1E44-785E-77C348066672}" dt="2020-04-15T23:38:28.427" v="4" actId="20577"/>
      <pc:docMkLst>
        <pc:docMk/>
      </pc:docMkLst>
      <pc:sldChg chg="modSp">
        <pc:chgData name="Kavya Nagaraju" userId="S::hc3344@wayne.edu::5f43bae3-9108-4de2-99a0-7b6adfb1fda4" providerId="AD" clId="Web-{41CCCDE0-A7C4-1E44-785E-77C348066672}" dt="2020-04-15T23:38:25.848" v="2" actId="20577"/>
        <pc:sldMkLst>
          <pc:docMk/>
          <pc:sldMk cId="2320009796" sldId="268"/>
        </pc:sldMkLst>
        <pc:spChg chg="mod">
          <ac:chgData name="Kavya Nagaraju" userId="S::hc3344@wayne.edu::5f43bae3-9108-4de2-99a0-7b6adfb1fda4" providerId="AD" clId="Web-{41CCCDE0-A7C4-1E44-785E-77C348066672}" dt="2020-04-15T23:38:25.848" v="2" actId="20577"/>
          <ac:spMkLst>
            <pc:docMk/>
            <pc:sldMk cId="2320009796" sldId="268"/>
            <ac:spMk id="10" creationId="{290B1C0C-932D-4F41-8BA6-B8761DCE61F2}"/>
          </ac:spMkLst>
        </pc:spChg>
      </pc:sldChg>
    </pc:docChg>
  </pc:docChgLst>
  <pc:docChgLst>
    <pc:chgData name="Kavya Nagaraju" userId="S::hc3344@wayne.edu::5f43bae3-9108-4de2-99a0-7b6adfb1fda4" providerId="AD" clId="Web-{9E17FEC2-6005-28DD-A0A0-89FC7F6277A2}"/>
    <pc:docChg chg="modSld">
      <pc:chgData name="Kavya Nagaraju" userId="S::hc3344@wayne.edu::5f43bae3-9108-4de2-99a0-7b6adfb1fda4" providerId="AD" clId="Web-{9E17FEC2-6005-28DD-A0A0-89FC7F6277A2}" dt="2020-04-15T21:39:31.193" v="204" actId="20577"/>
      <pc:docMkLst>
        <pc:docMk/>
      </pc:docMkLst>
      <pc:sldChg chg="modSp">
        <pc:chgData name="Kavya Nagaraju" userId="S::hc3344@wayne.edu::5f43bae3-9108-4de2-99a0-7b6adfb1fda4" providerId="AD" clId="Web-{9E17FEC2-6005-28DD-A0A0-89FC7F6277A2}" dt="2020-04-15T21:39:31.193" v="203" actId="20577"/>
        <pc:sldMkLst>
          <pc:docMk/>
          <pc:sldMk cId="2379341931" sldId="272"/>
        </pc:sldMkLst>
        <pc:spChg chg="mod">
          <ac:chgData name="Kavya Nagaraju" userId="S::hc3344@wayne.edu::5f43bae3-9108-4de2-99a0-7b6adfb1fda4" providerId="AD" clId="Web-{9E17FEC2-6005-28DD-A0A0-89FC7F6277A2}" dt="2020-04-15T21:39:31.193" v="203" actId="20577"/>
          <ac:spMkLst>
            <pc:docMk/>
            <pc:sldMk cId="2379341931" sldId="272"/>
            <ac:spMk id="3" creationId="{2CDB0967-DE64-43B1-B26E-CE2ECEECE1F5}"/>
          </ac:spMkLst>
        </pc:spChg>
      </pc:sldChg>
      <pc:sldChg chg="addSp delSp modSp">
        <pc:chgData name="Kavya Nagaraju" userId="S::hc3344@wayne.edu::5f43bae3-9108-4de2-99a0-7b6adfb1fda4" providerId="AD" clId="Web-{9E17FEC2-6005-28DD-A0A0-89FC7F6277A2}" dt="2020-04-15T20:43:28.977" v="168" actId="1076"/>
        <pc:sldMkLst>
          <pc:docMk/>
          <pc:sldMk cId="3627376220" sldId="275"/>
        </pc:sldMkLst>
        <pc:spChg chg="add del">
          <ac:chgData name="Kavya Nagaraju" userId="S::hc3344@wayne.edu::5f43bae3-9108-4de2-99a0-7b6adfb1fda4" providerId="AD" clId="Web-{9E17FEC2-6005-28DD-A0A0-89FC7F6277A2}" dt="2020-04-15T20:40:52.736" v="39"/>
          <ac:spMkLst>
            <pc:docMk/>
            <pc:sldMk cId="3627376220" sldId="275"/>
            <ac:spMk id="2" creationId="{5EC7E71E-68D6-4C81-9951-D017E0DE2ECC}"/>
          </ac:spMkLst>
        </pc:spChg>
        <pc:spChg chg="add del">
          <ac:chgData name="Kavya Nagaraju" userId="S::hc3344@wayne.edu::5f43bae3-9108-4de2-99a0-7b6adfb1fda4" providerId="AD" clId="Web-{9E17FEC2-6005-28DD-A0A0-89FC7F6277A2}" dt="2020-04-15T20:40:51.815" v="38"/>
          <ac:spMkLst>
            <pc:docMk/>
            <pc:sldMk cId="3627376220" sldId="275"/>
            <ac:spMk id="4" creationId="{EE2EDFCB-43FB-456E-9598-AEBD01F0425D}"/>
          </ac:spMkLst>
        </pc:spChg>
        <pc:spChg chg="add del mod">
          <ac:chgData name="Kavya Nagaraju" userId="S::hc3344@wayne.edu::5f43bae3-9108-4de2-99a0-7b6adfb1fda4" providerId="AD" clId="Web-{9E17FEC2-6005-28DD-A0A0-89FC7F6277A2}" dt="2020-04-15T20:40:51.111" v="37"/>
          <ac:spMkLst>
            <pc:docMk/>
            <pc:sldMk cId="3627376220" sldId="275"/>
            <ac:spMk id="5" creationId="{1F5A1012-0C66-41CA-A81A-769CDC643D42}"/>
          </ac:spMkLst>
        </pc:spChg>
        <pc:spChg chg="add mod">
          <ac:chgData name="Kavya Nagaraju" userId="S::hc3344@wayne.edu::5f43bae3-9108-4de2-99a0-7b6adfb1fda4" providerId="AD" clId="Web-{9E17FEC2-6005-28DD-A0A0-89FC7F6277A2}" dt="2020-04-15T20:43:28.977" v="168" actId="1076"/>
          <ac:spMkLst>
            <pc:docMk/>
            <pc:sldMk cId="3627376220" sldId="275"/>
            <ac:spMk id="6" creationId="{59B80D99-E61D-4724-A538-E48C5DCF5AD9}"/>
          </ac:spMkLst>
        </pc:spChg>
      </pc:sldChg>
    </pc:docChg>
  </pc:docChgLst>
  <pc:docChgLst>
    <pc:chgData name="Bharath Janapareddi" userId="ddfca314-3980-4ab6-9727-15d48592c900" providerId="ADAL" clId="{80EE6F68-E3EA-40F4-BD84-BC169DD25DF7}"/>
    <pc:docChg chg="undo modSld">
      <pc:chgData name="Bharath Janapareddi" userId="ddfca314-3980-4ab6-9727-15d48592c900" providerId="ADAL" clId="{80EE6F68-E3EA-40F4-BD84-BC169DD25DF7}" dt="2020-04-15T20:41:29.167" v="9" actId="113"/>
      <pc:docMkLst>
        <pc:docMk/>
      </pc:docMkLst>
      <pc:sldChg chg="modSp">
        <pc:chgData name="Bharath Janapareddi" userId="ddfca314-3980-4ab6-9727-15d48592c900" providerId="ADAL" clId="{80EE6F68-E3EA-40F4-BD84-BC169DD25DF7}" dt="2020-04-15T19:24:16.666" v="5" actId="20578"/>
        <pc:sldMkLst>
          <pc:docMk/>
          <pc:sldMk cId="726862086" sldId="266"/>
        </pc:sldMkLst>
        <pc:spChg chg="mod">
          <ac:chgData name="Bharath Janapareddi" userId="ddfca314-3980-4ab6-9727-15d48592c900" providerId="ADAL" clId="{80EE6F68-E3EA-40F4-BD84-BC169DD25DF7}" dt="2020-04-15T19:24:16.666" v="5" actId="20578"/>
          <ac:spMkLst>
            <pc:docMk/>
            <pc:sldMk cId="726862086" sldId="266"/>
            <ac:spMk id="5" creationId="{08011131-08ED-4CC1-B869-D9453F173EBE}"/>
          </ac:spMkLst>
        </pc:spChg>
      </pc:sldChg>
      <pc:sldChg chg="modSp">
        <pc:chgData name="Bharath Janapareddi" userId="ddfca314-3980-4ab6-9727-15d48592c900" providerId="ADAL" clId="{80EE6F68-E3EA-40F4-BD84-BC169DD25DF7}" dt="2020-04-15T20:41:29.167" v="9" actId="113"/>
        <pc:sldMkLst>
          <pc:docMk/>
          <pc:sldMk cId="2320009796" sldId="268"/>
        </pc:sldMkLst>
        <pc:spChg chg="mod">
          <ac:chgData name="Bharath Janapareddi" userId="ddfca314-3980-4ab6-9727-15d48592c900" providerId="ADAL" clId="{80EE6F68-E3EA-40F4-BD84-BC169DD25DF7}" dt="2020-04-15T20:41:29.167" v="9" actId="113"/>
          <ac:spMkLst>
            <pc:docMk/>
            <pc:sldMk cId="2320009796" sldId="268"/>
            <ac:spMk id="10" creationId="{290B1C0C-932D-4F41-8BA6-B8761DCE61F2}"/>
          </ac:spMkLst>
        </pc:spChg>
      </pc:sldChg>
      <pc:sldChg chg="modSp">
        <pc:chgData name="Bharath Janapareddi" userId="ddfca314-3980-4ab6-9727-15d48592c900" providerId="ADAL" clId="{80EE6F68-E3EA-40F4-BD84-BC169DD25DF7}" dt="2020-04-15T14:33:39.714" v="2" actId="20577"/>
        <pc:sldMkLst>
          <pc:docMk/>
          <pc:sldMk cId="363061797" sldId="270"/>
        </pc:sldMkLst>
        <pc:spChg chg="mod">
          <ac:chgData name="Bharath Janapareddi" userId="ddfca314-3980-4ab6-9727-15d48592c900" providerId="ADAL" clId="{80EE6F68-E3EA-40F4-BD84-BC169DD25DF7}" dt="2020-04-15T14:33:39.714" v="2" actId="20577"/>
          <ac:spMkLst>
            <pc:docMk/>
            <pc:sldMk cId="363061797" sldId="270"/>
            <ac:spMk id="3" creationId="{7205915D-8E70-4BD4-A417-44BAA2FA1ADE}"/>
          </ac:spMkLst>
        </pc:spChg>
      </pc:sldChg>
      <pc:sldChg chg="modSp">
        <pc:chgData name="Bharath Janapareddi" userId="ddfca314-3980-4ab6-9727-15d48592c900" providerId="ADAL" clId="{80EE6F68-E3EA-40F4-BD84-BC169DD25DF7}" dt="2020-04-15T14:34:59.703" v="4" actId="27636"/>
        <pc:sldMkLst>
          <pc:docMk/>
          <pc:sldMk cId="523319739" sldId="271"/>
        </pc:sldMkLst>
        <pc:picChg chg="mod">
          <ac:chgData name="Bharath Janapareddi" userId="ddfca314-3980-4ab6-9727-15d48592c900" providerId="ADAL" clId="{80EE6F68-E3EA-40F4-BD84-BC169DD25DF7}" dt="2020-04-15T14:34:59.703" v="4" actId="27636"/>
          <ac:picMkLst>
            <pc:docMk/>
            <pc:sldMk cId="523319739" sldId="271"/>
            <ac:picMk id="1026" creationId="{7B5BC966-09B6-4BCF-965B-67B67AD56021}"/>
          </ac:picMkLst>
        </pc:picChg>
      </pc:sldChg>
    </pc:docChg>
  </pc:docChgLst>
  <pc:docChgLst>
    <pc:chgData name="Priyanka Patil" userId="e1d40f2e73a79192" providerId="LiveId" clId="{F17148A3-2201-477F-BD31-721634B47F89}"/>
    <pc:docChg chg="custSel modSld">
      <pc:chgData name="Priyanka Patil" userId="e1d40f2e73a79192" providerId="LiveId" clId="{F17148A3-2201-477F-BD31-721634B47F89}" dt="2020-04-15T13:06:44.238" v="46" actId="20577"/>
      <pc:docMkLst>
        <pc:docMk/>
      </pc:docMkLst>
      <pc:sldChg chg="modSp">
        <pc:chgData name="Priyanka Patil" userId="e1d40f2e73a79192" providerId="LiveId" clId="{F17148A3-2201-477F-BD31-721634B47F89}" dt="2020-04-15T13:00:57.150" v="12" actId="120"/>
        <pc:sldMkLst>
          <pc:docMk/>
          <pc:sldMk cId="3049450665" sldId="259"/>
        </pc:sldMkLst>
        <pc:spChg chg="mod">
          <ac:chgData name="Priyanka Patil" userId="e1d40f2e73a79192" providerId="LiveId" clId="{F17148A3-2201-477F-BD31-721634B47F89}" dt="2020-04-15T13:00:57.150" v="12" actId="120"/>
          <ac:spMkLst>
            <pc:docMk/>
            <pc:sldMk cId="3049450665" sldId="259"/>
            <ac:spMk id="2" creationId="{A44EE3A9-60A9-40A4-954E-FE84F73544C2}"/>
          </ac:spMkLst>
        </pc:spChg>
      </pc:sldChg>
      <pc:sldChg chg="modSp">
        <pc:chgData name="Priyanka Patil" userId="e1d40f2e73a79192" providerId="LiveId" clId="{F17148A3-2201-477F-BD31-721634B47F89}" dt="2020-04-15T13:01:07.374" v="13" actId="108"/>
        <pc:sldMkLst>
          <pc:docMk/>
          <pc:sldMk cId="618510082" sldId="261"/>
        </pc:sldMkLst>
        <pc:spChg chg="mod">
          <ac:chgData name="Priyanka Patil" userId="e1d40f2e73a79192" providerId="LiveId" clId="{F17148A3-2201-477F-BD31-721634B47F89}" dt="2020-04-15T13:01:07.374" v="13" actId="108"/>
          <ac:spMkLst>
            <pc:docMk/>
            <pc:sldMk cId="618510082" sldId="261"/>
            <ac:spMk id="2" creationId="{80AC3B28-B357-4FE4-BBC4-B11924385DDF}"/>
          </ac:spMkLst>
        </pc:spChg>
      </pc:sldChg>
      <pc:sldChg chg="modSp">
        <pc:chgData name="Priyanka Patil" userId="e1d40f2e73a79192" providerId="LiveId" clId="{F17148A3-2201-477F-BD31-721634B47F89}" dt="2020-04-15T13:01:18.177" v="14" actId="108"/>
        <pc:sldMkLst>
          <pc:docMk/>
          <pc:sldMk cId="3462706865" sldId="262"/>
        </pc:sldMkLst>
        <pc:spChg chg="mod">
          <ac:chgData name="Priyanka Patil" userId="e1d40f2e73a79192" providerId="LiveId" clId="{F17148A3-2201-477F-BD31-721634B47F89}" dt="2020-04-15T13:01:18.177" v="14" actId="108"/>
          <ac:spMkLst>
            <pc:docMk/>
            <pc:sldMk cId="3462706865" sldId="262"/>
            <ac:spMk id="2" creationId="{050297CE-1EBB-44F9-88BC-49FBBE1AEB91}"/>
          </ac:spMkLst>
        </pc:spChg>
      </pc:sldChg>
      <pc:sldChg chg="modSp">
        <pc:chgData name="Priyanka Patil" userId="e1d40f2e73a79192" providerId="LiveId" clId="{F17148A3-2201-477F-BD31-721634B47F89}" dt="2020-04-15T13:01:46.351" v="18" actId="108"/>
        <pc:sldMkLst>
          <pc:docMk/>
          <pc:sldMk cId="2519949432" sldId="263"/>
        </pc:sldMkLst>
        <pc:spChg chg="mod">
          <ac:chgData name="Priyanka Patil" userId="e1d40f2e73a79192" providerId="LiveId" clId="{F17148A3-2201-477F-BD31-721634B47F89}" dt="2020-04-15T13:01:46.351" v="18" actId="108"/>
          <ac:spMkLst>
            <pc:docMk/>
            <pc:sldMk cId="2519949432" sldId="263"/>
            <ac:spMk id="2" creationId="{B89B68C6-FF80-4FE6-A9EC-52D7C0437A13}"/>
          </ac:spMkLst>
        </pc:spChg>
      </pc:sldChg>
      <pc:sldChg chg="modSp">
        <pc:chgData name="Priyanka Patil" userId="e1d40f2e73a79192" providerId="LiveId" clId="{F17148A3-2201-477F-BD31-721634B47F89}" dt="2020-04-15T13:05:31.494" v="41" actId="120"/>
        <pc:sldMkLst>
          <pc:docMk/>
          <pc:sldMk cId="726862086" sldId="266"/>
        </pc:sldMkLst>
        <pc:spChg chg="mod">
          <ac:chgData name="Priyanka Patil" userId="e1d40f2e73a79192" providerId="LiveId" clId="{F17148A3-2201-477F-BD31-721634B47F89}" dt="2020-04-15T13:05:31.494" v="41" actId="120"/>
          <ac:spMkLst>
            <pc:docMk/>
            <pc:sldMk cId="726862086" sldId="266"/>
            <ac:spMk id="2" creationId="{5163285C-96D2-433D-A276-E5819443434D}"/>
          </ac:spMkLst>
        </pc:spChg>
      </pc:sldChg>
      <pc:sldChg chg="modSp">
        <pc:chgData name="Priyanka Patil" userId="e1d40f2e73a79192" providerId="LiveId" clId="{F17148A3-2201-477F-BD31-721634B47F89}" dt="2020-04-15T13:01:58.782" v="19" actId="108"/>
        <pc:sldMkLst>
          <pc:docMk/>
          <pc:sldMk cId="2320009796" sldId="268"/>
        </pc:sldMkLst>
        <pc:spChg chg="mod">
          <ac:chgData name="Priyanka Patil" userId="e1d40f2e73a79192" providerId="LiveId" clId="{F17148A3-2201-477F-BD31-721634B47F89}" dt="2020-04-15T13:01:58.782" v="19" actId="108"/>
          <ac:spMkLst>
            <pc:docMk/>
            <pc:sldMk cId="2320009796" sldId="268"/>
            <ac:spMk id="11" creationId="{72346A00-C702-4BE6-9BE8-65874139B1E1}"/>
          </ac:spMkLst>
        </pc:spChg>
      </pc:sldChg>
      <pc:sldChg chg="modSp">
        <pc:chgData name="Priyanka Patil" userId="e1d40f2e73a79192" providerId="LiveId" clId="{F17148A3-2201-477F-BD31-721634B47F89}" dt="2020-04-15T13:06:44.238" v="46" actId="20577"/>
        <pc:sldMkLst>
          <pc:docMk/>
          <pc:sldMk cId="363061797" sldId="270"/>
        </pc:sldMkLst>
        <pc:spChg chg="mod">
          <ac:chgData name="Priyanka Patil" userId="e1d40f2e73a79192" providerId="LiveId" clId="{F17148A3-2201-477F-BD31-721634B47F89}" dt="2020-04-15T13:01:34.020" v="17" actId="1076"/>
          <ac:spMkLst>
            <pc:docMk/>
            <pc:sldMk cId="363061797" sldId="270"/>
            <ac:spMk id="2" creationId="{43A800D7-059F-4A98-BD6F-91CB95EBDC58}"/>
          </ac:spMkLst>
        </pc:spChg>
        <pc:spChg chg="mod">
          <ac:chgData name="Priyanka Patil" userId="e1d40f2e73a79192" providerId="LiveId" clId="{F17148A3-2201-477F-BD31-721634B47F89}" dt="2020-04-15T13:06:44.238" v="46" actId="20577"/>
          <ac:spMkLst>
            <pc:docMk/>
            <pc:sldMk cId="363061797" sldId="270"/>
            <ac:spMk id="3" creationId="{7205915D-8E70-4BD4-A417-44BAA2FA1ADE}"/>
          </ac:spMkLst>
        </pc:spChg>
      </pc:sldChg>
      <pc:sldChg chg="addSp delSp modSp">
        <pc:chgData name="Priyanka Patil" userId="e1d40f2e73a79192" providerId="LiveId" clId="{F17148A3-2201-477F-BD31-721634B47F89}" dt="2020-04-15T13:05:10.006" v="39" actId="255"/>
        <pc:sldMkLst>
          <pc:docMk/>
          <pc:sldMk cId="2379341931" sldId="272"/>
        </pc:sldMkLst>
        <pc:spChg chg="mod">
          <ac:chgData name="Priyanka Patil" userId="e1d40f2e73a79192" providerId="LiveId" clId="{F17148A3-2201-477F-BD31-721634B47F89}" dt="2020-04-15T13:04:41.472" v="35" actId="27636"/>
          <ac:spMkLst>
            <pc:docMk/>
            <pc:sldMk cId="2379341931" sldId="272"/>
            <ac:spMk id="3" creationId="{2CDB0967-DE64-43B1-B26E-CE2ECEECE1F5}"/>
          </ac:spMkLst>
        </pc:spChg>
        <pc:spChg chg="del mod">
          <ac:chgData name="Priyanka Patil" userId="e1d40f2e73a79192" providerId="LiveId" clId="{F17148A3-2201-477F-BD31-721634B47F89}" dt="2020-04-15T13:04:05.999" v="26" actId="478"/>
          <ac:spMkLst>
            <pc:docMk/>
            <pc:sldMk cId="2379341931" sldId="272"/>
            <ac:spMk id="5" creationId="{917AA40D-B296-472E-B511-E80CFBE0B291}"/>
          </ac:spMkLst>
        </pc:spChg>
        <pc:spChg chg="add mod">
          <ac:chgData name="Priyanka Patil" userId="e1d40f2e73a79192" providerId="LiveId" clId="{F17148A3-2201-477F-BD31-721634B47F89}" dt="2020-04-15T13:05:10.006" v="39" actId="255"/>
          <ac:spMkLst>
            <pc:docMk/>
            <pc:sldMk cId="2379341931" sldId="272"/>
            <ac:spMk id="6" creationId="{15331532-399D-4AC5-B10C-FEDBE238EF20}"/>
          </ac:spMkLst>
        </pc:spChg>
        <pc:picChg chg="add mod">
          <ac:chgData name="Priyanka Patil" userId="e1d40f2e73a79192" providerId="LiveId" clId="{F17148A3-2201-477F-BD31-721634B47F89}" dt="2020-04-15T13:04:15.552" v="28" actId="1076"/>
          <ac:picMkLst>
            <pc:docMk/>
            <pc:sldMk cId="2379341931" sldId="272"/>
            <ac:picMk id="8194" creationId="{9C3B115F-4DCB-4028-8836-D90E8A06F5B2}"/>
          </ac:picMkLst>
        </pc:picChg>
      </pc:sldChg>
      <pc:sldChg chg="modSp">
        <pc:chgData name="Priyanka Patil" userId="e1d40f2e73a79192" providerId="LiveId" clId="{F17148A3-2201-477F-BD31-721634B47F89}" dt="2020-04-15T13:05:22.731" v="40" actId="255"/>
        <pc:sldMkLst>
          <pc:docMk/>
          <pc:sldMk cId="3644718488" sldId="273"/>
        </pc:sldMkLst>
        <pc:spChg chg="mod">
          <ac:chgData name="Priyanka Patil" userId="e1d40f2e73a79192" providerId="LiveId" clId="{F17148A3-2201-477F-BD31-721634B47F89}" dt="2020-04-15T13:05:22.731" v="40" actId="255"/>
          <ac:spMkLst>
            <pc:docMk/>
            <pc:sldMk cId="3644718488" sldId="273"/>
            <ac:spMk id="5" creationId="{2BC0864A-EBAB-42A1-98CB-FDFA5A61F88E}"/>
          </ac:spMkLst>
        </pc:spChg>
      </pc:sldChg>
      <pc:sldChg chg="modSp">
        <pc:chgData name="Priyanka Patil" userId="e1d40f2e73a79192" providerId="LiveId" clId="{F17148A3-2201-477F-BD31-721634B47F89}" dt="2020-04-15T13:03:15.541" v="22" actId="255"/>
        <pc:sldMkLst>
          <pc:docMk/>
          <pc:sldMk cId="627875882" sldId="274"/>
        </pc:sldMkLst>
        <pc:spChg chg="mod">
          <ac:chgData name="Priyanka Patil" userId="e1d40f2e73a79192" providerId="LiveId" clId="{F17148A3-2201-477F-BD31-721634B47F89}" dt="2020-04-15T13:03:15.541" v="22" actId="255"/>
          <ac:spMkLst>
            <pc:docMk/>
            <pc:sldMk cId="627875882" sldId="274"/>
            <ac:spMk id="3" creationId="{8DB1E633-0266-42A1-A1AF-91B189531C49}"/>
          </ac:spMkLst>
        </pc:spChg>
      </pc:sldChg>
      <pc:sldChg chg="modSp">
        <pc:chgData name="Priyanka Patil" userId="e1d40f2e73a79192" providerId="LiveId" clId="{F17148A3-2201-477F-BD31-721634B47F89}" dt="2020-04-15T13:03:58.140" v="25" actId="108"/>
        <pc:sldMkLst>
          <pc:docMk/>
          <pc:sldMk cId="3627376220" sldId="275"/>
        </pc:sldMkLst>
        <pc:spChg chg="mod">
          <ac:chgData name="Priyanka Patil" userId="e1d40f2e73a79192" providerId="LiveId" clId="{F17148A3-2201-477F-BD31-721634B47F89}" dt="2020-04-15T13:03:58.140" v="25" actId="108"/>
          <ac:spMkLst>
            <pc:docMk/>
            <pc:sldMk cId="3627376220" sldId="275"/>
            <ac:spMk id="3" creationId="{950399CC-ED51-4A7B-A584-C60952E1CAE3}"/>
          </ac:spMkLst>
        </pc:spChg>
      </pc:sldChg>
    </pc:docChg>
  </pc:docChgLst>
  <pc:docChgLst>
    <pc:chgData name="Kavya Nagaraju" userId="S::hc3344@wayne.edu::5f43bae3-9108-4de2-99a0-7b6adfb1fda4" providerId="AD" clId="Web-{28B8627B-E7B0-2DE4-096B-11BBCF4CA73B}"/>
    <pc:docChg chg="modSld">
      <pc:chgData name="Kavya Nagaraju" userId="S::hc3344@wayne.edu::5f43bae3-9108-4de2-99a0-7b6adfb1fda4" providerId="AD" clId="Web-{28B8627B-E7B0-2DE4-096B-11BBCF4CA73B}" dt="2020-04-15T23:37:10.246" v="29" actId="20577"/>
      <pc:docMkLst>
        <pc:docMk/>
      </pc:docMkLst>
      <pc:sldChg chg="modSp">
        <pc:chgData name="Kavya Nagaraju" userId="S::hc3344@wayne.edu::5f43bae3-9108-4de2-99a0-7b6adfb1fda4" providerId="AD" clId="Web-{28B8627B-E7B0-2DE4-096B-11BBCF4CA73B}" dt="2020-04-15T23:37:10.246" v="28" actId="20577"/>
        <pc:sldMkLst>
          <pc:docMk/>
          <pc:sldMk cId="2320009796" sldId="268"/>
        </pc:sldMkLst>
        <pc:spChg chg="mod">
          <ac:chgData name="Kavya Nagaraju" userId="S::hc3344@wayne.edu::5f43bae3-9108-4de2-99a0-7b6adfb1fda4" providerId="AD" clId="Web-{28B8627B-E7B0-2DE4-096B-11BBCF4CA73B}" dt="2020-04-15T23:37:10.246" v="28" actId="20577"/>
          <ac:spMkLst>
            <pc:docMk/>
            <pc:sldMk cId="2320009796" sldId="268"/>
            <ac:spMk id="10" creationId="{290B1C0C-932D-4F41-8BA6-B8761DCE61F2}"/>
          </ac:spMkLst>
        </pc:spChg>
      </pc:sldChg>
    </pc:docChg>
  </pc:docChgLst>
  <pc:docChgLst>
    <pc:chgData name="Priyanka Patil" userId="S::hc6653@wayne.edu::375c7f03-63f7-4aa7-8dd5-dffe801482a0" providerId="AD" clId="Web-{5CBDB22D-6475-3097-D8D1-122F0F9758F6}"/>
    <pc:docChg chg="addSld delSld modSld sldOrd">
      <pc:chgData name="Priyanka Patil" userId="S::hc6653@wayne.edu::375c7f03-63f7-4aa7-8dd5-dffe801482a0" providerId="AD" clId="Web-{5CBDB22D-6475-3097-D8D1-122F0F9758F6}" dt="2020-04-15T21:15:32.141" v="1250"/>
      <pc:docMkLst>
        <pc:docMk/>
      </pc:docMkLst>
      <pc:sldChg chg="modSp">
        <pc:chgData name="Priyanka Patil" userId="S::hc6653@wayne.edu::375c7f03-63f7-4aa7-8dd5-dffe801482a0" providerId="AD" clId="Web-{5CBDB22D-6475-3097-D8D1-122F0F9758F6}" dt="2020-04-15T16:13:18.050" v="753" actId="20577"/>
        <pc:sldMkLst>
          <pc:docMk/>
          <pc:sldMk cId="4293501308" sldId="258"/>
        </pc:sldMkLst>
        <pc:spChg chg="mod">
          <ac:chgData name="Priyanka Patil" userId="S::hc6653@wayne.edu::375c7f03-63f7-4aa7-8dd5-dffe801482a0" providerId="AD" clId="Web-{5CBDB22D-6475-3097-D8D1-122F0F9758F6}" dt="2020-04-15T16:13:18.050" v="753" actId="20577"/>
          <ac:spMkLst>
            <pc:docMk/>
            <pc:sldMk cId="4293501308" sldId="258"/>
            <ac:spMk id="7" creationId="{AC889CBF-34AF-484D-BCD8-B17A5AA733F9}"/>
          </ac:spMkLst>
        </pc:spChg>
      </pc:sldChg>
      <pc:sldChg chg="modSp">
        <pc:chgData name="Priyanka Patil" userId="S::hc6653@wayne.edu::375c7f03-63f7-4aa7-8dd5-dffe801482a0" providerId="AD" clId="Web-{5CBDB22D-6475-3097-D8D1-122F0F9758F6}" dt="2020-04-15T16:09:26.541" v="692" actId="1076"/>
        <pc:sldMkLst>
          <pc:docMk/>
          <pc:sldMk cId="3049450665" sldId="259"/>
        </pc:sldMkLst>
        <pc:spChg chg="mod">
          <ac:chgData name="Priyanka Patil" userId="S::hc6653@wayne.edu::375c7f03-63f7-4aa7-8dd5-dffe801482a0" providerId="AD" clId="Web-{5CBDB22D-6475-3097-D8D1-122F0F9758F6}" dt="2020-04-15T16:09:26.541" v="692" actId="1076"/>
          <ac:spMkLst>
            <pc:docMk/>
            <pc:sldMk cId="3049450665" sldId="259"/>
            <ac:spMk id="2" creationId="{A44EE3A9-60A9-40A4-954E-FE84F73544C2}"/>
          </ac:spMkLst>
        </pc:spChg>
        <pc:spChg chg="mod">
          <ac:chgData name="Priyanka Patil" userId="S::hc6653@wayne.edu::375c7f03-63f7-4aa7-8dd5-dffe801482a0" providerId="AD" clId="Web-{5CBDB22D-6475-3097-D8D1-122F0F9758F6}" dt="2020-04-15T16:09:20.541" v="691"/>
          <ac:spMkLst>
            <pc:docMk/>
            <pc:sldMk cId="3049450665" sldId="259"/>
            <ac:spMk id="3" creationId="{7A972AEC-92FE-4573-A635-387A9339354D}"/>
          </ac:spMkLst>
        </pc:spChg>
      </pc:sldChg>
      <pc:sldChg chg="modSp">
        <pc:chgData name="Priyanka Patil" userId="S::hc6653@wayne.edu::375c7f03-63f7-4aa7-8dd5-dffe801482a0" providerId="AD" clId="Web-{5CBDB22D-6475-3097-D8D1-122F0F9758F6}" dt="2020-04-15T15:48:19.024" v="442" actId="1076"/>
        <pc:sldMkLst>
          <pc:docMk/>
          <pc:sldMk cId="618510082" sldId="261"/>
        </pc:sldMkLst>
        <pc:spChg chg="mod">
          <ac:chgData name="Priyanka Patil" userId="S::hc6653@wayne.edu::375c7f03-63f7-4aa7-8dd5-dffe801482a0" providerId="AD" clId="Web-{5CBDB22D-6475-3097-D8D1-122F0F9758F6}" dt="2020-04-15T15:48:19.024" v="442" actId="1076"/>
          <ac:spMkLst>
            <pc:docMk/>
            <pc:sldMk cId="618510082" sldId="261"/>
            <ac:spMk id="2" creationId="{80AC3B28-B357-4FE4-BBC4-B11924385DDF}"/>
          </ac:spMkLst>
        </pc:spChg>
        <pc:spChg chg="mod">
          <ac:chgData name="Priyanka Patil" userId="S::hc6653@wayne.edu::375c7f03-63f7-4aa7-8dd5-dffe801482a0" providerId="AD" clId="Web-{5CBDB22D-6475-3097-D8D1-122F0F9758F6}" dt="2020-04-15T15:37:51.750" v="236"/>
          <ac:spMkLst>
            <pc:docMk/>
            <pc:sldMk cId="618510082" sldId="261"/>
            <ac:spMk id="3" creationId="{776A282A-69C2-438E-AD30-3A2FF78DC960}"/>
          </ac:spMkLst>
        </pc:spChg>
      </pc:sldChg>
      <pc:sldChg chg="modSp">
        <pc:chgData name="Priyanka Patil" userId="S::hc6653@wayne.edu::375c7f03-63f7-4aa7-8dd5-dffe801482a0" providerId="AD" clId="Web-{5CBDB22D-6475-3097-D8D1-122F0F9758F6}" dt="2020-04-15T19:42:09.038" v="1132" actId="20577"/>
        <pc:sldMkLst>
          <pc:docMk/>
          <pc:sldMk cId="3462706865" sldId="262"/>
        </pc:sldMkLst>
        <pc:spChg chg="mod">
          <ac:chgData name="Priyanka Patil" userId="S::hc6653@wayne.edu::375c7f03-63f7-4aa7-8dd5-dffe801482a0" providerId="AD" clId="Web-{5CBDB22D-6475-3097-D8D1-122F0F9758F6}" dt="2020-04-15T15:48:49.431" v="447" actId="20577"/>
          <ac:spMkLst>
            <pc:docMk/>
            <pc:sldMk cId="3462706865" sldId="262"/>
            <ac:spMk id="2" creationId="{050297CE-1EBB-44F9-88BC-49FBBE1AEB91}"/>
          </ac:spMkLst>
        </pc:spChg>
        <pc:spChg chg="mod">
          <ac:chgData name="Priyanka Patil" userId="S::hc6653@wayne.edu::375c7f03-63f7-4aa7-8dd5-dffe801482a0" providerId="AD" clId="Web-{5CBDB22D-6475-3097-D8D1-122F0F9758F6}" dt="2020-04-15T19:42:09.038" v="1132" actId="20577"/>
          <ac:spMkLst>
            <pc:docMk/>
            <pc:sldMk cId="3462706865" sldId="262"/>
            <ac:spMk id="6" creationId="{97AFFDC6-E5D0-48B2-97AB-55C87AB5C134}"/>
          </ac:spMkLst>
        </pc:spChg>
      </pc:sldChg>
      <pc:sldChg chg="modSp">
        <pc:chgData name="Priyanka Patil" userId="S::hc6653@wayne.edu::375c7f03-63f7-4aa7-8dd5-dffe801482a0" providerId="AD" clId="Web-{5CBDB22D-6475-3097-D8D1-122F0F9758F6}" dt="2020-04-15T19:43:05.806" v="1138" actId="1076"/>
        <pc:sldMkLst>
          <pc:docMk/>
          <pc:sldMk cId="2519949432" sldId="263"/>
        </pc:sldMkLst>
        <pc:spChg chg="mod">
          <ac:chgData name="Priyanka Patil" userId="S::hc6653@wayne.edu::375c7f03-63f7-4aa7-8dd5-dffe801482a0" providerId="AD" clId="Web-{5CBDB22D-6475-3097-D8D1-122F0F9758F6}" dt="2020-04-15T19:42:21.507" v="1134" actId="1076"/>
          <ac:spMkLst>
            <pc:docMk/>
            <pc:sldMk cId="2519949432" sldId="263"/>
            <ac:spMk id="2" creationId="{B89B68C6-FF80-4FE6-A9EC-52D7C0437A13}"/>
          </ac:spMkLst>
        </pc:spChg>
        <pc:spChg chg="mod">
          <ac:chgData name="Priyanka Patil" userId="S::hc6653@wayne.edu::375c7f03-63f7-4aa7-8dd5-dffe801482a0" providerId="AD" clId="Web-{5CBDB22D-6475-3097-D8D1-122F0F9758F6}" dt="2020-04-15T19:43:05.806" v="1138" actId="1076"/>
          <ac:spMkLst>
            <pc:docMk/>
            <pc:sldMk cId="2519949432" sldId="263"/>
            <ac:spMk id="3" creationId="{9A76A231-81AA-4694-B889-98BEFFAECA18}"/>
          </ac:spMkLst>
        </pc:spChg>
      </pc:sldChg>
      <pc:sldChg chg="addSp modSp">
        <pc:chgData name="Priyanka Patil" userId="S::hc6653@wayne.edu::375c7f03-63f7-4aa7-8dd5-dffe801482a0" providerId="AD" clId="Web-{5CBDB22D-6475-3097-D8D1-122F0F9758F6}" dt="2020-04-15T19:54:44.701" v="1178" actId="20577"/>
        <pc:sldMkLst>
          <pc:docMk/>
          <pc:sldMk cId="2356432904" sldId="264"/>
        </pc:sldMkLst>
        <pc:spChg chg="mod">
          <ac:chgData name="Priyanka Patil" userId="S::hc6653@wayne.edu::375c7f03-63f7-4aa7-8dd5-dffe801482a0" providerId="AD" clId="Web-{5CBDB22D-6475-3097-D8D1-122F0F9758F6}" dt="2020-04-15T13:31:17.915" v="79" actId="14100"/>
          <ac:spMkLst>
            <pc:docMk/>
            <pc:sldMk cId="2356432904" sldId="264"/>
            <ac:spMk id="2" creationId="{A6AC5BF8-105C-46F0-A19D-A917624EDAFE}"/>
          </ac:spMkLst>
        </pc:spChg>
        <pc:spChg chg="add mod">
          <ac:chgData name="Priyanka Patil" userId="S::hc6653@wayne.edu::375c7f03-63f7-4aa7-8dd5-dffe801482a0" providerId="AD" clId="Web-{5CBDB22D-6475-3097-D8D1-122F0F9758F6}" dt="2020-04-15T19:54:44.701" v="1178" actId="20577"/>
          <ac:spMkLst>
            <pc:docMk/>
            <pc:sldMk cId="2356432904" sldId="264"/>
            <ac:spMk id="4" creationId="{D9E5E1B7-B17C-4F7E-A0E5-4116AFDE7DD5}"/>
          </ac:spMkLst>
        </pc:spChg>
        <pc:spChg chg="add mod">
          <ac:chgData name="Priyanka Patil" userId="S::hc6653@wayne.edu::375c7f03-63f7-4aa7-8dd5-dffe801482a0" providerId="AD" clId="Web-{5CBDB22D-6475-3097-D8D1-122F0F9758F6}" dt="2020-04-15T13:33:18.529" v="93" actId="20577"/>
          <ac:spMkLst>
            <pc:docMk/>
            <pc:sldMk cId="2356432904" sldId="264"/>
            <ac:spMk id="5" creationId="{0EF251F4-646A-46BB-988F-3A61A202E5C5}"/>
          </ac:spMkLst>
        </pc:spChg>
        <pc:spChg chg="add mod">
          <ac:chgData name="Priyanka Patil" userId="S::hc6653@wayne.edu::375c7f03-63f7-4aa7-8dd5-dffe801482a0" providerId="AD" clId="Web-{5CBDB22D-6475-3097-D8D1-122F0F9758F6}" dt="2020-04-15T16:01:04.116" v="588" actId="1076"/>
          <ac:spMkLst>
            <pc:docMk/>
            <pc:sldMk cId="2356432904" sldId="264"/>
            <ac:spMk id="7" creationId="{C6409390-3A2A-440A-AA66-7826433E83C3}"/>
          </ac:spMkLst>
        </pc:spChg>
        <pc:spChg chg="add">
          <ac:chgData name="Priyanka Patil" userId="S::hc6653@wayne.edu::375c7f03-63f7-4aa7-8dd5-dffe801482a0" providerId="AD" clId="Web-{5CBDB22D-6475-3097-D8D1-122F0F9758F6}" dt="2020-04-15T15:53:04.675" v="509"/>
          <ac:spMkLst>
            <pc:docMk/>
            <pc:sldMk cId="2356432904" sldId="264"/>
            <ac:spMk id="10" creationId="{FB6C04F7-49D9-48B6-BF4A-2F9150B471E9}"/>
          </ac:spMkLst>
        </pc:spChg>
        <pc:picChg chg="mod">
          <ac:chgData name="Priyanka Patil" userId="S::hc6653@wayne.edu::375c7f03-63f7-4aa7-8dd5-dffe801482a0" providerId="AD" clId="Web-{5CBDB22D-6475-3097-D8D1-122F0F9758F6}" dt="2020-04-15T16:01:19.054" v="591" actId="14100"/>
          <ac:picMkLst>
            <pc:docMk/>
            <pc:sldMk cId="2356432904" sldId="264"/>
            <ac:picMk id="12" creationId="{08602306-E752-4C6E-85E0-6E1D1D25695D}"/>
          </ac:picMkLst>
        </pc:picChg>
      </pc:sldChg>
      <pc:sldChg chg="addSp delSp modSp">
        <pc:chgData name="Priyanka Patil" userId="S::hc6653@wayne.edu::375c7f03-63f7-4aa7-8dd5-dffe801482a0" providerId="AD" clId="Web-{5CBDB22D-6475-3097-D8D1-122F0F9758F6}" dt="2020-04-15T16:07:47.553" v="654" actId="1076"/>
        <pc:sldMkLst>
          <pc:docMk/>
          <pc:sldMk cId="726862086" sldId="266"/>
        </pc:sldMkLst>
        <pc:spChg chg="mod">
          <ac:chgData name="Priyanka Patil" userId="S::hc6653@wayne.edu::375c7f03-63f7-4aa7-8dd5-dffe801482a0" providerId="AD" clId="Web-{5CBDB22D-6475-3097-D8D1-122F0F9758F6}" dt="2020-04-15T16:07:42.568" v="653" actId="1076"/>
          <ac:spMkLst>
            <pc:docMk/>
            <pc:sldMk cId="726862086" sldId="266"/>
            <ac:spMk id="2" creationId="{5163285C-96D2-433D-A276-E5819443434D}"/>
          </ac:spMkLst>
        </pc:spChg>
        <pc:spChg chg="del mod">
          <ac:chgData name="Priyanka Patil" userId="S::hc6653@wayne.edu::375c7f03-63f7-4aa7-8dd5-dffe801482a0" providerId="AD" clId="Web-{5CBDB22D-6475-3097-D8D1-122F0F9758F6}" dt="2020-04-15T16:07:18.177" v="646"/>
          <ac:spMkLst>
            <pc:docMk/>
            <pc:sldMk cId="726862086" sldId="266"/>
            <ac:spMk id="3" creationId="{3EF6C91E-F6CD-41B5-86AE-2508817E91FD}"/>
          </ac:spMkLst>
        </pc:spChg>
        <pc:spChg chg="add mod">
          <ac:chgData name="Priyanka Patil" userId="S::hc6653@wayne.edu::375c7f03-63f7-4aa7-8dd5-dffe801482a0" providerId="AD" clId="Web-{5CBDB22D-6475-3097-D8D1-122F0F9758F6}" dt="2020-04-15T16:07:47.553" v="654" actId="1076"/>
          <ac:spMkLst>
            <pc:docMk/>
            <pc:sldMk cId="726862086" sldId="266"/>
            <ac:spMk id="5" creationId="{08011131-08ED-4CC1-B869-D9453F173EBE}"/>
          </ac:spMkLst>
        </pc:spChg>
      </pc:sldChg>
      <pc:sldChg chg="modSp">
        <pc:chgData name="Priyanka Patil" userId="S::hc6653@wayne.edu::375c7f03-63f7-4aa7-8dd5-dffe801482a0" providerId="AD" clId="Web-{5CBDB22D-6475-3097-D8D1-122F0F9758F6}" dt="2020-04-15T16:06:08.268" v="643" actId="20577"/>
        <pc:sldMkLst>
          <pc:docMk/>
          <pc:sldMk cId="1351878875" sldId="267"/>
        </pc:sldMkLst>
        <pc:spChg chg="mod">
          <ac:chgData name="Priyanka Patil" userId="S::hc6653@wayne.edu::375c7f03-63f7-4aa7-8dd5-dffe801482a0" providerId="AD" clId="Web-{5CBDB22D-6475-3097-D8D1-122F0F9758F6}" dt="2020-04-15T16:06:08.268" v="643" actId="20577"/>
          <ac:spMkLst>
            <pc:docMk/>
            <pc:sldMk cId="1351878875" sldId="267"/>
            <ac:spMk id="2" creationId="{DADEEF59-FAB5-4267-B228-2DE0BA492EDB}"/>
          </ac:spMkLst>
        </pc:spChg>
      </pc:sldChg>
      <pc:sldChg chg="modSp">
        <pc:chgData name="Priyanka Patil" userId="S::hc6653@wayne.edu::375c7f03-63f7-4aa7-8dd5-dffe801482a0" providerId="AD" clId="Web-{5CBDB22D-6475-3097-D8D1-122F0F9758F6}" dt="2020-04-15T16:08:24.914" v="660" actId="20577"/>
        <pc:sldMkLst>
          <pc:docMk/>
          <pc:sldMk cId="2320009796" sldId="268"/>
        </pc:sldMkLst>
        <pc:spChg chg="mod">
          <ac:chgData name="Priyanka Patil" userId="S::hc6653@wayne.edu::375c7f03-63f7-4aa7-8dd5-dffe801482a0" providerId="AD" clId="Web-{5CBDB22D-6475-3097-D8D1-122F0F9758F6}" dt="2020-04-15T16:08:24.914" v="660" actId="20577"/>
          <ac:spMkLst>
            <pc:docMk/>
            <pc:sldMk cId="2320009796" sldId="268"/>
            <ac:spMk id="9" creationId="{D1FA49F2-3F45-4C60-9D5B-A5C01CDB61E9}"/>
          </ac:spMkLst>
        </pc:spChg>
        <pc:spChg chg="mod">
          <ac:chgData name="Priyanka Patil" userId="S::hc6653@wayne.edu::375c7f03-63f7-4aa7-8dd5-dffe801482a0" providerId="AD" clId="Web-{5CBDB22D-6475-3097-D8D1-122F0F9758F6}" dt="2020-04-15T16:08:10.460" v="658" actId="20577"/>
          <ac:spMkLst>
            <pc:docMk/>
            <pc:sldMk cId="2320009796" sldId="268"/>
            <ac:spMk id="10" creationId="{290B1C0C-932D-4F41-8BA6-B8761DCE61F2}"/>
          </ac:spMkLst>
        </pc:spChg>
        <pc:picChg chg="mod">
          <ac:chgData name="Priyanka Patil" userId="S::hc6653@wayne.edu::375c7f03-63f7-4aa7-8dd5-dffe801482a0" providerId="AD" clId="Web-{5CBDB22D-6475-3097-D8D1-122F0F9758F6}" dt="2020-04-15T15:24:26.548" v="189"/>
          <ac:picMkLst>
            <pc:docMk/>
            <pc:sldMk cId="2320009796" sldId="268"/>
            <ac:picMk id="4100" creationId="{E87111C2-A987-4432-9141-30705CA6AB5E}"/>
          </ac:picMkLst>
        </pc:picChg>
      </pc:sldChg>
      <pc:sldChg chg="modSp">
        <pc:chgData name="Priyanka Patil" userId="S::hc6653@wayne.edu::375c7f03-63f7-4aa7-8dd5-dffe801482a0" providerId="AD" clId="Web-{5CBDB22D-6475-3097-D8D1-122F0F9758F6}" dt="2020-04-15T15:26:35.474" v="208"/>
        <pc:sldMkLst>
          <pc:docMk/>
          <pc:sldMk cId="1843944156" sldId="269"/>
        </pc:sldMkLst>
        <pc:spChg chg="mod">
          <ac:chgData name="Priyanka Patil" userId="S::hc6653@wayne.edu::375c7f03-63f7-4aa7-8dd5-dffe801482a0" providerId="AD" clId="Web-{5CBDB22D-6475-3097-D8D1-122F0F9758F6}" dt="2020-04-15T15:26:35.474" v="208"/>
          <ac:spMkLst>
            <pc:docMk/>
            <pc:sldMk cId="1843944156" sldId="269"/>
            <ac:spMk id="4" creationId="{2A494C1D-8FEE-497E-B414-95D0020C96B9}"/>
          </ac:spMkLst>
        </pc:spChg>
      </pc:sldChg>
      <pc:sldChg chg="addSp modSp ord">
        <pc:chgData name="Priyanka Patil" userId="S::hc6653@wayne.edu::375c7f03-63f7-4aa7-8dd5-dffe801482a0" providerId="AD" clId="Web-{5CBDB22D-6475-3097-D8D1-122F0F9758F6}" dt="2020-04-15T19:58:34.740" v="1197" actId="1076"/>
        <pc:sldMkLst>
          <pc:docMk/>
          <pc:sldMk cId="363061797" sldId="270"/>
        </pc:sldMkLst>
        <pc:spChg chg="mod">
          <ac:chgData name="Priyanka Patil" userId="S::hc6653@wayne.edu::375c7f03-63f7-4aa7-8dd5-dffe801482a0" providerId="AD" clId="Web-{5CBDB22D-6475-3097-D8D1-122F0F9758F6}" dt="2020-04-15T19:58:34.740" v="1197" actId="1076"/>
          <ac:spMkLst>
            <pc:docMk/>
            <pc:sldMk cId="363061797" sldId="270"/>
            <ac:spMk id="2" creationId="{43A800D7-059F-4A98-BD6F-91CB95EBDC58}"/>
          </ac:spMkLst>
        </pc:spChg>
        <pc:spChg chg="mod">
          <ac:chgData name="Priyanka Patil" userId="S::hc6653@wayne.edu::375c7f03-63f7-4aa7-8dd5-dffe801482a0" providerId="AD" clId="Web-{5CBDB22D-6475-3097-D8D1-122F0F9758F6}" dt="2020-04-15T15:39:57.817" v="263" actId="20577"/>
          <ac:spMkLst>
            <pc:docMk/>
            <pc:sldMk cId="363061797" sldId="270"/>
            <ac:spMk id="3" creationId="{7205915D-8E70-4BD4-A417-44BAA2FA1ADE}"/>
          </ac:spMkLst>
        </pc:spChg>
        <pc:spChg chg="add mod">
          <ac:chgData name="Priyanka Patil" userId="S::hc6653@wayne.edu::375c7f03-63f7-4aa7-8dd5-dffe801482a0" providerId="AD" clId="Web-{5CBDB22D-6475-3097-D8D1-122F0F9758F6}" dt="2020-04-15T19:33:03.225" v="1085" actId="20577"/>
          <ac:spMkLst>
            <pc:docMk/>
            <pc:sldMk cId="363061797" sldId="270"/>
            <ac:spMk id="4" creationId="{FFAEA74E-7F1B-4C0A-9E31-6E175BB212DD}"/>
          </ac:spMkLst>
        </pc:spChg>
        <pc:spChg chg="add mod">
          <ac:chgData name="Priyanka Patil" userId="S::hc6653@wayne.edu::375c7f03-63f7-4aa7-8dd5-dffe801482a0" providerId="AD" clId="Web-{5CBDB22D-6475-3097-D8D1-122F0F9758F6}" dt="2020-04-15T19:33:22.913" v="1088" actId="20577"/>
          <ac:spMkLst>
            <pc:docMk/>
            <pc:sldMk cId="363061797" sldId="270"/>
            <ac:spMk id="5" creationId="{29A9DCDB-7F15-4BD6-BA2D-23CC211B3141}"/>
          </ac:spMkLst>
        </pc:spChg>
      </pc:sldChg>
      <pc:sldChg chg="addSp modSp">
        <pc:chgData name="Priyanka Patil" userId="S::hc6653@wayne.edu::375c7f03-63f7-4aa7-8dd5-dffe801482a0" providerId="AD" clId="Web-{5CBDB22D-6475-3097-D8D1-122F0F9758F6}" dt="2020-04-15T20:04:21.671" v="1199" actId="1076"/>
        <pc:sldMkLst>
          <pc:docMk/>
          <pc:sldMk cId="523319739" sldId="271"/>
        </pc:sldMkLst>
        <pc:spChg chg="add mod">
          <ac:chgData name="Priyanka Patil" userId="S::hc6653@wayne.edu::375c7f03-63f7-4aa7-8dd5-dffe801482a0" providerId="AD" clId="Web-{5CBDB22D-6475-3097-D8D1-122F0F9758F6}" dt="2020-04-15T15:52:03.455" v="497" actId="1076"/>
          <ac:spMkLst>
            <pc:docMk/>
            <pc:sldMk cId="523319739" sldId="271"/>
            <ac:spMk id="2" creationId="{25DAE4A8-EABA-4EDF-98C5-401A5B1DF52A}"/>
          </ac:spMkLst>
        </pc:spChg>
        <pc:spChg chg="add mod">
          <ac:chgData name="Priyanka Patil" userId="S::hc6653@wayne.edu::375c7f03-63f7-4aa7-8dd5-dffe801482a0" providerId="AD" clId="Web-{5CBDB22D-6475-3097-D8D1-122F0F9758F6}" dt="2020-04-15T16:55:52.640" v="1078" actId="20577"/>
          <ac:spMkLst>
            <pc:docMk/>
            <pc:sldMk cId="523319739" sldId="271"/>
            <ac:spMk id="3" creationId="{D7264D39-5A1F-4945-8121-5E2C23061751}"/>
          </ac:spMkLst>
        </pc:spChg>
        <pc:picChg chg="mod">
          <ac:chgData name="Priyanka Patil" userId="S::hc6653@wayne.edu::375c7f03-63f7-4aa7-8dd5-dffe801482a0" providerId="AD" clId="Web-{5CBDB22D-6475-3097-D8D1-122F0F9758F6}" dt="2020-04-15T20:04:17.437" v="1198" actId="1076"/>
          <ac:picMkLst>
            <pc:docMk/>
            <pc:sldMk cId="523319739" sldId="271"/>
            <ac:picMk id="1026" creationId="{7B5BC966-09B6-4BCF-965B-67B67AD56021}"/>
          </ac:picMkLst>
        </pc:picChg>
        <pc:picChg chg="mod">
          <ac:chgData name="Priyanka Patil" userId="S::hc6653@wayne.edu::375c7f03-63f7-4aa7-8dd5-dffe801482a0" providerId="AD" clId="Web-{5CBDB22D-6475-3097-D8D1-122F0F9758F6}" dt="2020-04-15T20:04:21.671" v="1199" actId="1076"/>
          <ac:picMkLst>
            <pc:docMk/>
            <pc:sldMk cId="523319739" sldId="271"/>
            <ac:picMk id="1028" creationId="{EDB2EEE4-FE94-48C5-9ABC-88C52D263D4C}"/>
          </ac:picMkLst>
        </pc:picChg>
      </pc:sldChg>
      <pc:sldChg chg="modSp">
        <pc:chgData name="Priyanka Patil" userId="S::hc6653@wayne.edu::375c7f03-63f7-4aa7-8dd5-dffe801482a0" providerId="AD" clId="Web-{5CBDB22D-6475-3097-D8D1-122F0F9758F6}" dt="2020-04-15T20:40:38.875" v="1224" actId="1076"/>
        <pc:sldMkLst>
          <pc:docMk/>
          <pc:sldMk cId="2379341931" sldId="272"/>
        </pc:sldMkLst>
        <pc:spChg chg="mod">
          <ac:chgData name="Priyanka Patil" userId="S::hc6653@wayne.edu::375c7f03-63f7-4aa7-8dd5-dffe801482a0" providerId="AD" clId="Web-{5CBDB22D-6475-3097-D8D1-122F0F9758F6}" dt="2020-04-15T20:40:38.875" v="1224" actId="1076"/>
          <ac:spMkLst>
            <pc:docMk/>
            <pc:sldMk cId="2379341931" sldId="272"/>
            <ac:spMk id="3" creationId="{2CDB0967-DE64-43B1-B26E-CE2ECEECE1F5}"/>
          </ac:spMkLst>
        </pc:spChg>
        <pc:picChg chg="mod">
          <ac:chgData name="Priyanka Patil" userId="S::hc6653@wayne.edu::375c7f03-63f7-4aa7-8dd5-dffe801482a0" providerId="AD" clId="Web-{5CBDB22D-6475-3097-D8D1-122F0F9758F6}" dt="2020-04-15T20:40:31.063" v="1223"/>
          <ac:picMkLst>
            <pc:docMk/>
            <pc:sldMk cId="2379341931" sldId="272"/>
            <ac:picMk id="8194" creationId="{9C3B115F-4DCB-4028-8836-D90E8A06F5B2}"/>
          </ac:picMkLst>
        </pc:picChg>
      </pc:sldChg>
      <pc:sldChg chg="addSp modSp">
        <pc:chgData name="Priyanka Patil" userId="S::hc6653@wayne.edu::375c7f03-63f7-4aa7-8dd5-dffe801482a0" providerId="AD" clId="Web-{5CBDB22D-6475-3097-D8D1-122F0F9758F6}" dt="2020-04-15T21:15:32.141" v="1250"/>
        <pc:sldMkLst>
          <pc:docMk/>
          <pc:sldMk cId="3644718488" sldId="273"/>
        </pc:sldMkLst>
        <pc:picChg chg="add mod">
          <ac:chgData name="Priyanka Patil" userId="S::hc6653@wayne.edu::375c7f03-63f7-4aa7-8dd5-dffe801482a0" providerId="AD" clId="Web-{5CBDB22D-6475-3097-D8D1-122F0F9758F6}" dt="2020-04-15T21:15:26.843" v="1249"/>
          <ac:picMkLst>
            <pc:docMk/>
            <pc:sldMk cId="3644718488" sldId="273"/>
            <ac:picMk id="2" creationId="{023A3A24-BF24-41C1-AEE4-AB6359216C6B}"/>
          </ac:picMkLst>
        </pc:picChg>
        <pc:picChg chg="mod">
          <ac:chgData name="Priyanka Patil" userId="S::hc6653@wayne.edu::375c7f03-63f7-4aa7-8dd5-dffe801482a0" providerId="AD" clId="Web-{5CBDB22D-6475-3097-D8D1-122F0F9758F6}" dt="2020-04-15T21:15:32.141" v="1250"/>
          <ac:picMkLst>
            <pc:docMk/>
            <pc:sldMk cId="3644718488" sldId="273"/>
            <ac:picMk id="4" creationId="{94D9E015-2CC0-47BE-AF86-BE09174EE4CF}"/>
          </ac:picMkLst>
        </pc:picChg>
      </pc:sldChg>
      <pc:sldChg chg="delSp modSp del">
        <pc:chgData name="Priyanka Patil" userId="S::hc6653@wayne.edu::375c7f03-63f7-4aa7-8dd5-dffe801482a0" providerId="AD" clId="Web-{5CBDB22D-6475-3097-D8D1-122F0F9758F6}" dt="2020-04-15T20:37:36.776" v="1204"/>
        <pc:sldMkLst>
          <pc:docMk/>
          <pc:sldMk cId="627875882" sldId="274"/>
        </pc:sldMkLst>
        <pc:picChg chg="del mod">
          <ac:chgData name="Priyanka Patil" userId="S::hc6653@wayne.edu::375c7f03-63f7-4aa7-8dd5-dffe801482a0" providerId="AD" clId="Web-{5CBDB22D-6475-3097-D8D1-122F0F9758F6}" dt="2020-04-15T20:37:32.604" v="1203"/>
          <ac:picMkLst>
            <pc:docMk/>
            <pc:sldMk cId="627875882" sldId="274"/>
            <ac:picMk id="6146" creationId="{8A508DF9-C10E-4C52-8FC0-90EAD6B5F9A6}"/>
          </ac:picMkLst>
        </pc:picChg>
      </pc:sldChg>
      <pc:sldChg chg="modSp">
        <pc:chgData name="Priyanka Patil" userId="S::hc6653@wayne.edu::375c7f03-63f7-4aa7-8dd5-dffe801482a0" providerId="AD" clId="Web-{5CBDB22D-6475-3097-D8D1-122F0F9758F6}" dt="2020-04-15T20:48:48.718" v="1248" actId="1076"/>
        <pc:sldMkLst>
          <pc:docMk/>
          <pc:sldMk cId="3627376220" sldId="275"/>
        </pc:sldMkLst>
        <pc:spChg chg="mod">
          <ac:chgData name="Priyanka Patil" userId="S::hc6653@wayne.edu::375c7f03-63f7-4aa7-8dd5-dffe801482a0" providerId="AD" clId="Web-{5CBDB22D-6475-3097-D8D1-122F0F9758F6}" dt="2020-04-15T20:48:48.718" v="1248" actId="1076"/>
          <ac:spMkLst>
            <pc:docMk/>
            <pc:sldMk cId="3627376220" sldId="275"/>
            <ac:spMk id="6" creationId="{59B80D99-E61D-4724-A538-E48C5DCF5AD9}"/>
          </ac:spMkLst>
        </pc:spChg>
        <pc:picChg chg="mod">
          <ac:chgData name="Priyanka Patil" userId="S::hc6653@wayne.edu::375c7f03-63f7-4aa7-8dd5-dffe801482a0" providerId="AD" clId="Web-{5CBDB22D-6475-3097-D8D1-122F0F9758F6}" dt="2020-04-15T15:24:50.580" v="193"/>
          <ac:picMkLst>
            <pc:docMk/>
            <pc:sldMk cId="3627376220" sldId="275"/>
            <ac:picMk id="7170" creationId="{96A779CC-6407-4893-B131-AD207FB8BAC8}"/>
          </ac:picMkLst>
        </pc:picChg>
      </pc:sldChg>
      <pc:sldChg chg="addSp modSp">
        <pc:chgData name="Priyanka Patil" userId="S::hc6653@wayne.edu::375c7f03-63f7-4aa7-8dd5-dffe801482a0" providerId="AD" clId="Web-{5CBDB22D-6475-3097-D8D1-122F0F9758F6}" dt="2020-04-15T16:00:21.161" v="570" actId="1076"/>
        <pc:sldMkLst>
          <pc:docMk/>
          <pc:sldMk cId="464395007" sldId="276"/>
        </pc:sldMkLst>
        <pc:spChg chg="add mod">
          <ac:chgData name="Priyanka Patil" userId="S::hc6653@wayne.edu::375c7f03-63f7-4aa7-8dd5-dffe801482a0" providerId="AD" clId="Web-{5CBDB22D-6475-3097-D8D1-122F0F9758F6}" dt="2020-04-15T16:00:21.161" v="570" actId="1076"/>
          <ac:spMkLst>
            <pc:docMk/>
            <pc:sldMk cId="464395007" sldId="276"/>
            <ac:spMk id="2" creationId="{9D4871BE-22A7-4593-A013-18635FAEF92B}"/>
          </ac:spMkLst>
        </pc:spChg>
        <pc:spChg chg="add mod">
          <ac:chgData name="Priyanka Patil" userId="S::hc6653@wayne.edu::375c7f03-63f7-4aa7-8dd5-dffe801482a0" providerId="AD" clId="Web-{5CBDB22D-6475-3097-D8D1-122F0F9758F6}" dt="2020-04-15T15:53:20.473" v="512" actId="1076"/>
          <ac:spMkLst>
            <pc:docMk/>
            <pc:sldMk cId="464395007" sldId="276"/>
            <ac:spMk id="3" creationId="{6A0FF94D-0048-4591-8C08-D47BB043A335}"/>
          </ac:spMkLst>
        </pc:spChg>
        <pc:picChg chg="mod">
          <ac:chgData name="Priyanka Patil" userId="S::hc6653@wayne.edu::375c7f03-63f7-4aa7-8dd5-dffe801482a0" providerId="AD" clId="Web-{5CBDB22D-6475-3097-D8D1-122F0F9758F6}" dt="2020-04-15T15:23:26.967" v="180"/>
          <ac:picMkLst>
            <pc:docMk/>
            <pc:sldMk cId="464395007" sldId="276"/>
            <ac:picMk id="4" creationId="{CF75E436-0282-4E34-9F80-5AA75C024E9D}"/>
          </ac:picMkLst>
        </pc:picChg>
      </pc:sldChg>
      <pc:sldChg chg="addSp modSp">
        <pc:chgData name="Priyanka Patil" userId="S::hc6653@wayne.edu::375c7f03-63f7-4aa7-8dd5-dffe801482a0" providerId="AD" clId="Web-{5CBDB22D-6475-3097-D8D1-122F0F9758F6}" dt="2020-04-15T15:59:11.971" v="558" actId="1076"/>
        <pc:sldMkLst>
          <pc:docMk/>
          <pc:sldMk cId="309713344" sldId="277"/>
        </pc:sldMkLst>
        <pc:spChg chg="add">
          <ac:chgData name="Priyanka Patil" userId="S::hc6653@wayne.edu::375c7f03-63f7-4aa7-8dd5-dffe801482a0" providerId="AD" clId="Web-{5CBDB22D-6475-3097-D8D1-122F0F9758F6}" dt="2020-04-15T15:53:26.723" v="513"/>
          <ac:spMkLst>
            <pc:docMk/>
            <pc:sldMk cId="309713344" sldId="277"/>
            <ac:spMk id="4" creationId="{9154A5F3-B830-4F8F-A64F-0F9313FD3FAE}"/>
          </ac:spMkLst>
        </pc:spChg>
        <pc:spChg chg="add mod">
          <ac:chgData name="Priyanka Patil" userId="S::hc6653@wayne.edu::375c7f03-63f7-4aa7-8dd5-dffe801482a0" providerId="AD" clId="Web-{5CBDB22D-6475-3097-D8D1-122F0F9758F6}" dt="2020-04-15T15:59:03.439" v="557"/>
          <ac:spMkLst>
            <pc:docMk/>
            <pc:sldMk cId="309713344" sldId="277"/>
            <ac:spMk id="5" creationId="{AA651A47-8E47-4D3F-9E92-E8D7F332638E}"/>
          </ac:spMkLst>
        </pc:spChg>
        <pc:picChg chg="mod">
          <ac:chgData name="Priyanka Patil" userId="S::hc6653@wayne.edu::375c7f03-63f7-4aa7-8dd5-dffe801482a0" providerId="AD" clId="Web-{5CBDB22D-6475-3097-D8D1-122F0F9758F6}" dt="2020-04-15T15:59:11.971" v="558" actId="1076"/>
          <ac:picMkLst>
            <pc:docMk/>
            <pc:sldMk cId="309713344" sldId="277"/>
            <ac:picMk id="2" creationId="{54B52567-4BF4-4C14-82C4-F74309914C99}"/>
          </ac:picMkLst>
        </pc:picChg>
      </pc:sldChg>
      <pc:sldChg chg="addSp modSp new del">
        <pc:chgData name="Priyanka Patil" userId="S::hc6653@wayne.edu::375c7f03-63f7-4aa7-8dd5-dffe801482a0" providerId="AD" clId="Web-{5CBDB22D-6475-3097-D8D1-122F0F9758F6}" dt="2020-04-15T15:47:51.679" v="440"/>
        <pc:sldMkLst>
          <pc:docMk/>
          <pc:sldMk cId="1678089559" sldId="278"/>
        </pc:sldMkLst>
        <pc:spChg chg="add mod">
          <ac:chgData name="Priyanka Patil" userId="S::hc6653@wayne.edu::375c7f03-63f7-4aa7-8dd5-dffe801482a0" providerId="AD" clId="Web-{5CBDB22D-6475-3097-D8D1-122F0F9758F6}" dt="2020-04-15T15:40:12.037" v="268" actId="14100"/>
          <ac:spMkLst>
            <pc:docMk/>
            <pc:sldMk cId="1678089559" sldId="278"/>
            <ac:spMk id="2" creationId="{4A971BCD-CE8C-4F3B-8104-CC638BB7FC3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05FBE6-F88A-4D55-AB1A-9488F7F394AC}"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17238962-79EA-4F33-AA43-5C4A9208E8DA}" type="pres">
      <dgm:prSet presAssocID="{FD05FBE6-F88A-4D55-AB1A-9488F7F394AC}" presName="Name0" presStyleCnt="0">
        <dgm:presLayoutVars>
          <dgm:dir/>
          <dgm:resizeHandles val="exact"/>
        </dgm:presLayoutVars>
      </dgm:prSet>
      <dgm:spPr/>
    </dgm:pt>
  </dgm:ptLst>
  <dgm:cxnLst>
    <dgm:cxn modelId="{331F5E47-B0A1-4D90-B3CE-D3614BAF682A}" type="presOf" srcId="{FD05FBE6-F88A-4D55-AB1A-9488F7F394AC}" destId="{17238962-79EA-4F33-AA43-5C4A9208E8DA}" srcOrd="0"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32373AF-25A5-7F4D-BE76-0D04B06EC3AC}"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1789998552"/>
      </p:ext>
    </p:extLst>
  </p:cSld>
  <p:clrMapOvr>
    <a:masterClrMapping/>
  </p:clrMapOvr>
  <p:transition spd="slow">
    <p:cover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2373AF-25A5-7F4D-BE76-0D04B06EC3AC}"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850060419"/>
      </p:ext>
    </p:extLst>
  </p:cSld>
  <p:clrMapOvr>
    <a:masterClrMapping/>
  </p:clrMapOvr>
  <p:transition spd="slow">
    <p:cover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2373AF-25A5-7F4D-BE76-0D04B06EC3AC}"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1904242289"/>
      </p:ext>
    </p:extLst>
  </p:cSld>
  <p:clrMapOvr>
    <a:masterClrMapping/>
  </p:clrMapOvr>
  <p:transition spd="slow">
    <p:cover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2373AF-25A5-7F4D-BE76-0D04B06EC3AC}"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1315554792"/>
      </p:ext>
    </p:extLst>
  </p:cSld>
  <p:clrMapOvr>
    <a:masterClrMapping/>
  </p:clrMapOvr>
  <p:transition spd="slow">
    <p:cover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373AF-25A5-7F4D-BE76-0D04B06EC3AC}"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37759632"/>
      </p:ext>
    </p:extLst>
  </p:cSld>
  <p:clrMapOvr>
    <a:masterClrMapping/>
  </p:clrMapOvr>
  <p:transition spd="slow">
    <p:cover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2373AF-25A5-7F4D-BE76-0D04B06EC3AC}" type="datetimeFigureOut">
              <a:rPr lang="en-US" smtClean="0"/>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1118459159"/>
      </p:ext>
    </p:extLst>
  </p:cSld>
  <p:clrMapOvr>
    <a:masterClrMapping/>
  </p:clrMapOvr>
  <p:transition spd="slow">
    <p:cover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2373AF-25A5-7F4D-BE76-0D04B06EC3AC}" type="datetimeFigureOut">
              <a:rPr lang="en-US" smtClean="0"/>
              <a:t>6/16/2020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1018723122"/>
      </p:ext>
    </p:extLst>
  </p:cSld>
  <p:clrMapOvr>
    <a:masterClrMapping/>
  </p:clrMapOvr>
  <p:transition spd="slow">
    <p:cover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2373AF-25A5-7F4D-BE76-0D04B06EC3AC}" type="datetimeFigureOut">
              <a:rPr lang="en-US" smtClean="0"/>
              <a:t>6/16/2020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1939877570"/>
      </p:ext>
    </p:extLst>
  </p:cSld>
  <p:clrMapOvr>
    <a:masterClrMapping/>
  </p:clrMapOvr>
  <p:transition spd="slow">
    <p:cover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2373AF-25A5-7F4D-BE76-0D04B06EC3AC}" type="datetimeFigureOut">
              <a:rPr lang="en-US" smtClean="0"/>
              <a:t>6/16/2020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425590236"/>
      </p:ext>
    </p:extLst>
  </p:cSld>
  <p:clrMapOvr>
    <a:masterClrMapping/>
  </p:clrMapOvr>
  <p:transition spd="slow">
    <p:cover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2373AF-25A5-7F4D-BE76-0D04B06EC3AC}" type="datetimeFigureOut">
              <a:rPr lang="en-US" smtClean="0"/>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1774551942"/>
      </p:ext>
    </p:extLst>
  </p:cSld>
  <p:clrMapOvr>
    <a:masterClrMapping/>
  </p:clrMapOvr>
  <p:transition spd="slow">
    <p:cover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2373AF-25A5-7F4D-BE76-0D04B06EC3AC}" type="datetimeFigureOut">
              <a:rPr lang="en-US" smtClean="0"/>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641599658"/>
      </p:ext>
    </p:extLst>
  </p:cSld>
  <p:clrMapOvr>
    <a:masterClrMapping/>
  </p:clrMapOvr>
  <p:transition spd="slow">
    <p:cover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2373AF-25A5-7F4D-BE76-0D04B06EC3AC}" type="datetimeFigureOut">
              <a:rPr lang="en-US" smtClean="0"/>
              <a:t>6/16/2020</a:t>
            </a:fld>
            <a:endParaRPr 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F9C1F-DB74-1E4B-8839-30A600129FD3}" type="slidenum">
              <a:rPr lang="en-US" smtClean="0"/>
              <a:t>‹#›</a:t>
            </a:fld>
            <a:endParaRPr lang="en-US"/>
          </a:p>
        </p:txBody>
      </p:sp>
    </p:spTree>
    <p:extLst>
      <p:ext uri="{BB962C8B-B14F-4D97-AF65-F5344CB8AC3E}">
        <p14:creationId xmlns:p14="http://schemas.microsoft.com/office/powerpoint/2010/main" val="1336486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sf-crime"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E74CDE-83BF-4E07-BAA9-B79B26C6BCAF}"/>
              </a:ext>
            </a:extLst>
          </p:cNvPr>
          <p:cNvPicPr>
            <a:picLocks noChangeAspect="1"/>
          </p:cNvPicPr>
          <p:nvPr/>
        </p:nvPicPr>
        <p:blipFill rotWithShape="1">
          <a:blip r:embed="rId2"/>
          <a:srcRect l="562"/>
          <a:stretch/>
        </p:blipFill>
        <p:spPr>
          <a:xfrm>
            <a:off x="20" y="10"/>
            <a:ext cx="4637226" cy="6857990"/>
          </a:xfrm>
          <a:prstGeom prst="rect">
            <a:avLst/>
          </a:prstGeom>
        </p:spPr>
      </p:pic>
      <p:sp>
        <p:nvSpPr>
          <p:cNvPr id="10" name="Rectangle 9">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FE1FBB9-E0A1-415E-9C25-11DD01E113D2}"/>
              </a:ext>
            </a:extLst>
          </p:cNvPr>
          <p:cNvSpPr txBox="1"/>
          <p:nvPr/>
        </p:nvSpPr>
        <p:spPr>
          <a:xfrm>
            <a:off x="4785063" y="2263806"/>
            <a:ext cx="7333685" cy="1287262"/>
          </a:xfrm>
          <a:prstGeom prst="rect">
            <a:avLst/>
          </a:prstGeom>
        </p:spPr>
        <p:txBody>
          <a:bodyPr vert="horz" lIns="91440" tIns="45720" rIns="91440" bIns="45720" rtlCol="0" anchor="b">
            <a:noAutofit/>
          </a:bodyPr>
          <a:lstStyle/>
          <a:p>
            <a:pPr>
              <a:lnSpc>
                <a:spcPct val="90000"/>
              </a:lnSpc>
              <a:spcBef>
                <a:spcPct val="0"/>
              </a:spcBef>
              <a:spcAft>
                <a:spcPts val="600"/>
              </a:spcAft>
            </a:pPr>
            <a:endParaRPr lang="en-US" sz="6600" b="1">
              <a:solidFill>
                <a:schemeClr val="bg1"/>
              </a:solidFill>
              <a:latin typeface="+mj-lt"/>
              <a:ea typeface="+mj-ea"/>
              <a:cs typeface="+mj-cs"/>
            </a:endParaRPr>
          </a:p>
          <a:p>
            <a:pPr>
              <a:lnSpc>
                <a:spcPct val="90000"/>
              </a:lnSpc>
              <a:spcBef>
                <a:spcPct val="0"/>
              </a:spcBef>
              <a:spcAft>
                <a:spcPts val="600"/>
              </a:spcAft>
            </a:pPr>
            <a:r>
              <a:rPr lang="en-US" sz="6600" b="1">
                <a:solidFill>
                  <a:schemeClr val="bg1"/>
                </a:solidFill>
                <a:latin typeface="+mj-lt"/>
                <a:ea typeface="+mj-ea"/>
                <a:cs typeface="+mj-cs"/>
              </a:rPr>
              <a:t>San Francisco Crime Classification</a:t>
            </a:r>
          </a:p>
        </p:txBody>
      </p:sp>
      <p:sp>
        <p:nvSpPr>
          <p:cNvPr id="7" name="TextBox 6">
            <a:extLst>
              <a:ext uri="{FF2B5EF4-FFF2-40B4-BE49-F238E27FC236}">
                <a16:creationId xmlns:a16="http://schemas.microsoft.com/office/drawing/2014/main" id="{AC889CBF-34AF-484D-BCD8-B17A5AA733F9}"/>
              </a:ext>
            </a:extLst>
          </p:cNvPr>
          <p:cNvSpPr txBox="1"/>
          <p:nvPr/>
        </p:nvSpPr>
        <p:spPr>
          <a:xfrm>
            <a:off x="8592332" y="5407526"/>
            <a:ext cx="3238883" cy="1015663"/>
          </a:xfrm>
          <a:prstGeom prst="rect">
            <a:avLst/>
          </a:prstGeom>
          <a:noFill/>
        </p:spPr>
        <p:txBody>
          <a:bodyPr wrap="square" rtlCol="0" anchor="t">
            <a:spAutoFit/>
          </a:bodyPr>
          <a:lstStyle/>
          <a:p>
            <a:r>
              <a:rPr lang="en-US" sz="2000">
                <a:solidFill>
                  <a:schemeClr val="bg1"/>
                </a:solidFill>
              </a:rPr>
              <a:t>Kavya Nagaraju (hc3344)</a:t>
            </a:r>
            <a:endParaRPr lang="en-US" sz="2000">
              <a:solidFill>
                <a:schemeClr val="bg1"/>
              </a:solidFill>
              <a:cs typeface="Calibri"/>
            </a:endParaRPr>
          </a:p>
          <a:p>
            <a:r>
              <a:rPr lang="en-US" sz="2000">
                <a:solidFill>
                  <a:schemeClr val="bg1"/>
                </a:solidFill>
              </a:rPr>
              <a:t>Priyanka Patil(hc6653)</a:t>
            </a:r>
            <a:endParaRPr lang="en-US" sz="2000">
              <a:solidFill>
                <a:schemeClr val="bg1"/>
              </a:solidFill>
              <a:cs typeface="Calibri"/>
            </a:endParaRPr>
          </a:p>
          <a:p>
            <a:r>
              <a:rPr lang="en-US" sz="2000">
                <a:solidFill>
                  <a:schemeClr val="bg1"/>
                </a:solidFill>
              </a:rPr>
              <a:t>Bharath Janapareddi(hc4765)</a:t>
            </a:r>
            <a:endParaRPr lang="en-US" sz="2000">
              <a:solidFill>
                <a:schemeClr val="bg1"/>
              </a:solidFill>
              <a:cs typeface="Calibri"/>
            </a:endParaRPr>
          </a:p>
        </p:txBody>
      </p:sp>
    </p:spTree>
    <p:extLst>
      <p:ext uri="{BB962C8B-B14F-4D97-AF65-F5344CB8AC3E}">
        <p14:creationId xmlns:p14="http://schemas.microsoft.com/office/powerpoint/2010/main" val="4293501308"/>
      </p:ext>
    </p:extLst>
  </p:cSld>
  <p:clrMapOvr>
    <a:masterClrMapping/>
  </p:clrMapOvr>
  <p:transition spd="slow">
    <p:cover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B52567-4BF4-4C14-82C4-F74309914C99}"/>
              </a:ext>
            </a:extLst>
          </p:cNvPr>
          <p:cNvPicPr/>
          <p:nvPr/>
        </p:nvPicPr>
        <p:blipFill>
          <a:blip r:embed="rId2">
            <a:extLst>
              <a:ext uri="{28A0092B-C50C-407E-A947-70E740481C1C}">
                <a14:useLocalDpi xmlns:a14="http://schemas.microsoft.com/office/drawing/2010/main" val="0"/>
              </a:ext>
            </a:extLst>
          </a:blip>
          <a:stretch>
            <a:fillRect/>
          </a:stretch>
        </p:blipFill>
        <p:spPr>
          <a:xfrm>
            <a:off x="6634464" y="1344809"/>
            <a:ext cx="5187782" cy="4445827"/>
          </a:xfrm>
          <a:prstGeom prst="rect">
            <a:avLst/>
          </a:prstGeom>
          <a:ln w="28575">
            <a:solidFill>
              <a:srgbClr val="006600"/>
            </a:solidFill>
          </a:ln>
        </p:spPr>
      </p:pic>
      <p:sp>
        <p:nvSpPr>
          <p:cNvPr id="4" name="TextBox 3">
            <a:extLst>
              <a:ext uri="{FF2B5EF4-FFF2-40B4-BE49-F238E27FC236}">
                <a16:creationId xmlns:a16="http://schemas.microsoft.com/office/drawing/2014/main" id="{9154A5F3-B830-4F8F-A64F-0F9313FD3FAE}"/>
              </a:ext>
            </a:extLst>
          </p:cNvPr>
          <p:cNvSpPr txBox="1"/>
          <p:nvPr/>
        </p:nvSpPr>
        <p:spPr>
          <a:xfrm>
            <a:off x="187569" y="187569"/>
            <a:ext cx="908538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u="sng" dirty="0">
                <a:ea typeface="+mn-lt"/>
                <a:cs typeface="+mn-lt"/>
              </a:rPr>
              <a:t>Exploratory Data Analysis</a:t>
            </a:r>
            <a:endParaRPr lang="en-US" sz="6000" dirty="0">
              <a:ea typeface="+mn-lt"/>
              <a:cs typeface="+mn-lt"/>
            </a:endParaRPr>
          </a:p>
        </p:txBody>
      </p:sp>
      <p:sp>
        <p:nvSpPr>
          <p:cNvPr id="5" name="TextBox 4">
            <a:extLst>
              <a:ext uri="{FF2B5EF4-FFF2-40B4-BE49-F238E27FC236}">
                <a16:creationId xmlns:a16="http://schemas.microsoft.com/office/drawing/2014/main" id="{AA651A47-8E47-4D3F-9E92-E8D7F332638E}"/>
              </a:ext>
            </a:extLst>
          </p:cNvPr>
          <p:cNvSpPr txBox="1"/>
          <p:nvPr/>
        </p:nvSpPr>
        <p:spPr>
          <a:xfrm>
            <a:off x="785447" y="1582617"/>
            <a:ext cx="5392614" cy="3785652"/>
          </a:xfrm>
          <a:prstGeom prst="rect">
            <a:avLst/>
          </a:prstGeom>
          <a:ln w="28575">
            <a:solidFill>
              <a:srgbClr val="0066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000" b="1">
                <a:latin typeface="Calibri"/>
                <a:cs typeface="Calibri"/>
              </a:rPr>
              <a:t>PdDistrict</a:t>
            </a:r>
          </a:p>
          <a:p>
            <a:endParaRPr lang="en-GB" sz="3000" b="1">
              <a:latin typeface="Calibri"/>
              <a:cs typeface="Calibri"/>
            </a:endParaRPr>
          </a:p>
          <a:p>
            <a:r>
              <a:rPr lang="en-GB" sz="3000">
                <a:latin typeface="Calibri"/>
                <a:cs typeface="Calibri"/>
              </a:rPr>
              <a:t>Number of Crimes for Each Police Department District.</a:t>
            </a:r>
          </a:p>
          <a:p>
            <a:r>
              <a:rPr lang="en-GB" sz="3000">
                <a:latin typeface="Calibri"/>
                <a:cs typeface="Calibri"/>
              </a:rPr>
              <a:t>There are 10 districts in San Francisco. Some of them are more endowed with crimes than others.</a:t>
            </a:r>
          </a:p>
        </p:txBody>
      </p:sp>
    </p:spTree>
    <p:extLst>
      <p:ext uri="{BB962C8B-B14F-4D97-AF65-F5344CB8AC3E}">
        <p14:creationId xmlns:p14="http://schemas.microsoft.com/office/powerpoint/2010/main" val="309713344"/>
      </p:ext>
    </p:extLst>
  </p:cSld>
  <p:clrMapOvr>
    <a:masterClrMapping/>
  </p:clrMapOvr>
  <p:transition spd="slow">
    <p:cover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E73A85-778E-444F-BCD1-9286E736FD29}"/>
              </a:ext>
            </a:extLst>
          </p:cNvPr>
          <p:cNvSpPr>
            <a:spLocks noGrp="1"/>
          </p:cNvSpPr>
          <p:nvPr>
            <p:ph type="title" idx="4294967295"/>
          </p:nvPr>
        </p:nvSpPr>
        <p:spPr>
          <a:xfrm>
            <a:off x="78657" y="24581"/>
            <a:ext cx="3932238" cy="1600200"/>
          </a:xfrm>
        </p:spPr>
        <p:txBody>
          <a:bodyPr/>
          <a:lstStyle/>
          <a:p>
            <a:br>
              <a:rPr lang="en-US" b="1"/>
            </a:br>
            <a:endParaRPr lang="en-US" b="1"/>
          </a:p>
        </p:txBody>
      </p:sp>
      <p:pic>
        <p:nvPicPr>
          <p:cNvPr id="4100" name="Picture 4">
            <a:extLst>
              <a:ext uri="{FF2B5EF4-FFF2-40B4-BE49-F238E27FC236}">
                <a16:creationId xmlns:a16="http://schemas.microsoft.com/office/drawing/2014/main" id="{E87111C2-A987-4432-9141-30705CA6AB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3821" y="1317523"/>
            <a:ext cx="7854571" cy="4211586"/>
          </a:xfrm>
          <a:prstGeom prst="rect">
            <a:avLst/>
          </a:prstGeom>
          <a:noFill/>
          <a:ln w="28575">
            <a:solidFill>
              <a:srgbClr val="006600"/>
            </a:solidFill>
          </a:ln>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72346A00-C702-4BE6-9BE8-65874139B1E1}"/>
              </a:ext>
            </a:extLst>
          </p:cNvPr>
          <p:cNvSpPr txBox="1">
            <a:spLocks/>
          </p:cNvSpPr>
          <p:nvPr/>
        </p:nvSpPr>
        <p:spPr>
          <a:xfrm>
            <a:off x="185057" y="206509"/>
            <a:ext cx="10515600" cy="1325563"/>
          </a:xfrm>
          <a:prstGeom prst="rect">
            <a:avLst/>
          </a:prstGeom>
        </p:spPr>
        <p:txBody>
          <a:bodyPr vert="horz" lIns="91440" tIns="45720" rIns="91440" bIns="45720" rtlCol="0" anchor="ctr">
            <a:normAutofit/>
          </a:bodyPr>
          <a:lstStyle>
            <a:lvl1pPr>
              <a:lnSpc>
                <a:spcPct val="90000"/>
              </a:lnSpc>
              <a:spcBef>
                <a:spcPct val="0"/>
              </a:spcBef>
              <a:buNone/>
              <a:defRPr sz="6000" b="1" u="sng">
                <a:latin typeface="+mj-lt"/>
                <a:ea typeface="+mj-ea"/>
                <a:cs typeface="+mj-cs"/>
              </a:defRPr>
            </a:lvl1pPr>
          </a:lstStyle>
          <a:p>
            <a:r>
              <a:rPr lang="en-US"/>
              <a:t>Methodology and Implementation</a:t>
            </a:r>
          </a:p>
          <a:p>
            <a:endParaRPr lang="en-US"/>
          </a:p>
        </p:txBody>
      </p:sp>
      <p:sp>
        <p:nvSpPr>
          <p:cNvPr id="9" name="TextBox 8">
            <a:extLst>
              <a:ext uri="{FF2B5EF4-FFF2-40B4-BE49-F238E27FC236}">
                <a16:creationId xmlns:a16="http://schemas.microsoft.com/office/drawing/2014/main" id="{D1FA49F2-3F45-4C60-9D5B-A5C01CDB61E9}"/>
              </a:ext>
            </a:extLst>
          </p:cNvPr>
          <p:cNvSpPr txBox="1"/>
          <p:nvPr/>
        </p:nvSpPr>
        <p:spPr>
          <a:xfrm>
            <a:off x="306520" y="1139058"/>
            <a:ext cx="3825838" cy="584775"/>
          </a:xfrm>
          <a:prstGeom prst="rect">
            <a:avLst/>
          </a:prstGeom>
          <a:noFill/>
        </p:spPr>
        <p:txBody>
          <a:bodyPr wrap="square" rtlCol="0" anchor="t">
            <a:spAutoFit/>
          </a:bodyPr>
          <a:lstStyle/>
          <a:p>
            <a:r>
              <a:rPr lang="en-US" sz="3200" b="1" u="sng"/>
              <a:t>Decision Tree</a:t>
            </a:r>
            <a:endParaRPr lang="en-US" sz="3200" u="sng"/>
          </a:p>
        </p:txBody>
      </p:sp>
      <p:sp>
        <p:nvSpPr>
          <p:cNvPr id="10" name="TextBox 9">
            <a:extLst>
              <a:ext uri="{FF2B5EF4-FFF2-40B4-BE49-F238E27FC236}">
                <a16:creationId xmlns:a16="http://schemas.microsoft.com/office/drawing/2014/main" id="{290B1C0C-932D-4F41-8BA6-B8761DCE61F2}"/>
              </a:ext>
            </a:extLst>
          </p:cNvPr>
          <p:cNvSpPr txBox="1"/>
          <p:nvPr/>
        </p:nvSpPr>
        <p:spPr>
          <a:xfrm>
            <a:off x="259628" y="2124902"/>
            <a:ext cx="3704375" cy="2400657"/>
          </a:xfrm>
          <a:prstGeom prst="rect">
            <a:avLst/>
          </a:prstGeom>
          <a:noFill/>
        </p:spPr>
        <p:txBody>
          <a:bodyPr wrap="square" rtlCol="0" anchor="t">
            <a:spAutoFit/>
          </a:bodyPr>
          <a:lstStyle/>
          <a:p>
            <a:r>
              <a:rPr lang="en-US" sz="3000"/>
              <a:t>We have built classification models using various features to predict the category of crime</a:t>
            </a:r>
            <a:endParaRPr lang="en-US"/>
          </a:p>
        </p:txBody>
      </p:sp>
    </p:spTree>
    <p:extLst>
      <p:ext uri="{BB962C8B-B14F-4D97-AF65-F5344CB8AC3E}">
        <p14:creationId xmlns:p14="http://schemas.microsoft.com/office/powerpoint/2010/main" val="2320009796"/>
      </p:ext>
    </p:extLst>
  </p:cSld>
  <p:clrMapOvr>
    <a:masterClrMapping/>
  </p:clrMapOvr>
  <p:transition spd="slow">
    <p:cover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96A779CC-6407-4893-B131-AD207FB8BA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0994" y="1285262"/>
            <a:ext cx="7410450" cy="4287475"/>
          </a:xfrm>
          <a:prstGeom prst="rect">
            <a:avLst/>
          </a:prstGeom>
          <a:noFill/>
          <a:ln w="28575">
            <a:solidFill>
              <a:srgbClr val="006600"/>
            </a:solidFill>
          </a:ln>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950399CC-ED51-4A7B-A584-C60952E1CAE3}"/>
              </a:ext>
            </a:extLst>
          </p:cNvPr>
          <p:cNvSpPr txBox="1">
            <a:spLocks/>
          </p:cNvSpPr>
          <p:nvPr/>
        </p:nvSpPr>
        <p:spPr>
          <a:xfrm>
            <a:off x="222380" y="84503"/>
            <a:ext cx="10515600" cy="1325563"/>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6000" b="1" u="sng">
                <a:latin typeface="+mj-lt"/>
                <a:ea typeface="+mj-ea"/>
                <a:cs typeface="+mj-cs"/>
              </a:defRPr>
            </a:lvl1pPr>
          </a:lstStyle>
          <a:p>
            <a:r>
              <a:rPr lang="en-US"/>
              <a:t>Random Forest</a:t>
            </a:r>
          </a:p>
        </p:txBody>
      </p:sp>
      <p:sp>
        <p:nvSpPr>
          <p:cNvPr id="6" name="TextBox 5">
            <a:extLst>
              <a:ext uri="{FF2B5EF4-FFF2-40B4-BE49-F238E27FC236}">
                <a16:creationId xmlns:a16="http://schemas.microsoft.com/office/drawing/2014/main" id="{59B80D99-E61D-4724-A538-E48C5DCF5AD9}"/>
              </a:ext>
            </a:extLst>
          </p:cNvPr>
          <p:cNvSpPr txBox="1"/>
          <p:nvPr/>
        </p:nvSpPr>
        <p:spPr>
          <a:xfrm>
            <a:off x="460153" y="1912854"/>
            <a:ext cx="3685116" cy="2400657"/>
          </a:xfrm>
          <a:prstGeom prst="rect">
            <a:avLst/>
          </a:prstGeom>
          <a:noFill/>
        </p:spPr>
        <p:txBody>
          <a:bodyPr wrap="square" rtlCol="0" anchor="t">
            <a:spAutoFit/>
          </a:bodyPr>
          <a:lstStyle/>
          <a:p>
            <a:r>
              <a:rPr lang="en-US" sz="3000"/>
              <a:t>Error Rate observed applying random forest with number of trees as 25 is 63.84%</a:t>
            </a:r>
          </a:p>
        </p:txBody>
      </p:sp>
    </p:spTree>
    <p:extLst>
      <p:ext uri="{BB962C8B-B14F-4D97-AF65-F5344CB8AC3E}">
        <p14:creationId xmlns:p14="http://schemas.microsoft.com/office/powerpoint/2010/main" val="3627376220"/>
      </p:ext>
    </p:extLst>
  </p:cSld>
  <p:clrMapOvr>
    <a:masterClrMapping/>
  </p:clrMapOvr>
  <p:transition spd="slow">
    <p:cover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DB0967-DE64-43B1-B26E-CE2ECEECE1F5}"/>
              </a:ext>
            </a:extLst>
          </p:cNvPr>
          <p:cNvSpPr>
            <a:spLocks noGrp="1"/>
          </p:cNvSpPr>
          <p:nvPr>
            <p:ph idx="1"/>
          </p:nvPr>
        </p:nvSpPr>
        <p:spPr>
          <a:xfrm>
            <a:off x="408992" y="1907389"/>
            <a:ext cx="5245359" cy="3819231"/>
          </a:xfrm>
        </p:spPr>
        <p:txBody>
          <a:bodyPr vert="horz" lIns="91440" tIns="45720" rIns="91440" bIns="45720" rtlCol="0" anchor="t">
            <a:normAutofit/>
          </a:bodyPr>
          <a:lstStyle/>
          <a:p>
            <a:pPr marL="0" indent="0">
              <a:buNone/>
            </a:pPr>
            <a:r>
              <a:rPr lang="en-US"/>
              <a:t>We have scaled the predictors “Lat”,“Lng” and "hour". </a:t>
            </a:r>
          </a:p>
          <a:p>
            <a:pPr marL="0" indent="0">
              <a:buNone/>
            </a:pPr>
            <a:r>
              <a:rPr lang="en-US"/>
              <a:t>Further, added the variables to build our model for better classification.</a:t>
            </a:r>
            <a:endParaRPr lang="en-US">
              <a:cs typeface="Calibri"/>
            </a:endParaRPr>
          </a:p>
          <a:p>
            <a:pPr marL="0" indent="0">
              <a:buNone/>
            </a:pPr>
            <a:endParaRPr lang="en-US">
              <a:cs typeface="Calibri"/>
            </a:endParaRPr>
          </a:p>
          <a:p>
            <a:pPr marL="0" indent="0">
              <a:buNone/>
            </a:pPr>
            <a:endParaRPr lang="en-US"/>
          </a:p>
          <a:p>
            <a:pPr marL="0" indent="0">
              <a:buNone/>
            </a:pPr>
            <a:endParaRPr lang="en-US"/>
          </a:p>
        </p:txBody>
      </p:sp>
      <p:pic>
        <p:nvPicPr>
          <p:cNvPr id="8194" name="Picture 2">
            <a:extLst>
              <a:ext uri="{FF2B5EF4-FFF2-40B4-BE49-F238E27FC236}">
                <a16:creationId xmlns:a16="http://schemas.microsoft.com/office/drawing/2014/main" id="{9C3B115F-4DCB-4028-8836-D90E8A06F5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788" y="1904826"/>
            <a:ext cx="5992637" cy="2848128"/>
          </a:xfrm>
          <a:prstGeom prst="rect">
            <a:avLst/>
          </a:prstGeom>
          <a:noFill/>
          <a:ln w="28575">
            <a:solidFill>
              <a:srgbClr val="006600"/>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5331532-399D-4AC5-B10C-FEDBE238EF20}"/>
              </a:ext>
            </a:extLst>
          </p:cNvPr>
          <p:cNvSpPr txBox="1"/>
          <p:nvPr/>
        </p:nvSpPr>
        <p:spPr>
          <a:xfrm>
            <a:off x="265471" y="452284"/>
            <a:ext cx="6931742" cy="1938992"/>
          </a:xfrm>
          <a:prstGeom prst="rect">
            <a:avLst/>
          </a:prstGeom>
          <a:noFill/>
        </p:spPr>
        <p:txBody>
          <a:bodyPr wrap="square" rtlCol="0">
            <a:spAutoFit/>
          </a:bodyPr>
          <a:lstStyle/>
          <a:p>
            <a:r>
              <a:rPr lang="en-US" sz="6000" b="1" u="sng">
                <a:latin typeface="+mj-lt"/>
              </a:rPr>
              <a:t>K- Nearest Neighbor:</a:t>
            </a:r>
          </a:p>
          <a:p>
            <a:endParaRPr lang="en-US" sz="6000">
              <a:latin typeface="+mj-lt"/>
            </a:endParaRPr>
          </a:p>
        </p:txBody>
      </p:sp>
    </p:spTree>
    <p:extLst>
      <p:ext uri="{BB962C8B-B14F-4D97-AF65-F5344CB8AC3E}">
        <p14:creationId xmlns:p14="http://schemas.microsoft.com/office/powerpoint/2010/main" val="2379341931"/>
      </p:ext>
    </p:extLst>
  </p:cSld>
  <p:clrMapOvr>
    <a:masterClrMapping/>
  </p:clrMapOvr>
  <p:transition spd="slow">
    <p:cover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4D9E015-2CC0-47BE-AF86-BE09174EE4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6235" b="1"/>
          <a:stretch/>
        </p:blipFill>
        <p:spPr bwMode="auto">
          <a:xfrm>
            <a:off x="472094" y="1886316"/>
            <a:ext cx="5291244" cy="3246097"/>
          </a:xfrm>
          <a:prstGeom prst="rect">
            <a:avLst/>
          </a:prstGeom>
          <a:noFill/>
          <a:ln w="28575">
            <a:solidFill>
              <a:srgbClr val="006600"/>
            </a:solidFill>
            <a:prstDash val="solid"/>
          </a:ln>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2BC0864A-EBAB-42A1-98CB-FDFA5A61F88E}"/>
              </a:ext>
            </a:extLst>
          </p:cNvPr>
          <p:cNvSpPr txBox="1">
            <a:spLocks/>
          </p:cNvSpPr>
          <p:nvPr/>
        </p:nvSpPr>
        <p:spPr>
          <a:xfrm>
            <a:off x="222380" y="845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u="sng"/>
              <a:t>Cross validation</a:t>
            </a:r>
          </a:p>
        </p:txBody>
      </p:sp>
      <p:pic>
        <p:nvPicPr>
          <p:cNvPr id="2" name="Picture 2" descr="A screenshot of a cell phone&#10;&#10;Description generated with high confidence">
            <a:extLst>
              <a:ext uri="{FF2B5EF4-FFF2-40B4-BE49-F238E27FC236}">
                <a16:creationId xmlns:a16="http://schemas.microsoft.com/office/drawing/2014/main" id="{023A3A24-BF24-41C1-AEE4-AB6359216C6B}"/>
              </a:ext>
            </a:extLst>
          </p:cNvPr>
          <p:cNvPicPr>
            <a:picLocks noChangeAspect="1"/>
          </p:cNvPicPr>
          <p:nvPr/>
        </p:nvPicPr>
        <p:blipFill>
          <a:blip r:embed="rId3"/>
          <a:stretch>
            <a:fillRect/>
          </a:stretch>
        </p:blipFill>
        <p:spPr>
          <a:xfrm>
            <a:off x="6385984" y="1874297"/>
            <a:ext cx="5621866" cy="3257573"/>
          </a:xfrm>
          <a:prstGeom prst="rect">
            <a:avLst/>
          </a:prstGeom>
          <a:ln>
            <a:solidFill>
              <a:srgbClr val="006600"/>
            </a:solidFill>
          </a:ln>
        </p:spPr>
      </p:pic>
    </p:spTree>
    <p:extLst>
      <p:ext uri="{BB962C8B-B14F-4D97-AF65-F5344CB8AC3E}">
        <p14:creationId xmlns:p14="http://schemas.microsoft.com/office/powerpoint/2010/main" val="3644718488"/>
      </p:ext>
    </p:extLst>
  </p:cSld>
  <p:clrMapOvr>
    <a:masterClrMapping/>
  </p:clrMapOvr>
  <p:transition spd="slow">
    <p:cover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3285C-96D2-433D-A276-E5819443434D}"/>
              </a:ext>
            </a:extLst>
          </p:cNvPr>
          <p:cNvSpPr>
            <a:spLocks noGrp="1"/>
          </p:cNvSpPr>
          <p:nvPr>
            <p:ph type="title"/>
          </p:nvPr>
        </p:nvSpPr>
        <p:spPr>
          <a:xfrm>
            <a:off x="369277" y="236175"/>
            <a:ext cx="10515600" cy="1325563"/>
          </a:xfrm>
        </p:spPr>
        <p:txBody>
          <a:bodyPr/>
          <a:lstStyle/>
          <a:p>
            <a:r>
              <a:rPr lang="en-US" sz="6000" b="1" u="sng"/>
              <a:t>Conclusion</a:t>
            </a:r>
            <a:endParaRPr lang="en-US" b="1" u="sng"/>
          </a:p>
        </p:txBody>
      </p:sp>
      <p:sp>
        <p:nvSpPr>
          <p:cNvPr id="5" name="Content Placeholder 4">
            <a:extLst>
              <a:ext uri="{FF2B5EF4-FFF2-40B4-BE49-F238E27FC236}">
                <a16:creationId xmlns:a16="http://schemas.microsoft.com/office/drawing/2014/main" id="{08011131-08ED-4CC1-B869-D9453F173EBE}"/>
              </a:ext>
            </a:extLst>
          </p:cNvPr>
          <p:cNvSpPr>
            <a:spLocks noGrp="1"/>
          </p:cNvSpPr>
          <p:nvPr>
            <p:ph idx="1"/>
          </p:nvPr>
        </p:nvSpPr>
        <p:spPr>
          <a:xfrm>
            <a:off x="838200" y="1555995"/>
            <a:ext cx="10515600" cy="4351338"/>
          </a:xfrm>
        </p:spPr>
        <p:txBody>
          <a:bodyPr vert="horz" lIns="91440" tIns="45720" rIns="91440" bIns="45720" rtlCol="0" anchor="t">
            <a:normAutofit/>
          </a:bodyPr>
          <a:lstStyle/>
          <a:p>
            <a:r>
              <a:rPr lang="en-US" sz="3000">
                <a:ea typeface="+mn-lt"/>
                <a:cs typeface="+mn-lt"/>
              </a:rPr>
              <a:t>The dataset is highly random, and the predictors were less likely related to the type of crime. However, categorizing the predictors and crime improved the performance of the model slightly.</a:t>
            </a:r>
          </a:p>
          <a:p>
            <a:endParaRPr lang="en-US" sz="3000">
              <a:ea typeface="+mn-lt"/>
              <a:cs typeface="+mn-lt"/>
            </a:endParaRPr>
          </a:p>
          <a:p>
            <a:r>
              <a:rPr lang="en-US" sz="3000">
                <a:ea typeface="+mn-lt"/>
                <a:cs typeface="+mn-lt"/>
              </a:rPr>
              <a:t>Thus, we can conclude from the above results and plots, that the type of the crime is less likely dependent of the external factors such as day, time and location.</a:t>
            </a:r>
            <a:endParaRPr lang="en-US" sz="3000">
              <a:cs typeface="Calibri"/>
            </a:endParaRPr>
          </a:p>
        </p:txBody>
      </p:sp>
    </p:spTree>
    <p:extLst>
      <p:ext uri="{BB962C8B-B14F-4D97-AF65-F5344CB8AC3E}">
        <p14:creationId xmlns:p14="http://schemas.microsoft.com/office/powerpoint/2010/main" val="726862086"/>
      </p:ext>
    </p:extLst>
  </p:cSld>
  <p:clrMapOvr>
    <a:masterClrMapping/>
  </p:clrMapOvr>
  <p:transition spd="slow">
    <p:cover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EEF59-FAB5-4267-B228-2DE0BA492EDB}"/>
              </a:ext>
            </a:extLst>
          </p:cNvPr>
          <p:cNvSpPr>
            <a:spLocks noGrp="1"/>
          </p:cNvSpPr>
          <p:nvPr>
            <p:ph type="title"/>
          </p:nvPr>
        </p:nvSpPr>
        <p:spPr>
          <a:xfrm>
            <a:off x="838200" y="365129"/>
            <a:ext cx="10515600" cy="4472342"/>
          </a:xfrm>
        </p:spPr>
        <p:txBody>
          <a:bodyPr>
            <a:normAutofit/>
          </a:bodyPr>
          <a:lstStyle/>
          <a:p>
            <a:pPr algn="ctr"/>
            <a:r>
              <a:rPr lang="en-US" sz="8000" b="1"/>
              <a:t>Questions?</a:t>
            </a:r>
          </a:p>
        </p:txBody>
      </p:sp>
    </p:spTree>
    <p:extLst>
      <p:ext uri="{BB962C8B-B14F-4D97-AF65-F5344CB8AC3E}">
        <p14:creationId xmlns:p14="http://schemas.microsoft.com/office/powerpoint/2010/main" val="1351878875"/>
      </p:ext>
    </p:extLst>
  </p:cSld>
  <p:clrMapOvr>
    <a:masterClrMapping/>
  </p:clrMapOvr>
  <p:transition spd="slow">
    <p:cover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494C1D-8FEE-497E-B414-95D0020C96B9}"/>
              </a:ext>
            </a:extLst>
          </p:cNvPr>
          <p:cNvSpPr txBox="1"/>
          <p:nvPr/>
        </p:nvSpPr>
        <p:spPr>
          <a:xfrm>
            <a:off x="2133284" y="1677391"/>
            <a:ext cx="7641772" cy="2215991"/>
          </a:xfrm>
          <a:prstGeom prst="rect">
            <a:avLst/>
          </a:prstGeom>
          <a:noFill/>
        </p:spPr>
        <p:txBody>
          <a:bodyPr wrap="square" rtlCol="0">
            <a:spAutoFit/>
          </a:bodyPr>
          <a:lstStyle/>
          <a:p>
            <a:r>
              <a:rPr lang="en-US" sz="13800" b="1">
                <a:latin typeface="Calibri Light"/>
                <a:cs typeface="Calibri Light"/>
              </a:rPr>
              <a:t>Thank You</a:t>
            </a:r>
          </a:p>
        </p:txBody>
      </p:sp>
    </p:spTree>
    <p:extLst>
      <p:ext uri="{BB962C8B-B14F-4D97-AF65-F5344CB8AC3E}">
        <p14:creationId xmlns:p14="http://schemas.microsoft.com/office/powerpoint/2010/main" val="1843944156"/>
      </p:ext>
    </p:extLst>
  </p:cSld>
  <p:clrMapOvr>
    <a:masterClrMapping/>
  </p:clrMapOvr>
  <p:transition spd="slow">
    <p:cover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E3A9-60A9-40A4-954E-FE84F73544C2}"/>
              </a:ext>
            </a:extLst>
          </p:cNvPr>
          <p:cNvSpPr>
            <a:spLocks noGrp="1"/>
          </p:cNvSpPr>
          <p:nvPr>
            <p:ph type="title"/>
          </p:nvPr>
        </p:nvSpPr>
        <p:spPr>
          <a:xfrm>
            <a:off x="221227" y="175535"/>
            <a:ext cx="10515600" cy="1325563"/>
          </a:xfrm>
        </p:spPr>
        <p:txBody>
          <a:bodyPr>
            <a:normAutofit/>
          </a:bodyPr>
          <a:lstStyle/>
          <a:p>
            <a:r>
              <a:rPr lang="en-US" sz="6000" b="1" u="sng" dirty="0"/>
              <a:t>Agenda</a:t>
            </a:r>
          </a:p>
        </p:txBody>
      </p:sp>
      <p:sp>
        <p:nvSpPr>
          <p:cNvPr id="3" name="Content Placeholder 2">
            <a:extLst>
              <a:ext uri="{FF2B5EF4-FFF2-40B4-BE49-F238E27FC236}">
                <a16:creationId xmlns:a16="http://schemas.microsoft.com/office/drawing/2014/main" id="{7A972AEC-92FE-4573-A635-387A9339354D}"/>
              </a:ext>
            </a:extLst>
          </p:cNvPr>
          <p:cNvSpPr>
            <a:spLocks noGrp="1"/>
          </p:cNvSpPr>
          <p:nvPr>
            <p:ph idx="1"/>
          </p:nvPr>
        </p:nvSpPr>
        <p:spPr>
          <a:xfrm>
            <a:off x="413994" y="1501098"/>
            <a:ext cx="10515600" cy="3855803"/>
          </a:xfrm>
        </p:spPr>
        <p:txBody>
          <a:bodyPr vert="horz" lIns="91440" tIns="45720" rIns="91440" bIns="45720" rtlCol="0" anchor="t">
            <a:noAutofit/>
          </a:bodyPr>
          <a:lstStyle/>
          <a:p>
            <a:r>
              <a:rPr lang="en-US" sz="3000" dirty="0"/>
              <a:t>Introduction</a:t>
            </a:r>
          </a:p>
          <a:p>
            <a:r>
              <a:rPr lang="en-US" sz="3000" dirty="0">
                <a:cs typeface="Calibri"/>
              </a:rPr>
              <a:t>Problem Statement</a:t>
            </a:r>
            <a:endParaRPr lang="en-US" sz="3000" dirty="0"/>
          </a:p>
          <a:p>
            <a:r>
              <a:rPr lang="en-US" sz="3000" dirty="0">
                <a:cs typeface="Calibri"/>
              </a:rPr>
              <a:t>Feature Selection</a:t>
            </a:r>
            <a:endParaRPr lang="en-US" sz="3000" dirty="0"/>
          </a:p>
          <a:p>
            <a:r>
              <a:rPr lang="en-US" sz="3000" dirty="0">
                <a:cs typeface="Calibri"/>
              </a:rPr>
              <a:t>Data Preprocessing and Description</a:t>
            </a:r>
            <a:endParaRPr lang="en-US" sz="3000" dirty="0"/>
          </a:p>
          <a:p>
            <a:r>
              <a:rPr lang="en-US" sz="3000" dirty="0"/>
              <a:t>Exploratory Data Analysis</a:t>
            </a:r>
          </a:p>
          <a:p>
            <a:r>
              <a:rPr lang="en-US" sz="3000" dirty="0"/>
              <a:t>Methodology and Implementation</a:t>
            </a:r>
          </a:p>
          <a:p>
            <a:r>
              <a:rPr lang="en-US" sz="3000" dirty="0"/>
              <a:t>Conclusion</a:t>
            </a:r>
          </a:p>
          <a:p>
            <a:pPr marL="0" indent="0">
              <a:buNone/>
            </a:pPr>
            <a:endParaRPr lang="en-US" sz="3000" dirty="0">
              <a:cs typeface="Calibri"/>
            </a:endParaRPr>
          </a:p>
        </p:txBody>
      </p:sp>
    </p:spTree>
    <p:extLst>
      <p:ext uri="{BB962C8B-B14F-4D97-AF65-F5344CB8AC3E}">
        <p14:creationId xmlns:p14="http://schemas.microsoft.com/office/powerpoint/2010/main" val="3049450665"/>
      </p:ext>
    </p:extLst>
  </p:cSld>
  <p:clrMapOvr>
    <a:masterClrMapping/>
  </p:clrMapOvr>
  <p:transition spd="slow">
    <p:cover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C3B28-B357-4FE4-BBC4-B11924385DDF}"/>
              </a:ext>
            </a:extLst>
          </p:cNvPr>
          <p:cNvSpPr>
            <a:spLocks noGrp="1"/>
          </p:cNvSpPr>
          <p:nvPr>
            <p:ph type="title"/>
          </p:nvPr>
        </p:nvSpPr>
        <p:spPr>
          <a:xfrm>
            <a:off x="103031" y="-83111"/>
            <a:ext cx="10515600" cy="1189609"/>
          </a:xfrm>
        </p:spPr>
        <p:txBody>
          <a:bodyPr vert="horz" lIns="91440" tIns="45720" rIns="91440" bIns="45720" rtlCol="0" anchor="ctr">
            <a:normAutofit/>
          </a:bodyPr>
          <a:lstStyle/>
          <a:p>
            <a:r>
              <a:rPr lang="en-US" sz="6000" b="1" u="sng" dirty="0"/>
              <a:t>Introduction</a:t>
            </a:r>
          </a:p>
        </p:txBody>
      </p:sp>
      <p:sp>
        <p:nvSpPr>
          <p:cNvPr id="3" name="Content Placeholder 2">
            <a:extLst>
              <a:ext uri="{FF2B5EF4-FFF2-40B4-BE49-F238E27FC236}">
                <a16:creationId xmlns:a16="http://schemas.microsoft.com/office/drawing/2014/main" id="{776A282A-69C2-438E-AD30-3A2FF78DC960}"/>
              </a:ext>
            </a:extLst>
          </p:cNvPr>
          <p:cNvSpPr>
            <a:spLocks noGrp="1"/>
          </p:cNvSpPr>
          <p:nvPr>
            <p:ph idx="1"/>
          </p:nvPr>
        </p:nvSpPr>
        <p:spPr>
          <a:xfrm>
            <a:off x="593888" y="833882"/>
            <a:ext cx="11151909" cy="4778721"/>
          </a:xfrm>
        </p:spPr>
        <p:txBody>
          <a:bodyPr>
            <a:noAutofit/>
          </a:bodyPr>
          <a:lstStyle/>
          <a:p>
            <a:r>
              <a:rPr lang="en-US" sz="3000" dirty="0">
                <a:solidFill>
                  <a:srgbClr val="000000"/>
                </a:solidFill>
              </a:rPr>
              <a:t>San Francisco has one of the highest crime rates in the United States of America compared to all communities of all sizes - from the smallest towns to the very largest cities. </a:t>
            </a:r>
          </a:p>
          <a:p>
            <a:r>
              <a:rPr lang="en-US" sz="3000" dirty="0"/>
              <a:t>For every 100,000 people, there are 18.86 daily crimes that occur in San Francisco.</a:t>
            </a:r>
          </a:p>
          <a:p>
            <a:r>
              <a:rPr lang="en-US" sz="3000" dirty="0"/>
              <a:t>San Francisco is safer than 5% of the cities in the United States.</a:t>
            </a:r>
          </a:p>
          <a:p>
            <a:r>
              <a:rPr lang="en-US" sz="3000" dirty="0"/>
              <a:t>In San Francisco you have a 1 in 15 chance of becoming a victim of any crime.</a:t>
            </a:r>
          </a:p>
          <a:p>
            <a:r>
              <a:rPr lang="en-US" sz="3000" dirty="0"/>
              <a:t>The number of total year over year crimes in San Francisco has not changed.</a:t>
            </a:r>
          </a:p>
          <a:p>
            <a:pPr marL="0" indent="0">
              <a:buNone/>
            </a:pPr>
            <a:endParaRPr lang="en-US" sz="3000" dirty="0">
              <a:solidFill>
                <a:srgbClr val="000000"/>
              </a:solidFill>
            </a:endParaRPr>
          </a:p>
          <a:p>
            <a:endParaRPr lang="en-US" sz="3000" dirty="0"/>
          </a:p>
        </p:txBody>
      </p:sp>
    </p:spTree>
    <p:extLst>
      <p:ext uri="{BB962C8B-B14F-4D97-AF65-F5344CB8AC3E}">
        <p14:creationId xmlns:p14="http://schemas.microsoft.com/office/powerpoint/2010/main" val="618510082"/>
      </p:ext>
    </p:extLst>
  </p:cSld>
  <p:clrMapOvr>
    <a:masterClrMapping/>
  </p:clrMapOvr>
  <p:transition spd="slow">
    <p:cover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AFFDC6-E5D0-48B2-97AB-55C87AB5C134}"/>
              </a:ext>
            </a:extLst>
          </p:cNvPr>
          <p:cNvSpPr txBox="1"/>
          <p:nvPr/>
        </p:nvSpPr>
        <p:spPr>
          <a:xfrm>
            <a:off x="672277" y="1414928"/>
            <a:ext cx="11119609" cy="3385542"/>
          </a:xfrm>
          <a:prstGeom prst="rect">
            <a:avLst/>
          </a:prstGeom>
          <a:noFill/>
        </p:spPr>
        <p:txBody>
          <a:bodyPr wrap="square" rtlCol="0" anchor="t">
            <a:spAutoFit/>
          </a:bodyPr>
          <a:lstStyle/>
          <a:p>
            <a:r>
              <a:rPr lang="en-US" sz="3000"/>
              <a:t>To categorize the different types of crime in San Francisco crime data set.</a:t>
            </a:r>
            <a:endParaRPr lang="en-US"/>
          </a:p>
          <a:p>
            <a:r>
              <a:rPr lang="en-US" sz="3200"/>
              <a:t>               </a:t>
            </a:r>
            <a:r>
              <a:rPr lang="en-US" sz="3000"/>
              <a:t>Source-   </a:t>
            </a:r>
            <a:r>
              <a:rPr lang="en-US" sz="3000">
                <a:hlinkClick r:id="rId2">
                  <a:extLst>
                    <a:ext uri="{A12FA001-AC4F-418D-AE19-62706E023703}">
                      <ahyp:hlinkClr xmlns:ahyp="http://schemas.microsoft.com/office/drawing/2018/hyperlinkcolor" val="tx"/>
                    </a:ext>
                  </a:extLst>
                </a:hlinkClick>
              </a:rPr>
              <a:t>https://www.kaggle.com/c/sf-crime</a:t>
            </a:r>
            <a:endParaRPr lang="en-US" sz="3000"/>
          </a:p>
          <a:p>
            <a:endParaRPr lang="en-US" sz="3200" b="1"/>
          </a:p>
          <a:p>
            <a:pPr marL="514350" indent="-514350">
              <a:buFont typeface="+mj-lt"/>
              <a:buAutoNum type="arabicPeriod"/>
            </a:pPr>
            <a:r>
              <a:rPr lang="en-US" sz="3000"/>
              <a:t>Build a classifier to predict the crime category.</a:t>
            </a:r>
            <a:endParaRPr lang="en-US" sz="3000">
              <a:cs typeface="Calibri"/>
            </a:endParaRPr>
          </a:p>
          <a:p>
            <a:pPr marL="514350" indent="-514350">
              <a:buFont typeface="+mj-lt"/>
              <a:buAutoNum type="arabicPeriod"/>
            </a:pPr>
            <a:r>
              <a:rPr lang="en-US" sz="3000"/>
              <a:t>Build a clustering model using various features to predict the category of the crime.</a:t>
            </a:r>
            <a:endParaRPr lang="en-US" sz="3200"/>
          </a:p>
        </p:txBody>
      </p:sp>
      <p:sp>
        <p:nvSpPr>
          <p:cNvPr id="2" name="TextBox 1">
            <a:extLst>
              <a:ext uri="{FF2B5EF4-FFF2-40B4-BE49-F238E27FC236}">
                <a16:creationId xmlns:a16="http://schemas.microsoft.com/office/drawing/2014/main" id="{050297CE-1EBB-44F9-88BC-49FBBE1AEB91}"/>
              </a:ext>
            </a:extLst>
          </p:cNvPr>
          <p:cNvSpPr txBox="1"/>
          <p:nvPr/>
        </p:nvSpPr>
        <p:spPr>
          <a:xfrm>
            <a:off x="266227" y="327490"/>
            <a:ext cx="7502013" cy="646331"/>
          </a:xfrm>
          <a:prstGeom prst="rect">
            <a:avLst/>
          </a:prstGeom>
        </p:spPr>
        <p:txBody>
          <a:bodyPr vert="horz" lIns="91440" tIns="45720" rIns="91440" bIns="45720" rtlCol="0" anchor="ctr">
            <a:noAutofit/>
          </a:bodyPr>
          <a:lstStyle>
            <a:lvl1pPr>
              <a:lnSpc>
                <a:spcPct val="90000"/>
              </a:lnSpc>
              <a:spcBef>
                <a:spcPct val="0"/>
              </a:spcBef>
              <a:buNone/>
              <a:defRPr sz="6000" b="1" u="sng">
                <a:latin typeface="+mj-lt"/>
                <a:ea typeface="+mj-ea"/>
                <a:cs typeface="+mj-cs"/>
              </a:defRPr>
            </a:lvl1pPr>
          </a:lstStyle>
          <a:p>
            <a:r>
              <a:rPr lang="en-US"/>
              <a:t>Problem Statement</a:t>
            </a:r>
          </a:p>
        </p:txBody>
      </p:sp>
    </p:spTree>
    <p:extLst>
      <p:ext uri="{BB962C8B-B14F-4D97-AF65-F5344CB8AC3E}">
        <p14:creationId xmlns:p14="http://schemas.microsoft.com/office/powerpoint/2010/main" val="3462706865"/>
      </p:ext>
    </p:extLst>
  </p:cSld>
  <p:clrMapOvr>
    <a:masterClrMapping/>
  </p:clrMapOvr>
  <p:transition spd="slow">
    <p:cover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B68C6-FF80-4FE6-A9EC-52D7C0437A13}"/>
              </a:ext>
            </a:extLst>
          </p:cNvPr>
          <p:cNvSpPr>
            <a:spLocks noGrp="1"/>
          </p:cNvSpPr>
          <p:nvPr>
            <p:ph type="title"/>
          </p:nvPr>
        </p:nvSpPr>
        <p:spPr>
          <a:xfrm>
            <a:off x="237845" y="-71066"/>
            <a:ext cx="10515600" cy="1325563"/>
          </a:xfrm>
        </p:spPr>
        <p:txBody>
          <a:bodyPr vert="horz" lIns="91440" tIns="45720" rIns="91440" bIns="45720" rtlCol="0" anchor="ctr">
            <a:normAutofit/>
          </a:bodyPr>
          <a:lstStyle/>
          <a:p>
            <a:r>
              <a:rPr lang="en-US" sz="6000" b="1" u="sng">
                <a:cs typeface="Calibri Light"/>
              </a:rPr>
              <a:t>Feature Selection</a:t>
            </a:r>
          </a:p>
        </p:txBody>
      </p:sp>
      <p:sp>
        <p:nvSpPr>
          <p:cNvPr id="3" name="Content Placeholder 2">
            <a:extLst>
              <a:ext uri="{FF2B5EF4-FFF2-40B4-BE49-F238E27FC236}">
                <a16:creationId xmlns:a16="http://schemas.microsoft.com/office/drawing/2014/main" id="{9A76A231-81AA-4694-B889-98BEFFAECA18}"/>
              </a:ext>
            </a:extLst>
          </p:cNvPr>
          <p:cNvSpPr>
            <a:spLocks noGrp="1"/>
          </p:cNvSpPr>
          <p:nvPr>
            <p:ph idx="1"/>
          </p:nvPr>
        </p:nvSpPr>
        <p:spPr>
          <a:xfrm>
            <a:off x="550074" y="938504"/>
            <a:ext cx="10515600" cy="4581429"/>
          </a:xfrm>
        </p:spPr>
        <p:txBody>
          <a:bodyPr vert="horz" lIns="91440" tIns="45720" rIns="91440" bIns="45720" rtlCol="0" anchor="t">
            <a:noAutofit/>
          </a:bodyPr>
          <a:lstStyle/>
          <a:p>
            <a:r>
              <a:rPr lang="en-US" sz="3000"/>
              <a:t>The values in the dataset are detailed and does not contain any null values. However it’s hard to determine the relationship between crime classes, hence additional information regarding the location is taken from Zip data set.</a:t>
            </a:r>
          </a:p>
          <a:p>
            <a:r>
              <a:rPr lang="en-US" sz="3000"/>
              <a:t>Few variables like geohash and population were considered from Zip-data set.</a:t>
            </a:r>
          </a:p>
          <a:p>
            <a:r>
              <a:rPr lang="en-US" sz="3000"/>
              <a:t>The category had 39 crime classes were reduced to 10 for better performance of the models.</a:t>
            </a:r>
          </a:p>
          <a:p>
            <a:r>
              <a:rPr lang="en-US" sz="3000"/>
              <a:t>We have added new columns such as season and hour by extracting from column 'Dates'.</a:t>
            </a:r>
            <a:endParaRPr lang="en-US" sz="3000">
              <a:cs typeface="Calibri"/>
            </a:endParaRPr>
          </a:p>
          <a:p>
            <a:endParaRPr lang="en-US" sz="3000"/>
          </a:p>
          <a:p>
            <a:pPr marL="0" indent="0">
              <a:buNone/>
            </a:pPr>
            <a:endParaRPr lang="en-US" sz="3000"/>
          </a:p>
        </p:txBody>
      </p:sp>
    </p:spTree>
    <p:extLst>
      <p:ext uri="{BB962C8B-B14F-4D97-AF65-F5344CB8AC3E}">
        <p14:creationId xmlns:p14="http://schemas.microsoft.com/office/powerpoint/2010/main" val="2519949432"/>
      </p:ext>
    </p:extLst>
  </p:cSld>
  <p:clrMapOvr>
    <a:masterClrMapping/>
  </p:clrMapOvr>
  <p:transition spd="slow">
    <p:cover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B5BC966-09B6-4BCF-965B-67B67AD56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439" y="2164479"/>
            <a:ext cx="3875181" cy="3045182"/>
          </a:xfrm>
          <a:prstGeom prst="rect">
            <a:avLst/>
          </a:prstGeom>
          <a:noFill/>
          <a:ln w="28575">
            <a:solidFill>
              <a:srgbClr val="006600"/>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DB2EEE4-FE94-48C5-9ABC-88C52D263D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2592" y="2124997"/>
            <a:ext cx="4240210" cy="3111692"/>
          </a:xfrm>
          <a:prstGeom prst="rect">
            <a:avLst/>
          </a:prstGeom>
          <a:noFill/>
          <a:ln w="28575">
            <a:solidFill>
              <a:srgbClr val="006600"/>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5DAE4A8-EABA-4EDF-98C5-401A5B1DF52A}"/>
              </a:ext>
            </a:extLst>
          </p:cNvPr>
          <p:cNvSpPr txBox="1"/>
          <p:nvPr/>
        </p:nvSpPr>
        <p:spPr>
          <a:xfrm>
            <a:off x="187569" y="187569"/>
            <a:ext cx="9085384" cy="1015663"/>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6000" b="1" u="sng">
                <a:latin typeface="+mj-lt"/>
                <a:ea typeface="+mj-ea"/>
                <a:cs typeface="+mj-cs"/>
              </a:defRPr>
            </a:lvl1pPr>
          </a:lstStyle>
          <a:p>
            <a:r>
              <a:rPr lang="en-US" dirty="0"/>
              <a:t>Data Preprocessing</a:t>
            </a:r>
          </a:p>
        </p:txBody>
      </p:sp>
      <p:sp>
        <p:nvSpPr>
          <p:cNvPr id="3" name="TextBox 2">
            <a:extLst>
              <a:ext uri="{FF2B5EF4-FFF2-40B4-BE49-F238E27FC236}">
                <a16:creationId xmlns:a16="http://schemas.microsoft.com/office/drawing/2014/main" id="{D7264D39-5A1F-4945-8121-5E2C23061751}"/>
              </a:ext>
            </a:extLst>
          </p:cNvPr>
          <p:cNvSpPr txBox="1"/>
          <p:nvPr/>
        </p:nvSpPr>
        <p:spPr>
          <a:xfrm>
            <a:off x="438150" y="1305983"/>
            <a:ext cx="7876116"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a:cs typeface="Calibri"/>
              </a:rPr>
              <a:t>Removal of outliers from the SF Crime dataset</a:t>
            </a:r>
          </a:p>
        </p:txBody>
      </p:sp>
    </p:spTree>
    <p:extLst>
      <p:ext uri="{BB962C8B-B14F-4D97-AF65-F5344CB8AC3E}">
        <p14:creationId xmlns:p14="http://schemas.microsoft.com/office/powerpoint/2010/main" val="523319739"/>
      </p:ext>
    </p:extLst>
  </p:cSld>
  <p:clrMapOvr>
    <a:masterClrMapping/>
  </p:clrMapOvr>
  <p:transition spd="slow">
    <p:cover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A800D7-059F-4A98-BD6F-91CB95EBDC58}"/>
              </a:ext>
            </a:extLst>
          </p:cNvPr>
          <p:cNvSpPr txBox="1"/>
          <p:nvPr/>
        </p:nvSpPr>
        <p:spPr>
          <a:xfrm>
            <a:off x="182163" y="108073"/>
            <a:ext cx="7724407" cy="92333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6000" b="1" u="sng">
                <a:latin typeface="+mj-lt"/>
                <a:ea typeface="+mj-ea"/>
                <a:cs typeface="+mj-cs"/>
              </a:defRPr>
            </a:lvl1pPr>
          </a:lstStyle>
          <a:p>
            <a:r>
              <a:rPr lang="en-US" dirty="0"/>
              <a:t>Data Set Description</a:t>
            </a:r>
          </a:p>
        </p:txBody>
      </p:sp>
      <p:sp>
        <p:nvSpPr>
          <p:cNvPr id="3" name="Rectangle 2">
            <a:extLst>
              <a:ext uri="{FF2B5EF4-FFF2-40B4-BE49-F238E27FC236}">
                <a16:creationId xmlns:a16="http://schemas.microsoft.com/office/drawing/2014/main" id="{7205915D-8E70-4BD4-A417-44BAA2FA1ADE}"/>
              </a:ext>
            </a:extLst>
          </p:cNvPr>
          <p:cNvSpPr/>
          <p:nvPr/>
        </p:nvSpPr>
        <p:spPr>
          <a:xfrm>
            <a:off x="774441" y="1028343"/>
            <a:ext cx="10916815" cy="523220"/>
          </a:xfrm>
          <a:prstGeom prst="rect">
            <a:avLst/>
          </a:prstGeom>
        </p:spPr>
        <p:txBody>
          <a:bodyPr wrap="square" anchor="t">
            <a:spAutoFit/>
          </a:bodyPr>
          <a:lstStyle/>
          <a:p>
            <a:endParaRPr lang="en-GB" sz="2800">
              <a:latin typeface="Arial" panose="020B06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FFAEA74E-7F1B-4C0A-9E31-6E175BB212DD}"/>
              </a:ext>
            </a:extLst>
          </p:cNvPr>
          <p:cNvSpPr txBox="1"/>
          <p:nvPr/>
        </p:nvSpPr>
        <p:spPr>
          <a:xfrm>
            <a:off x="293077" y="1125416"/>
            <a:ext cx="5720860" cy="4247317"/>
          </a:xfrm>
          <a:prstGeom prst="rect">
            <a:avLst/>
          </a:prstGeom>
          <a:ln w="28575">
            <a:solidFill>
              <a:srgbClr val="0066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latin typeface="Calibri"/>
                <a:cs typeface="Arial"/>
              </a:rPr>
              <a:t>Date​​s:</a:t>
            </a:r>
            <a:r>
              <a:rPr lang="en-GB">
                <a:latin typeface="Calibri"/>
                <a:cs typeface="Arial"/>
              </a:rPr>
              <a:t> The timestamp of the crime recorded.</a:t>
            </a:r>
            <a:r>
              <a:rPr lang="en-US">
                <a:latin typeface="Calibri"/>
                <a:cs typeface="Arial"/>
              </a:rPr>
              <a:t>​​</a:t>
            </a:r>
          </a:p>
          <a:p>
            <a:endParaRPr lang="en-US">
              <a:latin typeface="Calibri"/>
              <a:cs typeface="Arial"/>
            </a:endParaRPr>
          </a:p>
          <a:p>
            <a:r>
              <a:rPr lang="en-GB" b="1">
                <a:latin typeface="Calibri"/>
                <a:cs typeface="Arial"/>
              </a:rPr>
              <a:t>Category​​:</a:t>
            </a:r>
            <a:r>
              <a:rPr lang="en-GB">
                <a:latin typeface="Calibri"/>
                <a:cs typeface="Arial"/>
              </a:rPr>
              <a:t> The category of the crime records</a:t>
            </a:r>
            <a:r>
              <a:rPr lang="en-US">
                <a:latin typeface="Calibri"/>
                <a:cs typeface="Arial"/>
              </a:rPr>
              <a:t>​​</a:t>
            </a:r>
          </a:p>
          <a:p>
            <a:endParaRPr lang="en-US">
              <a:latin typeface="Calibri"/>
              <a:cs typeface="Arial"/>
            </a:endParaRPr>
          </a:p>
          <a:p>
            <a:r>
              <a:rPr lang="en-GB" b="1">
                <a:latin typeface="Calibri"/>
                <a:cs typeface="Arial"/>
              </a:rPr>
              <a:t>Descript​​:</a:t>
            </a:r>
            <a:r>
              <a:rPr lang="en-GB">
                <a:latin typeface="Calibri"/>
                <a:cs typeface="Arial"/>
              </a:rPr>
              <a:t> A short note on the crime.</a:t>
            </a:r>
            <a:r>
              <a:rPr lang="en-US">
                <a:latin typeface="Calibri"/>
                <a:cs typeface="Arial"/>
              </a:rPr>
              <a:t>​​</a:t>
            </a:r>
          </a:p>
          <a:p>
            <a:endParaRPr lang="en-US">
              <a:latin typeface="Calibri"/>
              <a:cs typeface="Arial"/>
            </a:endParaRPr>
          </a:p>
          <a:p>
            <a:r>
              <a:rPr lang="en-GB" b="1">
                <a:latin typeface="Calibri"/>
                <a:cs typeface="Arial"/>
              </a:rPr>
              <a:t>DayOfWeek​​:</a:t>
            </a:r>
            <a:r>
              <a:rPr lang="en-GB">
                <a:latin typeface="Calibri"/>
                <a:cs typeface="Arial"/>
              </a:rPr>
              <a:t> The day on which the crime took place.</a:t>
            </a:r>
            <a:r>
              <a:rPr lang="en-US">
                <a:latin typeface="Calibri"/>
                <a:cs typeface="Arial"/>
              </a:rPr>
              <a:t>​​</a:t>
            </a:r>
          </a:p>
          <a:p>
            <a:endParaRPr lang="en-US">
              <a:latin typeface="Calibri"/>
              <a:cs typeface="Arial"/>
            </a:endParaRPr>
          </a:p>
          <a:p>
            <a:r>
              <a:rPr lang="en-GB" b="1">
                <a:latin typeface="Calibri"/>
                <a:cs typeface="Arial"/>
              </a:rPr>
              <a:t>PdDistrict​​:</a:t>
            </a:r>
            <a:r>
              <a:rPr lang="en-GB">
                <a:latin typeface="Calibri"/>
                <a:cs typeface="Arial"/>
              </a:rPr>
              <a:t> The police department, under which the crime is reported.</a:t>
            </a:r>
            <a:r>
              <a:rPr lang="en-US">
                <a:latin typeface="Calibri"/>
                <a:cs typeface="Arial"/>
              </a:rPr>
              <a:t>​​</a:t>
            </a:r>
          </a:p>
          <a:p>
            <a:endParaRPr lang="en-US">
              <a:latin typeface="Calibri"/>
              <a:cs typeface="Arial"/>
            </a:endParaRPr>
          </a:p>
          <a:p>
            <a:r>
              <a:rPr lang="en-GB" b="1">
                <a:latin typeface="Calibri"/>
                <a:cs typeface="Arial"/>
              </a:rPr>
              <a:t>Resolution​​:</a:t>
            </a:r>
            <a:r>
              <a:rPr lang="en-GB">
                <a:latin typeface="Calibri"/>
                <a:cs typeface="Arial"/>
              </a:rPr>
              <a:t> The status of the crime, resolved or unresolved.</a:t>
            </a:r>
            <a:r>
              <a:rPr lang="en-US">
                <a:latin typeface="Calibri"/>
                <a:cs typeface="Arial"/>
              </a:rPr>
              <a:t>​​</a:t>
            </a:r>
          </a:p>
          <a:p>
            <a:endParaRPr lang="en-US">
              <a:latin typeface="Calibri"/>
              <a:cs typeface="Arial"/>
            </a:endParaRPr>
          </a:p>
          <a:p>
            <a:r>
              <a:rPr lang="en-GB" b="1">
                <a:latin typeface="Calibri"/>
                <a:cs typeface="Arial"/>
              </a:rPr>
              <a:t>Address​​:</a:t>
            </a:r>
            <a:r>
              <a:rPr lang="en-GB">
                <a:latin typeface="Calibri"/>
                <a:cs typeface="Arial"/>
              </a:rPr>
              <a:t> The address of the crime scene.</a:t>
            </a:r>
            <a:endParaRPr lang="en-US">
              <a:latin typeface="Calibri"/>
              <a:cs typeface="Arial"/>
            </a:endParaRPr>
          </a:p>
        </p:txBody>
      </p:sp>
      <p:sp>
        <p:nvSpPr>
          <p:cNvPr id="5" name="TextBox 4">
            <a:extLst>
              <a:ext uri="{FF2B5EF4-FFF2-40B4-BE49-F238E27FC236}">
                <a16:creationId xmlns:a16="http://schemas.microsoft.com/office/drawing/2014/main" id="{29A9DCDB-7F15-4BD6-BA2D-23CC211B3141}"/>
              </a:ext>
            </a:extLst>
          </p:cNvPr>
          <p:cNvSpPr txBox="1"/>
          <p:nvPr/>
        </p:nvSpPr>
        <p:spPr>
          <a:xfrm>
            <a:off x="6236677" y="1125415"/>
            <a:ext cx="5720860" cy="4247317"/>
          </a:xfrm>
          <a:prstGeom prst="rect">
            <a:avLst/>
          </a:prstGeom>
          <a:ln w="28575">
            <a:solidFill>
              <a:srgbClr val="0066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latin typeface="Calibri"/>
                <a:cs typeface="Arial"/>
              </a:rPr>
              <a:t>Season:</a:t>
            </a:r>
            <a:r>
              <a:rPr lang="en-GB">
                <a:latin typeface="Calibri"/>
                <a:cs typeface="Arial"/>
              </a:rPr>
              <a:t> Seasons information of the month.</a:t>
            </a:r>
            <a:endParaRPr lang="en-US">
              <a:latin typeface="Calibri"/>
              <a:cs typeface="Calibri"/>
            </a:endParaRPr>
          </a:p>
          <a:p>
            <a:pPr marL="285750" indent="-285750">
              <a:buFont typeface="Arial"/>
              <a:buChar char="•"/>
            </a:pPr>
            <a:endParaRPr lang="en-US">
              <a:ea typeface="+mn-lt"/>
              <a:cs typeface="+mn-lt"/>
            </a:endParaRPr>
          </a:p>
          <a:p>
            <a:r>
              <a:rPr lang="en-GB" b="1">
                <a:latin typeface="Calibri"/>
                <a:cs typeface="Arial"/>
              </a:rPr>
              <a:t>Geohash</a:t>
            </a:r>
            <a:r>
              <a:rPr lang="en-GB">
                <a:latin typeface="Calibri"/>
                <a:cs typeface="Arial"/>
              </a:rPr>
              <a:t>:</a:t>
            </a:r>
            <a:r>
              <a:rPr lang="en-US">
                <a:latin typeface="Calibri"/>
                <a:cs typeface="Arial"/>
              </a:rPr>
              <a:t> To encode latitude ,longitude &amp; grouping nearby points on the globe.</a:t>
            </a:r>
            <a:endParaRPr lang="en-US">
              <a:latin typeface="Calibri"/>
              <a:ea typeface="+mn-lt"/>
              <a:cs typeface="+mn-lt"/>
            </a:endParaRPr>
          </a:p>
          <a:p>
            <a:endParaRPr lang="en-US">
              <a:latin typeface="Calibri"/>
              <a:cs typeface="Arial"/>
            </a:endParaRPr>
          </a:p>
          <a:p>
            <a:r>
              <a:rPr lang="en-GB" b="1">
                <a:latin typeface="Calibri"/>
                <a:cs typeface="Arial"/>
              </a:rPr>
              <a:t>Zip</a:t>
            </a:r>
            <a:r>
              <a:rPr lang="en-GB">
                <a:latin typeface="Calibri"/>
                <a:cs typeface="Arial"/>
              </a:rPr>
              <a:t> : Zip-code of the area where the crime was reported.</a:t>
            </a:r>
            <a:r>
              <a:rPr lang="en-US">
                <a:latin typeface="Calibri"/>
                <a:cs typeface="Arial"/>
              </a:rPr>
              <a:t> </a:t>
            </a:r>
            <a:endParaRPr lang="en-US">
              <a:latin typeface="Calibri"/>
              <a:ea typeface="+mn-lt"/>
              <a:cs typeface="+mn-lt"/>
            </a:endParaRPr>
          </a:p>
          <a:p>
            <a:pPr marL="285750" indent="-285750">
              <a:buFont typeface="Arial"/>
              <a:buChar char="•"/>
            </a:pPr>
            <a:endParaRPr lang="en-US">
              <a:latin typeface="Calibri"/>
              <a:cs typeface="Arial"/>
            </a:endParaRPr>
          </a:p>
          <a:p>
            <a:r>
              <a:rPr lang="en-GB" b="1">
                <a:latin typeface="Calibri"/>
                <a:cs typeface="Arial"/>
              </a:rPr>
              <a:t>Lat</a:t>
            </a:r>
            <a:r>
              <a:rPr lang="en-GB">
                <a:latin typeface="Calibri"/>
                <a:cs typeface="Arial"/>
              </a:rPr>
              <a:t>: The latitude of the crime scene.</a:t>
            </a:r>
            <a:r>
              <a:rPr lang="en-US">
                <a:latin typeface="Calibri"/>
                <a:cs typeface="Arial"/>
              </a:rPr>
              <a:t> </a:t>
            </a:r>
            <a:endParaRPr lang="en-US">
              <a:latin typeface="Calibri"/>
              <a:ea typeface="+mn-lt"/>
              <a:cs typeface="+mn-lt"/>
            </a:endParaRPr>
          </a:p>
          <a:p>
            <a:pPr marL="285750" indent="-285750">
              <a:buFont typeface="Arial"/>
              <a:buChar char="•"/>
            </a:pPr>
            <a:endParaRPr lang="en-US">
              <a:latin typeface="Calibri"/>
              <a:cs typeface="Arial"/>
            </a:endParaRPr>
          </a:p>
          <a:p>
            <a:r>
              <a:rPr lang="en-GB" b="1">
                <a:latin typeface="Calibri"/>
                <a:cs typeface="Arial"/>
              </a:rPr>
              <a:t>Lng: </a:t>
            </a:r>
            <a:r>
              <a:rPr lang="en-GB">
                <a:latin typeface="Calibri"/>
                <a:cs typeface="Arial"/>
              </a:rPr>
              <a:t>The longitude of the crime scene.</a:t>
            </a:r>
            <a:r>
              <a:rPr lang="en-US">
                <a:latin typeface="Calibri"/>
                <a:cs typeface="Arial"/>
              </a:rPr>
              <a:t> </a:t>
            </a:r>
            <a:endParaRPr lang="en-US">
              <a:latin typeface="Calibri"/>
              <a:ea typeface="+mn-lt"/>
              <a:cs typeface="+mn-lt"/>
            </a:endParaRPr>
          </a:p>
          <a:p>
            <a:pPr marL="285750" indent="-285750">
              <a:buFont typeface="Arial"/>
              <a:buChar char="•"/>
            </a:pPr>
            <a:endParaRPr lang="en-US">
              <a:latin typeface="Calibri"/>
              <a:cs typeface="Arial"/>
            </a:endParaRPr>
          </a:p>
          <a:p>
            <a:r>
              <a:rPr lang="en-GB" b="1">
                <a:latin typeface="Calibri"/>
                <a:cs typeface="Arial"/>
              </a:rPr>
              <a:t>Population:</a:t>
            </a:r>
            <a:r>
              <a:rPr lang="en-GB">
                <a:latin typeface="Calibri"/>
                <a:cs typeface="Arial"/>
              </a:rPr>
              <a:t> The total population of area zipcode covers.</a:t>
            </a:r>
            <a:endParaRPr lang="en-US">
              <a:latin typeface="Calibri"/>
              <a:ea typeface="+mn-lt"/>
              <a:cs typeface="+mn-lt"/>
            </a:endParaRPr>
          </a:p>
          <a:p>
            <a:pPr marL="285750" indent="-285750">
              <a:buFont typeface="Arial"/>
              <a:buChar char="•"/>
            </a:pPr>
            <a:endParaRPr lang="en-GB">
              <a:latin typeface="Calibri"/>
              <a:cs typeface="Arial"/>
            </a:endParaRPr>
          </a:p>
          <a:p>
            <a:r>
              <a:rPr lang="en-GB" b="1">
                <a:latin typeface="Calibri"/>
                <a:cs typeface="Arial"/>
              </a:rPr>
              <a:t>Hour:  </a:t>
            </a:r>
            <a:r>
              <a:rPr lang="en-GB">
                <a:latin typeface="Calibri"/>
                <a:cs typeface="Arial"/>
              </a:rPr>
              <a:t>The hour at which the crime took place.</a:t>
            </a:r>
          </a:p>
          <a:p>
            <a:endParaRPr lang="en-GB">
              <a:latin typeface="Calibri"/>
              <a:cs typeface="Arial"/>
            </a:endParaRPr>
          </a:p>
        </p:txBody>
      </p:sp>
    </p:spTree>
    <p:extLst>
      <p:ext uri="{BB962C8B-B14F-4D97-AF65-F5344CB8AC3E}">
        <p14:creationId xmlns:p14="http://schemas.microsoft.com/office/powerpoint/2010/main" val="363061797"/>
      </p:ext>
    </p:extLst>
  </p:cSld>
  <p:clrMapOvr>
    <a:masterClrMapping/>
  </p:clrMapOvr>
  <p:transition spd="slow">
    <p:cover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5BF8-105C-46F0-A19D-A917624EDAFE}"/>
              </a:ext>
            </a:extLst>
          </p:cNvPr>
          <p:cNvSpPr>
            <a:spLocks noGrp="1"/>
          </p:cNvSpPr>
          <p:nvPr>
            <p:ph type="title"/>
          </p:nvPr>
        </p:nvSpPr>
        <p:spPr>
          <a:xfrm>
            <a:off x="153504" y="114554"/>
            <a:ext cx="9974470" cy="701173"/>
          </a:xfrm>
        </p:spPr>
        <p:txBody>
          <a:bodyPr>
            <a:noAutofit/>
          </a:bodyPr>
          <a:lstStyle/>
          <a:p>
            <a:pPr algn="ctr"/>
            <a:br>
              <a:rPr lang="en-US" sz="6000" b="1" u="sng"/>
            </a:br>
            <a:endParaRPr lang="en-US" sz="6000" b="1" u="sng"/>
          </a:p>
        </p:txBody>
      </p:sp>
      <p:graphicFrame>
        <p:nvGraphicFramePr>
          <p:cNvPr id="6" name="Content Placeholder 5">
            <a:extLst>
              <a:ext uri="{FF2B5EF4-FFF2-40B4-BE49-F238E27FC236}">
                <a16:creationId xmlns:a16="http://schemas.microsoft.com/office/drawing/2014/main" id="{97BE10AB-80A9-4A56-9356-D93716ACB262}"/>
              </a:ext>
            </a:extLst>
          </p:cNvPr>
          <p:cNvGraphicFramePr>
            <a:graphicFrameLocks noGrp="1"/>
          </p:cNvGraphicFramePr>
          <p:nvPr>
            <p:ph idx="1"/>
            <p:extLst>
              <p:ext uri="{D42A27DB-BD31-4B8C-83A1-F6EECF244321}">
                <p14:modId xmlns:p14="http://schemas.microsoft.com/office/powerpoint/2010/main" val="606648449"/>
              </p:ext>
            </p:extLst>
          </p:nvPr>
        </p:nvGraphicFramePr>
        <p:xfrm>
          <a:off x="344130" y="1927123"/>
          <a:ext cx="9615947" cy="3519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11">
            <a:extLst>
              <a:ext uri="{FF2B5EF4-FFF2-40B4-BE49-F238E27FC236}">
                <a16:creationId xmlns:a16="http://schemas.microsoft.com/office/drawing/2014/main" id="{08602306-E752-4C6E-85E0-6E1D1D25695D}"/>
              </a:ext>
            </a:extLst>
          </p:cNvPr>
          <p:cNvPicPr/>
          <p:nvPr/>
        </p:nvPicPr>
        <p:blipFill>
          <a:blip r:embed="rId7">
            <a:extLst>
              <a:ext uri="{28A0092B-C50C-407E-A947-70E740481C1C}">
                <a14:useLocalDpi xmlns:a14="http://schemas.microsoft.com/office/drawing/2010/main" val="0"/>
              </a:ext>
            </a:extLst>
          </a:blip>
          <a:stretch>
            <a:fillRect/>
          </a:stretch>
        </p:blipFill>
        <p:spPr>
          <a:xfrm>
            <a:off x="6092385" y="1263878"/>
            <a:ext cx="5866068" cy="4513353"/>
          </a:xfrm>
          <a:prstGeom prst="rect">
            <a:avLst/>
          </a:prstGeom>
          <a:ln w="28575">
            <a:solidFill>
              <a:srgbClr val="006600"/>
            </a:solidFill>
          </a:ln>
        </p:spPr>
      </p:pic>
      <p:sp>
        <p:nvSpPr>
          <p:cNvPr id="4" name="TextBox 3">
            <a:extLst>
              <a:ext uri="{FF2B5EF4-FFF2-40B4-BE49-F238E27FC236}">
                <a16:creationId xmlns:a16="http://schemas.microsoft.com/office/drawing/2014/main" id="{D9E5E1B7-B17C-4F7E-A0E5-4116AFDE7DD5}"/>
              </a:ext>
            </a:extLst>
          </p:cNvPr>
          <p:cNvSpPr txBox="1"/>
          <p:nvPr/>
        </p:nvSpPr>
        <p:spPr>
          <a:xfrm>
            <a:off x="464336" y="1668246"/>
            <a:ext cx="4821071" cy="3323987"/>
          </a:xfrm>
          <a:prstGeom prst="rect">
            <a:avLst/>
          </a:prstGeom>
          <a:ln w="28575">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000" b="1">
                <a:ea typeface="+mn-lt"/>
                <a:cs typeface="+mn-lt"/>
              </a:rPr>
              <a:t>Category</a:t>
            </a:r>
            <a:r>
              <a:rPr lang="en-GB" sz="3000" b="1" i="1">
                <a:ea typeface="+mn-lt"/>
                <a:cs typeface="+mn-lt"/>
              </a:rPr>
              <a:t>:</a:t>
            </a:r>
            <a:r>
              <a:rPr lang="en-US" sz="3000">
                <a:ea typeface="+mn-lt"/>
                <a:cs typeface="+mn-lt"/>
              </a:rPr>
              <a:t> </a:t>
            </a:r>
            <a:endParaRPr lang="en-US" sz="3000"/>
          </a:p>
          <a:p>
            <a:endParaRPr lang="en-US" sz="3000">
              <a:ea typeface="+mn-lt"/>
              <a:cs typeface="+mn-lt"/>
            </a:endParaRPr>
          </a:p>
          <a:p>
            <a:r>
              <a:rPr lang="en-GB" sz="3000">
                <a:ea typeface="+mn-lt"/>
                <a:cs typeface="+mn-lt"/>
              </a:rPr>
              <a:t>This is the target label/crime we want to predict. We have 39 crime categories which we have further scaled them to 10.</a:t>
            </a:r>
          </a:p>
        </p:txBody>
      </p:sp>
      <p:sp>
        <p:nvSpPr>
          <p:cNvPr id="5" name="TextBox 4">
            <a:extLst>
              <a:ext uri="{FF2B5EF4-FFF2-40B4-BE49-F238E27FC236}">
                <a16:creationId xmlns:a16="http://schemas.microsoft.com/office/drawing/2014/main" id="{0EF251F4-646A-46BB-988F-3A61A202E5C5}"/>
              </a:ext>
            </a:extLst>
          </p:cNvPr>
          <p:cNvSpPr txBox="1"/>
          <p:nvPr/>
        </p:nvSpPr>
        <p:spPr>
          <a:xfrm>
            <a:off x="1101449" y="637622"/>
            <a:ext cx="40573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7" name="TextBox 6">
            <a:extLst>
              <a:ext uri="{FF2B5EF4-FFF2-40B4-BE49-F238E27FC236}">
                <a16:creationId xmlns:a16="http://schemas.microsoft.com/office/drawing/2014/main" id="{C6409390-3A2A-440A-AA66-7826433E83C3}"/>
              </a:ext>
            </a:extLst>
          </p:cNvPr>
          <p:cNvSpPr txBox="1"/>
          <p:nvPr/>
        </p:nvSpPr>
        <p:spPr>
          <a:xfrm>
            <a:off x="460237" y="8909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10" name="TextBox 9">
            <a:extLst>
              <a:ext uri="{FF2B5EF4-FFF2-40B4-BE49-F238E27FC236}">
                <a16:creationId xmlns:a16="http://schemas.microsoft.com/office/drawing/2014/main" id="{FB6C04F7-49D9-48B6-BF4A-2F9150B471E9}"/>
              </a:ext>
            </a:extLst>
          </p:cNvPr>
          <p:cNvSpPr txBox="1"/>
          <p:nvPr/>
        </p:nvSpPr>
        <p:spPr>
          <a:xfrm>
            <a:off x="187569" y="187569"/>
            <a:ext cx="908538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u="sng" dirty="0">
                <a:ea typeface="+mn-lt"/>
                <a:cs typeface="+mn-lt"/>
              </a:rPr>
              <a:t>Exploratory Data Analysis</a:t>
            </a:r>
            <a:endParaRPr lang="en-US" sz="6000" dirty="0">
              <a:ea typeface="+mn-lt"/>
              <a:cs typeface="+mn-lt"/>
            </a:endParaRPr>
          </a:p>
        </p:txBody>
      </p:sp>
    </p:spTree>
    <p:extLst>
      <p:ext uri="{BB962C8B-B14F-4D97-AF65-F5344CB8AC3E}">
        <p14:creationId xmlns:p14="http://schemas.microsoft.com/office/powerpoint/2010/main" val="2356432904"/>
      </p:ext>
    </p:extLst>
  </p:cSld>
  <p:clrMapOvr>
    <a:masterClrMapping/>
  </p:clrMapOvr>
  <p:transition spd="slow">
    <p:cover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75E436-0282-4E34-9F80-5AA75C024E9D}"/>
              </a:ext>
            </a:extLst>
          </p:cNvPr>
          <p:cNvPicPr/>
          <p:nvPr/>
        </p:nvPicPr>
        <p:blipFill>
          <a:blip r:embed="rId2">
            <a:extLst>
              <a:ext uri="{28A0092B-C50C-407E-A947-70E740481C1C}">
                <a14:useLocalDpi xmlns:a14="http://schemas.microsoft.com/office/drawing/2010/main" val="0"/>
              </a:ext>
            </a:extLst>
          </a:blip>
          <a:stretch>
            <a:fillRect/>
          </a:stretch>
        </p:blipFill>
        <p:spPr>
          <a:xfrm>
            <a:off x="6150082" y="1128035"/>
            <a:ext cx="5819166" cy="4601706"/>
          </a:xfrm>
          <a:prstGeom prst="rect">
            <a:avLst/>
          </a:prstGeom>
          <a:ln w="28575">
            <a:solidFill>
              <a:schemeClr val="tx1"/>
            </a:solidFill>
          </a:ln>
        </p:spPr>
      </p:pic>
      <p:sp>
        <p:nvSpPr>
          <p:cNvPr id="2" name="Rectangle 1">
            <a:extLst>
              <a:ext uri="{FF2B5EF4-FFF2-40B4-BE49-F238E27FC236}">
                <a16:creationId xmlns:a16="http://schemas.microsoft.com/office/drawing/2014/main" id="{9D4871BE-22A7-4593-A013-18635FAEF92B}"/>
              </a:ext>
            </a:extLst>
          </p:cNvPr>
          <p:cNvSpPr/>
          <p:nvPr/>
        </p:nvSpPr>
        <p:spPr>
          <a:xfrm>
            <a:off x="594309" y="1848426"/>
            <a:ext cx="4917403" cy="330403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r>
              <a:rPr lang="en-GB" sz="3000" b="1">
                <a:latin typeface="Calibri"/>
                <a:cs typeface="Calibri"/>
              </a:rPr>
              <a:t>Day Of Week</a:t>
            </a:r>
            <a:endParaRPr lang="en-GB" sz="3000">
              <a:latin typeface="Calibri"/>
              <a:cs typeface="Calibri"/>
            </a:endParaRPr>
          </a:p>
          <a:p>
            <a:endParaRPr lang="en-GB" sz="3000">
              <a:latin typeface="Calibri"/>
              <a:cs typeface="Calibri"/>
            </a:endParaRPr>
          </a:p>
          <a:p>
            <a:r>
              <a:rPr lang="en-GB" sz="3000">
                <a:latin typeface="Calibri"/>
                <a:cs typeface="Calibri"/>
              </a:rPr>
              <a:t>Crimes seem to be almost evenly distributed across days of the week. </a:t>
            </a:r>
          </a:p>
          <a:p>
            <a:r>
              <a:rPr lang="en-GB" sz="3000">
                <a:latin typeface="Calibri"/>
                <a:cs typeface="Calibri"/>
              </a:rPr>
              <a:t>Although, there is a slight increase on Fridays. </a:t>
            </a:r>
          </a:p>
        </p:txBody>
      </p:sp>
      <p:sp>
        <p:nvSpPr>
          <p:cNvPr id="3" name="TextBox 2">
            <a:extLst>
              <a:ext uri="{FF2B5EF4-FFF2-40B4-BE49-F238E27FC236}">
                <a16:creationId xmlns:a16="http://schemas.microsoft.com/office/drawing/2014/main" id="{6A0FF94D-0048-4591-8C08-D47BB043A335}"/>
              </a:ext>
            </a:extLst>
          </p:cNvPr>
          <p:cNvSpPr txBox="1"/>
          <p:nvPr/>
        </p:nvSpPr>
        <p:spPr>
          <a:xfrm>
            <a:off x="128954" y="112372"/>
            <a:ext cx="908538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u="sng" dirty="0">
                <a:ea typeface="+mn-lt"/>
                <a:cs typeface="+mn-lt"/>
              </a:rPr>
              <a:t>Exploratory Data Analysis</a:t>
            </a:r>
            <a:endParaRPr lang="en-US" sz="6000" dirty="0">
              <a:ea typeface="+mn-lt"/>
              <a:cs typeface="+mn-lt"/>
            </a:endParaRPr>
          </a:p>
        </p:txBody>
      </p:sp>
    </p:spTree>
    <p:extLst>
      <p:ext uri="{BB962C8B-B14F-4D97-AF65-F5344CB8AC3E}">
        <p14:creationId xmlns:p14="http://schemas.microsoft.com/office/powerpoint/2010/main" val="464395007"/>
      </p:ext>
    </p:extLst>
  </p:cSld>
  <p:clrMapOvr>
    <a:masterClrMapping/>
  </p:clrMapOvr>
  <p:transition spd="slow">
    <p:cover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388</Words>
  <Application>Microsoft Office PowerPoint</Application>
  <PresentationFormat>Widescreen</PresentationFormat>
  <Paragraphs>91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Agenda</vt:lpstr>
      <vt:lpstr>Introduction</vt:lpstr>
      <vt:lpstr>PowerPoint Presentation</vt:lpstr>
      <vt:lpstr>Feature Selection</vt:lpstr>
      <vt:lpstr>PowerPoint Presentation</vt:lpstr>
      <vt:lpstr>PowerPoint Presentation</vt:lpstr>
      <vt:lpstr> </vt:lpstr>
      <vt:lpstr>PowerPoint Presentation</vt:lpstr>
      <vt:lpstr>PowerPoint Presentation</vt:lpstr>
      <vt:lpstr> </vt:lpstr>
      <vt:lpstr>PowerPoint Presentation</vt:lpstr>
      <vt:lpstr>PowerPoint Presentation</vt:lpstr>
      <vt:lpstr>PowerPoint Presentation</vt:lpstr>
      <vt:lpstr>Conclusion</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 Patil</dc:creator>
  <cp:lastModifiedBy>Priyanka Patil</cp:lastModifiedBy>
  <cp:revision>7</cp:revision>
  <dcterms:created xsi:type="dcterms:W3CDTF">2020-02-17T18:55:26Z</dcterms:created>
  <dcterms:modified xsi:type="dcterms:W3CDTF">2020-06-16T17:04:05Z</dcterms:modified>
</cp:coreProperties>
</file>