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0" r:id="rId4"/>
    <p:sldId id="258" r:id="rId5"/>
    <p:sldId id="257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05C67BE-F97C-48E0-AB45-04DEF08A59A1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67BE-F97C-48E0-AB45-04DEF08A59A1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35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67BE-F97C-48E0-AB45-04DEF08A59A1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260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67BE-F97C-48E0-AB45-04DEF08A59A1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510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67BE-F97C-48E0-AB45-04DEF08A59A1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383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67BE-F97C-48E0-AB45-04DEF08A59A1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517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67BE-F97C-48E0-AB45-04DEF08A59A1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469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05C67BE-F97C-48E0-AB45-04DEF08A59A1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582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05C67BE-F97C-48E0-AB45-04DEF08A59A1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30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67BE-F97C-48E0-AB45-04DEF08A59A1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05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67BE-F97C-48E0-AB45-04DEF08A59A1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31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67BE-F97C-48E0-AB45-04DEF08A59A1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14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67BE-F97C-48E0-AB45-04DEF08A59A1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34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67BE-F97C-48E0-AB45-04DEF08A59A1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20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67BE-F97C-48E0-AB45-04DEF08A59A1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75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67BE-F97C-48E0-AB45-04DEF08A59A1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65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67BE-F97C-48E0-AB45-04DEF08A59A1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8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05C67BE-F97C-48E0-AB45-04DEF08A59A1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97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C54805B-6618-290D-EC99-804736BE7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81" y="530943"/>
            <a:ext cx="10389419" cy="1514168"/>
          </a:xfrm>
        </p:spPr>
        <p:txBody>
          <a:bodyPr>
            <a:normAutofit fontScale="25000" lnSpcReduction="20000"/>
          </a:bodyPr>
          <a:lstStyle/>
          <a:p>
            <a:r>
              <a:rPr lang="en-US" sz="160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Zomato restaurants analysis &amp; Insights</a:t>
            </a:r>
          </a:p>
          <a:p>
            <a:r>
              <a:rPr lang="en-US" sz="3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Dashboard-Driven Approach Using</a:t>
            </a:r>
          </a:p>
          <a:p>
            <a:r>
              <a:rPr lang="en-US" sz="3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Power BI, Excel &amp; Tableau</a:t>
            </a:r>
          </a:p>
          <a:p>
            <a:endParaRPr lang="en-US" b="1" dirty="0">
              <a:solidFill>
                <a:schemeClr val="bg2"/>
              </a:solidFill>
            </a:endParaRPr>
          </a:p>
          <a:p>
            <a:br>
              <a:rPr lang="en-US" sz="1800" b="1" dirty="0">
                <a:solidFill>
                  <a:schemeClr val="bg2"/>
                </a:solidFill>
              </a:rPr>
            </a:br>
            <a:br>
              <a:rPr lang="en-US" sz="1800" b="1" dirty="0">
                <a:solidFill>
                  <a:schemeClr val="bg2"/>
                </a:solidFill>
              </a:rPr>
            </a:br>
            <a:br>
              <a:rPr lang="en-US" sz="1800" b="1" dirty="0">
                <a:solidFill>
                  <a:schemeClr val="bg2"/>
                </a:solidFill>
              </a:rPr>
            </a:br>
            <a:endParaRPr lang="en-US" sz="1800" b="1" dirty="0">
              <a:solidFill>
                <a:schemeClr val="bg2"/>
              </a:solidFill>
            </a:endParaRP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96D1F-A4CA-EF81-54B5-60E8B0951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1" y="2153265"/>
            <a:ext cx="11208774" cy="424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1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5A40-6635-2F39-7DB6-F44865A51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16" y="462116"/>
            <a:ext cx="9454251" cy="983226"/>
          </a:xfrm>
        </p:spPr>
        <p:txBody>
          <a:bodyPr/>
          <a:lstStyle/>
          <a:p>
            <a:r>
              <a:rPr lang="en-US" sz="2400" b="1" dirty="0"/>
              <a:t>OBJECTIVES &amp; AIM</a:t>
            </a:r>
            <a:br>
              <a:rPr lang="en-US" sz="2400" b="1" dirty="0"/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608ED-4C7B-AC5A-2193-AE55BDB46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62" y="2340077"/>
            <a:ext cx="11124864" cy="4055807"/>
          </a:xfrm>
        </p:spPr>
        <p:txBody>
          <a:bodyPr>
            <a:normAutofit/>
          </a:bodyPr>
          <a:lstStyle/>
          <a:p>
            <a:r>
              <a:rPr lang="en-US" b="1" dirty="0"/>
              <a:t>Objectives of Zomato Data Analysis: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analyze customer preferences and ordering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evaluate restaurant performance and market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assess delivery efficiency and service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identify areas for business improvement.</a:t>
            </a:r>
          </a:p>
          <a:p>
            <a:r>
              <a:rPr lang="en-US" b="1" dirty="0"/>
              <a:t>Aim of the Presentation: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showcase key findings from data visualization in </a:t>
            </a:r>
            <a:r>
              <a:rPr lang="en-US" b="1" dirty="0"/>
              <a:t>Power BI, Excel, and Tableau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provide actionable insights for business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recommend data-driven strategies for Zomato’s operations.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46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BBB07B-BA21-36C4-0F6A-86C019069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03" y="568171"/>
            <a:ext cx="9901084" cy="53304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Zomato Restaurants analysis using Excel</a:t>
            </a:r>
            <a:endParaRPr lang="en-IN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91A03-4AEF-DAAE-C13C-791FF1C01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35" y="1195085"/>
            <a:ext cx="11316929" cy="526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1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2AC46F9-0DB4-DEC9-567D-8C8B5E274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445" y="511277"/>
            <a:ext cx="8749087" cy="63909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Zomato Restaurants analysis using Tableau</a:t>
            </a:r>
            <a:endParaRPr lang="en-I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17060-52C5-7706-F4FC-B5FCC7DBE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3" y="1238863"/>
            <a:ext cx="11189112" cy="519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1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2266E33-653D-D6CF-3795-D27653ABA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284" y="462116"/>
            <a:ext cx="9579483" cy="48779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Zomato restaurants analysis using Power bi</a:t>
            </a:r>
            <a:endParaRPr lang="en-IN" sz="24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AB45E-BC58-A9EB-C84F-3D2D7F880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4" y="1140542"/>
            <a:ext cx="11257935" cy="525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2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8338B-2BF4-7766-ED93-EBA56E960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EB57203-FEEF-154F-C724-0D7BD00BF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290" y="471948"/>
            <a:ext cx="9638477" cy="4779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Zomato restaurants analysis using SQL</a:t>
            </a:r>
            <a:endParaRPr lang="en-IN" sz="24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F07F5-99DD-4F99-47DD-23FD0FB38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23" y="1054554"/>
            <a:ext cx="4319032" cy="3116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D197A3-B20C-F615-A7AC-A37D72ECD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23" y="4363270"/>
            <a:ext cx="11231396" cy="2096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672B78-0346-1AEF-9588-481BD664F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072" y="1911697"/>
            <a:ext cx="8239147" cy="22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3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D6DC-2CC9-48DF-7B83-D4283CA0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8" y="511277"/>
            <a:ext cx="9444419" cy="1169355"/>
          </a:xfrm>
        </p:spPr>
        <p:txBody>
          <a:bodyPr/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&amp; RECOMMENDATIONS</a:t>
            </a:r>
            <a:br>
              <a:rPr lang="en-US" sz="2800" b="1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05262-42A2-8394-E7C5-766530758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74" y="2426518"/>
            <a:ext cx="11086207" cy="3823933"/>
          </a:xfrm>
        </p:spPr>
        <p:txBody>
          <a:bodyPr>
            <a:normAutofit/>
          </a:bodyPr>
          <a:lstStyle/>
          <a:p>
            <a:r>
              <a:rPr lang="en-US" b="1" dirty="0"/>
              <a:t>Conclusion: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analysis revealed </a:t>
            </a:r>
            <a:r>
              <a:rPr lang="en-US" b="1" dirty="0"/>
              <a:t>trends in customer behavior, peak ordering times, and top-performing restaurants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Delivery efficiency and rating analysis</a:t>
            </a:r>
            <a:r>
              <a:rPr lang="en-US" dirty="0"/>
              <a:t> helped understand customer satisfaction factors.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Revenue growth patterns and competitor benchmarking provided market insights.</a:t>
            </a:r>
          </a:p>
          <a:p>
            <a:r>
              <a:rPr lang="en-US" b="1" dirty="0"/>
              <a:t>Recommendations:</a:t>
            </a:r>
            <a:br>
              <a:rPr lang="en-US" dirty="0"/>
            </a:br>
            <a:r>
              <a:rPr lang="en-US" dirty="0"/>
              <a:t>✅ Improve delivery time by optimizing routes.</a:t>
            </a:r>
            <a:br>
              <a:rPr lang="en-US" dirty="0"/>
            </a:br>
            <a:r>
              <a:rPr lang="en-US" dirty="0"/>
              <a:t>✅ Enhance restaurant listings based on customer preferences.</a:t>
            </a:r>
            <a:br>
              <a:rPr lang="en-US" dirty="0"/>
            </a:br>
            <a:r>
              <a:rPr lang="en-US" dirty="0"/>
              <a:t>✅ Offer dynamic pricing strategies for peak hours.</a:t>
            </a:r>
            <a:br>
              <a:rPr lang="en-US" dirty="0"/>
            </a:br>
            <a:r>
              <a:rPr lang="en-US" dirty="0"/>
              <a:t>✅ Focus on loyalty programs and personalized recommendations.</a:t>
            </a:r>
            <a:br>
              <a:rPr lang="en-US" dirty="0"/>
            </a:br>
            <a:r>
              <a:rPr lang="en-US" dirty="0"/>
              <a:t>✅ Expand in high-demand locations based on data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95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2A5D-472F-A8FC-5C00-423666C8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Thank You,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471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2852</TotalTime>
  <Words>218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PowerPoint Presentation</vt:lpstr>
      <vt:lpstr>OBJECTIVES &amp; AIM </vt:lpstr>
      <vt:lpstr>PowerPoint Presentation</vt:lpstr>
      <vt:lpstr>PowerPoint Presentation</vt:lpstr>
      <vt:lpstr>PowerPoint Presentation</vt:lpstr>
      <vt:lpstr>PowerPoint Presentation</vt:lpstr>
      <vt:lpstr>CONCLUSION &amp; RECOMMENDATIONS </vt:lpstr>
      <vt:lpstr>                    Thank You,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manasinileshbhoite@gmail.com</dc:creator>
  <cp:lastModifiedBy>Priyanka Jain</cp:lastModifiedBy>
  <cp:revision>16</cp:revision>
  <dcterms:created xsi:type="dcterms:W3CDTF">2025-03-11T05:10:20Z</dcterms:created>
  <dcterms:modified xsi:type="dcterms:W3CDTF">2025-07-25T09:03:50Z</dcterms:modified>
</cp:coreProperties>
</file>