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DFB60-5730-45CA-BAF2-D767DE390A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552E1-DED7-4387-A8BA-0ACB244C7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0A41-FEC8-4B8D-A020-AA9DB74FB57D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6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5427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2423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5834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4217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5156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985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1364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0483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803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65E7-F3C8-4E8D-ABB4-A7C08254EECA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1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1500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126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DF9-E085-4EE4-91DD-D04C04A865F3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1A63-6D0A-4F83-A8F9-4D0438E72786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4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2281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44F6-F1B3-4565-A347-F5FD49806364}" type="datetime1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F2AAED-2B6F-4012-99A3-E90C55F464F7}" type="datetime1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To be continued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540F-B0AC-410A-B73B-3C6D8A532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4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344146-914A-D5A7-A5BE-FAB06886757F}"/>
              </a:ext>
            </a:extLst>
          </p:cNvPr>
          <p:cNvSpPr/>
          <p:nvPr/>
        </p:nvSpPr>
        <p:spPr>
          <a:xfrm>
            <a:off x="3742443" y="0"/>
            <a:ext cx="4251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JavaScript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E371D-4B2E-3004-4AF5-C4A1B8847A89}"/>
              </a:ext>
            </a:extLst>
          </p:cNvPr>
          <p:cNvSpPr/>
          <p:nvPr/>
        </p:nvSpPr>
        <p:spPr>
          <a:xfrm>
            <a:off x="4343402" y="780316"/>
            <a:ext cx="30495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Roadmap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9A1D3-ADC5-70F6-7372-E2D14DDAE058}"/>
              </a:ext>
            </a:extLst>
          </p:cNvPr>
          <p:cNvSpPr txBox="1"/>
          <p:nvPr/>
        </p:nvSpPr>
        <p:spPr>
          <a:xfrm>
            <a:off x="697584" y="1613952"/>
            <a:ext cx="789023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Variable Keywords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Const       </a:t>
            </a:r>
            <a:endParaRPr lang="en-IN" dirty="0"/>
          </a:p>
          <a:p>
            <a:r>
              <a:rPr lang="en-IN" dirty="0"/>
              <a:t>2. </a:t>
            </a:r>
            <a:r>
              <a:rPr lang="en-IN" sz="2400" dirty="0"/>
              <a:t>Datatypes</a:t>
            </a:r>
          </a:p>
          <a:p>
            <a:r>
              <a:rPr lang="en-IN" dirty="0"/>
              <a:t>    2.1 </a:t>
            </a:r>
            <a:r>
              <a:rPr lang="en-IN" sz="2000" dirty="0"/>
              <a:t>Primitive Datatypes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String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Number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Boolean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Null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Undefined</a:t>
            </a:r>
          </a:p>
          <a:p>
            <a:r>
              <a:rPr lang="en-IN" dirty="0"/>
              <a:t>2.2 </a:t>
            </a:r>
            <a:r>
              <a:rPr lang="en-IN" sz="2000" dirty="0"/>
              <a:t>Non-Primitive Datatypes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Object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Array</a:t>
            </a:r>
          </a:p>
          <a:p>
            <a:pPr lvl="1"/>
            <a:r>
              <a:rPr lang="en-IN" dirty="0"/>
              <a:t>     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1A7689-8524-7C6F-7A57-42F8FC2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C7FAE-4988-1330-3249-8E9E43F2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2" y="2469824"/>
            <a:ext cx="2568804" cy="25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7DE2D-FDB0-A951-5610-9498EC4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To be continued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7A12-23F5-1156-9D63-6835D7CABC2D}"/>
              </a:ext>
            </a:extLst>
          </p:cNvPr>
          <p:cNvSpPr txBox="1"/>
          <p:nvPr/>
        </p:nvSpPr>
        <p:spPr>
          <a:xfrm>
            <a:off x="743932" y="705473"/>
            <a:ext cx="78902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Scope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Functional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Global       </a:t>
            </a:r>
            <a:endParaRPr lang="en-IN" dirty="0"/>
          </a:p>
          <a:p>
            <a:r>
              <a:rPr lang="en-IN" sz="2400" dirty="0"/>
              <a:t>4.Operators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Arithmetic ( +, -, * , / , %)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Assignment (=, +=, -=, *=, /=, %=)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Bitwise (&amp;=,^=, ~)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Shift Assignment (&lt;&lt;=, &gt;&gt;=, &gt;&gt;&gt;=)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Logical (&amp;&amp;,||)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Comparison (==, ===, !=, &gt;,&lt;, &gt;=, &lt;=)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Ternary Operator (?)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Typeof operator (it is an operator used for type checking and it returns the data type of the operand passed to it.)</a:t>
            </a:r>
          </a:p>
          <a:p>
            <a:r>
              <a:rPr lang="en-IN" sz="2400" dirty="0"/>
              <a:t>5. Conditional Statements</a:t>
            </a:r>
            <a:r>
              <a:rPr lang="en-I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If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Else if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Switch</a:t>
            </a:r>
          </a:p>
          <a:p>
            <a:pPr lvl="1"/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270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2A5D5-F665-20C3-09CA-C89A406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65800-ABA2-6CD1-F73D-B2A4C6DE124D}"/>
              </a:ext>
            </a:extLst>
          </p:cNvPr>
          <p:cNvSpPr txBox="1"/>
          <p:nvPr/>
        </p:nvSpPr>
        <p:spPr>
          <a:xfrm>
            <a:off x="263165" y="416748"/>
            <a:ext cx="789023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Normal Functions (ES6 Concepts)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Anonymous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Arrow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Immediately invoked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“This” keyword in Functions</a:t>
            </a:r>
            <a:endParaRPr lang="en-IN" dirty="0"/>
          </a:p>
          <a:p>
            <a:r>
              <a:rPr lang="en-IN" sz="2400" dirty="0"/>
              <a:t>7. String Methods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Length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Slice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Substring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Split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Replace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toUpperCase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toLowerCase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Concat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Trim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TrimStart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TrimEnd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PadStart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PadEnd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CharAT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CharcodeAT ()</a:t>
            </a:r>
          </a:p>
          <a:p>
            <a:endParaRPr lang="en-IN" dirty="0"/>
          </a:p>
          <a:p>
            <a:pPr lvl="1"/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16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704A0-D128-1A67-5FF1-919667E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To be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B1BB4-16F2-ABF4-6443-53BC2FF73318}"/>
              </a:ext>
            </a:extLst>
          </p:cNvPr>
          <p:cNvSpPr txBox="1"/>
          <p:nvPr/>
        </p:nvSpPr>
        <p:spPr>
          <a:xfrm>
            <a:off x="263165" y="416748"/>
            <a:ext cx="78902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 Array Methods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Map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tostring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Filter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Sort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Find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Indexof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Match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Shift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Unshift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Search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Pop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Push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Join 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Splice</a:t>
            </a:r>
          </a:p>
          <a:p>
            <a:r>
              <a:rPr lang="en-IN" sz="2400" dirty="0"/>
              <a:t>9. Loops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For (In &amp; Of)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While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Do While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8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204C4-8CC1-8327-856B-4EDEBA3A610D}"/>
              </a:ext>
            </a:extLst>
          </p:cNvPr>
          <p:cNvSpPr txBox="1"/>
          <p:nvPr/>
        </p:nvSpPr>
        <p:spPr>
          <a:xfrm>
            <a:off x="490196" y="558150"/>
            <a:ext cx="40440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 Classes</a:t>
            </a:r>
          </a:p>
          <a:p>
            <a:endParaRPr lang="en-US" sz="2400" dirty="0"/>
          </a:p>
          <a:p>
            <a:r>
              <a:rPr lang="en-US" sz="2400" dirty="0"/>
              <a:t>11. Modules</a:t>
            </a:r>
          </a:p>
          <a:p>
            <a:endParaRPr lang="en-US" sz="2400" dirty="0"/>
          </a:p>
          <a:p>
            <a:r>
              <a:rPr lang="en-US" sz="2400" dirty="0"/>
              <a:t>12. JSON</a:t>
            </a:r>
          </a:p>
          <a:p>
            <a:endParaRPr lang="en-US" sz="2400" dirty="0"/>
          </a:p>
          <a:p>
            <a:r>
              <a:rPr lang="en-US" sz="2400" dirty="0"/>
              <a:t>13.Async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Callback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Asynchronous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Async / Await</a:t>
            </a:r>
          </a:p>
          <a:p>
            <a:pPr lvl="1"/>
            <a:r>
              <a:rPr lang="en-US" dirty="0"/>
              <a:t>  </a:t>
            </a:r>
            <a:endParaRPr lang="en-IN" dirty="0"/>
          </a:p>
          <a:p>
            <a:r>
              <a:rPr lang="en-IN" sz="2400" dirty="0"/>
              <a:t>14. DOM</a:t>
            </a:r>
          </a:p>
          <a:p>
            <a:endParaRPr lang="en-IN" sz="2400" dirty="0"/>
          </a:p>
          <a:p>
            <a:r>
              <a:rPr lang="en-IN" sz="2400" dirty="0"/>
              <a:t>15. BOM</a:t>
            </a:r>
          </a:p>
          <a:p>
            <a:endParaRPr lang="en-IN" sz="2400" dirty="0"/>
          </a:p>
          <a:p>
            <a:r>
              <a:rPr lang="en-IN" sz="2400" dirty="0"/>
              <a:t>16. API’s</a:t>
            </a:r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3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1C27A4-2CDC-03A2-8D8A-6B9753A5A2A4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792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247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2023-04-30T15:47:29Z</dcterms:created>
  <dcterms:modified xsi:type="dcterms:W3CDTF">2023-04-30T15:56:43Z</dcterms:modified>
</cp:coreProperties>
</file>