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8" r:id="rId2"/>
    <p:sldId id="272" r:id="rId3"/>
    <p:sldId id="270" r:id="rId4"/>
    <p:sldId id="273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4E4"/>
    <a:srgbClr val="66B8BA"/>
    <a:srgbClr val="60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4D9C6-91C2-496D-B2E0-1A44E6DFBB92}" v="4" dt="2023-04-30T03:50:52.869"/>
    <p1510:client id="{76760605-4ACD-4125-9D72-15C149DB4875}" v="1" dt="2023-04-30T16:44:2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94" autoAdjust="0"/>
  </p:normalViewPr>
  <p:slideViewPr>
    <p:cSldViewPr snapToGrid="0">
      <p:cViewPr varScale="1">
        <p:scale>
          <a:sx n="73" d="100"/>
          <a:sy n="73" d="100"/>
        </p:scale>
        <p:origin x="103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ali Tah" userId="ab611b99162ec0c4" providerId="LiveId" clId="{41C4D9C6-91C2-496D-B2E0-1A44E6DFBB92}"/>
    <pc:docChg chg="undo redo custSel addSld delSld modSld sldOrd">
      <pc:chgData name="Barnali Tah" userId="ab611b99162ec0c4" providerId="LiveId" clId="{41C4D9C6-91C2-496D-B2E0-1A44E6DFBB92}" dt="2023-04-30T12:53:25.118" v="534" actId="20577"/>
      <pc:docMkLst>
        <pc:docMk/>
      </pc:docMkLst>
      <pc:sldChg chg="addSp delSp modSp mod">
        <pc:chgData name="Barnali Tah" userId="ab611b99162ec0c4" providerId="LiveId" clId="{41C4D9C6-91C2-496D-B2E0-1A44E6DFBB92}" dt="2023-04-30T03:42:43.658" v="317" actId="255"/>
        <pc:sldMkLst>
          <pc:docMk/>
          <pc:sldMk cId="2017794090" sldId="258"/>
        </pc:sldMkLst>
        <pc:spChg chg="mod">
          <ac:chgData name="Barnali Tah" userId="ab611b99162ec0c4" providerId="LiveId" clId="{41C4D9C6-91C2-496D-B2E0-1A44E6DFBB92}" dt="2023-04-30T03:42:43.658" v="317" actId="255"/>
          <ac:spMkLst>
            <pc:docMk/>
            <pc:sldMk cId="2017794090" sldId="258"/>
            <ac:spMk id="2" creationId="{7D2B4116-58BD-3D69-91D0-10113C58305B}"/>
          </ac:spMkLst>
        </pc:spChg>
        <pc:spChg chg="mod">
          <ac:chgData name="Barnali Tah" userId="ab611b99162ec0c4" providerId="LiveId" clId="{41C4D9C6-91C2-496D-B2E0-1A44E6DFBB92}" dt="2023-04-30T03:42:22.945" v="316" actId="2711"/>
          <ac:spMkLst>
            <pc:docMk/>
            <pc:sldMk cId="2017794090" sldId="258"/>
            <ac:spMk id="3" creationId="{A706F68E-A85E-D213-62EF-750608ABDA8F}"/>
          </ac:spMkLst>
        </pc:spChg>
        <pc:spChg chg="del mod">
          <ac:chgData name="Barnali Tah" userId="ab611b99162ec0c4" providerId="LiveId" clId="{41C4D9C6-91C2-496D-B2E0-1A44E6DFBB92}" dt="2023-04-30T03:39:12.273" v="304" actId="478"/>
          <ac:spMkLst>
            <pc:docMk/>
            <pc:sldMk cId="2017794090" sldId="258"/>
            <ac:spMk id="5" creationId="{4F2671F7-E764-9F85-EF3C-75D1E81800B0}"/>
          </ac:spMkLst>
        </pc:spChg>
        <pc:spChg chg="add del mod">
          <ac:chgData name="Barnali Tah" userId="ab611b99162ec0c4" providerId="LiveId" clId="{41C4D9C6-91C2-496D-B2E0-1A44E6DFBB92}" dt="2023-04-30T03:39:26.427" v="306" actId="478"/>
          <ac:spMkLst>
            <pc:docMk/>
            <pc:sldMk cId="2017794090" sldId="258"/>
            <ac:spMk id="6" creationId="{9175B41B-73A1-CD9A-005B-003FE693067A}"/>
          </ac:spMkLst>
        </pc:spChg>
        <pc:spChg chg="del mod">
          <ac:chgData name="Barnali Tah" userId="ab611b99162ec0c4" providerId="LiveId" clId="{41C4D9C6-91C2-496D-B2E0-1A44E6DFBB92}" dt="2023-04-29T18:52:34.849" v="249" actId="478"/>
          <ac:spMkLst>
            <pc:docMk/>
            <pc:sldMk cId="2017794090" sldId="258"/>
            <ac:spMk id="12" creationId="{9926EFA6-1A5E-4C31-80AD-1434746CCC30}"/>
          </ac:spMkLst>
        </pc:spChg>
        <pc:picChg chg="mod">
          <ac:chgData name="Barnali Tah" userId="ab611b99162ec0c4" providerId="LiveId" clId="{41C4D9C6-91C2-496D-B2E0-1A44E6DFBB92}" dt="2023-04-30T03:39:48.527" v="308" actId="1076"/>
          <ac:picMkLst>
            <pc:docMk/>
            <pc:sldMk cId="2017794090" sldId="258"/>
            <ac:picMk id="10" creationId="{9DC49B14-4D5C-EBF2-A0FC-0FCF3193C70B}"/>
          </ac:picMkLst>
        </pc:picChg>
      </pc:sldChg>
      <pc:sldChg chg="modSp del mod">
        <pc:chgData name="Barnali Tah" userId="ab611b99162ec0c4" providerId="LiveId" clId="{41C4D9C6-91C2-496D-B2E0-1A44E6DFBB92}" dt="2023-04-30T03:38:11.406" v="300" actId="2696"/>
        <pc:sldMkLst>
          <pc:docMk/>
          <pc:sldMk cId="1250419056" sldId="262"/>
        </pc:sldMkLst>
        <pc:spChg chg="mod">
          <ac:chgData name="Barnali Tah" userId="ab611b99162ec0c4" providerId="LiveId" clId="{41C4D9C6-91C2-496D-B2E0-1A44E6DFBB92}" dt="2023-04-29T18:44:36.343" v="218" actId="27636"/>
          <ac:spMkLst>
            <pc:docMk/>
            <pc:sldMk cId="1250419056" sldId="262"/>
            <ac:spMk id="3" creationId="{F0D5760E-B592-72D3-7EE6-64DCF563A0C1}"/>
          </ac:spMkLst>
        </pc:spChg>
      </pc:sldChg>
      <pc:sldChg chg="del">
        <pc:chgData name="Barnali Tah" userId="ab611b99162ec0c4" providerId="LiveId" clId="{41C4D9C6-91C2-496D-B2E0-1A44E6DFBB92}" dt="2023-04-29T18:25:55.272" v="17" actId="2696"/>
        <pc:sldMkLst>
          <pc:docMk/>
          <pc:sldMk cId="3743686617" sldId="264"/>
        </pc:sldMkLst>
      </pc:sldChg>
      <pc:sldChg chg="modSp del mod">
        <pc:chgData name="Barnali Tah" userId="ab611b99162ec0c4" providerId="LiveId" clId="{41C4D9C6-91C2-496D-B2E0-1A44E6DFBB92}" dt="2023-04-29T18:36:50.843" v="138" actId="2696"/>
        <pc:sldMkLst>
          <pc:docMk/>
          <pc:sldMk cId="3302541037" sldId="265"/>
        </pc:sldMkLst>
        <pc:spChg chg="mod">
          <ac:chgData name="Barnali Tah" userId="ab611b99162ec0c4" providerId="LiveId" clId="{41C4D9C6-91C2-496D-B2E0-1A44E6DFBB92}" dt="2023-04-29T18:24:22.838" v="11"/>
          <ac:spMkLst>
            <pc:docMk/>
            <pc:sldMk cId="3302541037" sldId="265"/>
            <ac:spMk id="3" creationId="{7CE8958F-C91D-0E73-6364-6424DFBC04C9}"/>
          </ac:spMkLst>
        </pc:spChg>
      </pc:sldChg>
      <pc:sldChg chg="modSp add del mod">
        <pc:chgData name="Barnali Tah" userId="ab611b99162ec0c4" providerId="LiveId" clId="{41C4D9C6-91C2-496D-B2E0-1A44E6DFBB92}" dt="2023-04-29T18:36:46.411" v="137" actId="2696"/>
        <pc:sldMkLst>
          <pc:docMk/>
          <pc:sldMk cId="1384710401" sldId="266"/>
        </pc:sldMkLst>
        <pc:spChg chg="mod">
          <ac:chgData name="Barnali Tah" userId="ab611b99162ec0c4" providerId="LiveId" clId="{41C4D9C6-91C2-496D-B2E0-1A44E6DFBB92}" dt="2023-04-29T18:24:25.077" v="14"/>
          <ac:spMkLst>
            <pc:docMk/>
            <pc:sldMk cId="1384710401" sldId="266"/>
            <ac:spMk id="3" creationId="{F0D5760E-B592-72D3-7EE6-64DCF563A0C1}"/>
          </ac:spMkLst>
        </pc:spChg>
      </pc:sldChg>
      <pc:sldChg chg="modSp new del mod">
        <pc:chgData name="Barnali Tah" userId="ab611b99162ec0c4" providerId="LiveId" clId="{41C4D9C6-91C2-496D-B2E0-1A44E6DFBB92}" dt="2023-04-29T18:39:43.647" v="164" actId="2696"/>
        <pc:sldMkLst>
          <pc:docMk/>
          <pc:sldMk cId="1690642157" sldId="267"/>
        </pc:sldMkLst>
        <pc:spChg chg="mod">
          <ac:chgData name="Barnali Tah" userId="ab611b99162ec0c4" providerId="LiveId" clId="{41C4D9C6-91C2-496D-B2E0-1A44E6DFBB92}" dt="2023-04-29T18:39:04.734" v="155"/>
          <ac:spMkLst>
            <pc:docMk/>
            <pc:sldMk cId="1690642157" sldId="267"/>
            <ac:spMk id="3" creationId="{622F0C9E-A4BE-4F3D-8179-B6E5414AC1BF}"/>
          </ac:spMkLst>
        </pc:spChg>
      </pc:sldChg>
      <pc:sldChg chg="addSp delSp modSp new mod modClrScheme chgLayout">
        <pc:chgData name="Barnali Tah" userId="ab611b99162ec0c4" providerId="LiveId" clId="{41C4D9C6-91C2-496D-B2E0-1A44E6DFBB92}" dt="2023-04-30T03:56:13.652" v="425" actId="1076"/>
        <pc:sldMkLst>
          <pc:docMk/>
          <pc:sldMk cId="3271348888" sldId="268"/>
        </pc:sldMkLst>
        <pc:spChg chg="del">
          <ac:chgData name="Barnali Tah" userId="ab611b99162ec0c4" providerId="LiveId" clId="{41C4D9C6-91C2-496D-B2E0-1A44E6DFBB92}" dt="2023-04-29T18:26:12.383" v="19" actId="700"/>
          <ac:spMkLst>
            <pc:docMk/>
            <pc:sldMk cId="3271348888" sldId="268"/>
            <ac:spMk id="2" creationId="{F4772A18-EBDA-A44F-3947-CDEDD7E46E67}"/>
          </ac:spMkLst>
        </pc:spChg>
        <pc:spChg chg="del">
          <ac:chgData name="Barnali Tah" userId="ab611b99162ec0c4" providerId="LiveId" clId="{41C4D9C6-91C2-496D-B2E0-1A44E6DFBB92}" dt="2023-04-29T18:26:12.383" v="19" actId="700"/>
          <ac:spMkLst>
            <pc:docMk/>
            <pc:sldMk cId="3271348888" sldId="268"/>
            <ac:spMk id="3" creationId="{F84CB00E-4D9E-2663-0294-044324136D65}"/>
          </ac:spMkLst>
        </pc:spChg>
        <pc:spChg chg="add mod">
          <ac:chgData name="Barnali Tah" userId="ab611b99162ec0c4" providerId="LiveId" clId="{41C4D9C6-91C2-496D-B2E0-1A44E6DFBB92}" dt="2023-04-30T03:56:13.652" v="425" actId="1076"/>
          <ac:spMkLst>
            <pc:docMk/>
            <pc:sldMk cId="3271348888" sldId="268"/>
            <ac:spMk id="5" creationId="{AA6F2C4E-25E2-0A36-07D2-7FEA5F955AB1}"/>
          </ac:spMkLst>
        </pc:spChg>
      </pc:sldChg>
      <pc:sldChg chg="addSp delSp modSp new del mod ord modClrScheme chgLayout">
        <pc:chgData name="Barnali Tah" userId="ab611b99162ec0c4" providerId="LiveId" clId="{41C4D9C6-91C2-496D-B2E0-1A44E6DFBB92}" dt="2023-04-30T03:38:00.313" v="299" actId="2696"/>
        <pc:sldMkLst>
          <pc:docMk/>
          <pc:sldMk cId="375669212" sldId="269"/>
        </pc:sldMkLst>
        <pc:spChg chg="del mod ord">
          <ac:chgData name="Barnali Tah" userId="ab611b99162ec0c4" providerId="LiveId" clId="{41C4D9C6-91C2-496D-B2E0-1A44E6DFBB92}" dt="2023-04-29T18:28:01.375" v="43" actId="700"/>
          <ac:spMkLst>
            <pc:docMk/>
            <pc:sldMk cId="375669212" sldId="269"/>
            <ac:spMk id="2" creationId="{1DE8E9C7-3679-E1C1-3C0D-AE02F13AA2AC}"/>
          </ac:spMkLst>
        </pc:spChg>
        <pc:spChg chg="del mod ord">
          <ac:chgData name="Barnali Tah" userId="ab611b99162ec0c4" providerId="LiveId" clId="{41C4D9C6-91C2-496D-B2E0-1A44E6DFBB92}" dt="2023-04-29T18:28:01.375" v="43" actId="700"/>
          <ac:spMkLst>
            <pc:docMk/>
            <pc:sldMk cId="375669212" sldId="269"/>
            <ac:spMk id="3" creationId="{069D72BB-816D-67F2-336D-E3E35BA122D0}"/>
          </ac:spMkLst>
        </pc:spChg>
        <pc:spChg chg="add mod ord">
          <ac:chgData name="Barnali Tah" userId="ab611b99162ec0c4" providerId="LiveId" clId="{41C4D9C6-91C2-496D-B2E0-1A44E6DFBB92}" dt="2023-04-29T18:30:32.048" v="62" actId="1076"/>
          <ac:spMkLst>
            <pc:docMk/>
            <pc:sldMk cId="375669212" sldId="269"/>
            <ac:spMk id="4" creationId="{24ECFFF1-7EC3-ADBF-750B-D96F6A1693A2}"/>
          </ac:spMkLst>
        </pc:spChg>
        <pc:spChg chg="add mod ord">
          <ac:chgData name="Barnali Tah" userId="ab611b99162ec0c4" providerId="LiveId" clId="{41C4D9C6-91C2-496D-B2E0-1A44E6DFBB92}" dt="2023-04-30T03:37:20.518" v="292" actId="27636"/>
          <ac:spMkLst>
            <pc:docMk/>
            <pc:sldMk cId="375669212" sldId="269"/>
            <ac:spMk id="5" creationId="{C4C7CE1C-C3C8-9FBA-626D-BCC19436CCDE}"/>
          </ac:spMkLst>
        </pc:spChg>
      </pc:sldChg>
      <pc:sldChg chg="addSp delSp modSp add mod modNotesTx">
        <pc:chgData name="Barnali Tah" userId="ab611b99162ec0c4" providerId="LiveId" clId="{41C4D9C6-91C2-496D-B2E0-1A44E6DFBB92}" dt="2023-04-30T03:54:50.084" v="404" actId="6549"/>
        <pc:sldMkLst>
          <pc:docMk/>
          <pc:sldMk cId="3226780438" sldId="270"/>
        </pc:sldMkLst>
        <pc:spChg chg="mod">
          <ac:chgData name="Barnali Tah" userId="ab611b99162ec0c4" providerId="LiveId" clId="{41C4D9C6-91C2-496D-B2E0-1A44E6DFBB92}" dt="2023-04-30T03:54:06.631" v="401" actId="6549"/>
          <ac:spMkLst>
            <pc:docMk/>
            <pc:sldMk cId="3226780438" sldId="270"/>
            <ac:spMk id="3" creationId="{F0D5760E-B592-72D3-7EE6-64DCF563A0C1}"/>
          </ac:spMkLst>
        </pc:spChg>
        <pc:picChg chg="add del">
          <ac:chgData name="Barnali Tah" userId="ab611b99162ec0c4" providerId="LiveId" clId="{41C4D9C6-91C2-496D-B2E0-1A44E6DFBB92}" dt="2023-04-29T18:38:53.510" v="154" actId="22"/>
          <ac:picMkLst>
            <pc:docMk/>
            <pc:sldMk cId="3226780438" sldId="270"/>
            <ac:picMk id="4" creationId="{E3BB8433-9CA7-E5C0-1FF0-4E889691400A}"/>
          </ac:picMkLst>
        </pc:picChg>
      </pc:sldChg>
      <pc:sldChg chg="addSp delSp modSp new del mod chgLayout">
        <pc:chgData name="Barnali Tah" userId="ab611b99162ec0c4" providerId="LiveId" clId="{41C4D9C6-91C2-496D-B2E0-1A44E6DFBB92}" dt="2023-04-29T18:36:43.013" v="136" actId="2696"/>
        <pc:sldMkLst>
          <pc:docMk/>
          <pc:sldMk cId="4214816111" sldId="270"/>
        </pc:sldMkLst>
        <pc:spChg chg="del">
          <ac:chgData name="Barnali Tah" userId="ab611b99162ec0c4" providerId="LiveId" clId="{41C4D9C6-91C2-496D-B2E0-1A44E6DFBB92}" dt="2023-04-29T18:33:26.987" v="117" actId="700"/>
          <ac:spMkLst>
            <pc:docMk/>
            <pc:sldMk cId="4214816111" sldId="270"/>
            <ac:spMk id="2" creationId="{25641875-5DA3-CE9A-5299-1F5770DF501E}"/>
          </ac:spMkLst>
        </pc:spChg>
        <pc:spChg chg="del">
          <ac:chgData name="Barnali Tah" userId="ab611b99162ec0c4" providerId="LiveId" clId="{41C4D9C6-91C2-496D-B2E0-1A44E6DFBB92}" dt="2023-04-29T18:33:26.987" v="117" actId="700"/>
          <ac:spMkLst>
            <pc:docMk/>
            <pc:sldMk cId="4214816111" sldId="270"/>
            <ac:spMk id="3" creationId="{082AFD71-C42D-0597-0FE9-FFE22436E71B}"/>
          </ac:spMkLst>
        </pc:spChg>
        <pc:spChg chg="add mod ord">
          <ac:chgData name="Barnali Tah" userId="ab611b99162ec0c4" providerId="LiveId" clId="{41C4D9C6-91C2-496D-B2E0-1A44E6DFBB92}" dt="2023-04-29T18:33:26.987" v="117" actId="700"/>
          <ac:spMkLst>
            <pc:docMk/>
            <pc:sldMk cId="4214816111" sldId="270"/>
            <ac:spMk id="4" creationId="{C4DE602F-30D4-4BC1-F5F1-EEA54AB10150}"/>
          </ac:spMkLst>
        </pc:spChg>
        <pc:spChg chg="add mod ord">
          <ac:chgData name="Barnali Tah" userId="ab611b99162ec0c4" providerId="LiveId" clId="{41C4D9C6-91C2-496D-B2E0-1A44E6DFBB92}" dt="2023-04-29T18:33:56.352" v="118"/>
          <ac:spMkLst>
            <pc:docMk/>
            <pc:sldMk cId="4214816111" sldId="270"/>
            <ac:spMk id="5" creationId="{4F8144D1-B7A9-08E7-050E-B66B8590335F}"/>
          </ac:spMkLst>
        </pc:spChg>
      </pc:sldChg>
      <pc:sldChg chg="addSp delSp modSp new mod modClrScheme chgLayout">
        <pc:chgData name="Barnali Tah" userId="ab611b99162ec0c4" providerId="LiveId" clId="{41C4D9C6-91C2-496D-B2E0-1A44E6DFBB92}" dt="2023-04-30T12:53:25.118" v="534" actId="20577"/>
        <pc:sldMkLst>
          <pc:docMk/>
          <pc:sldMk cId="664438720" sldId="271"/>
        </pc:sldMkLst>
        <pc:spChg chg="del mod ord">
          <ac:chgData name="Barnali Tah" userId="ab611b99162ec0c4" providerId="LiveId" clId="{41C4D9C6-91C2-496D-B2E0-1A44E6DFBB92}" dt="2023-04-29T18:40:05.572" v="166" actId="700"/>
          <ac:spMkLst>
            <pc:docMk/>
            <pc:sldMk cId="664438720" sldId="271"/>
            <ac:spMk id="2" creationId="{B34A6124-4081-B685-E4C2-E73FE84F4245}"/>
          </ac:spMkLst>
        </pc:spChg>
        <pc:spChg chg="del">
          <ac:chgData name="Barnali Tah" userId="ab611b99162ec0c4" providerId="LiveId" clId="{41C4D9C6-91C2-496D-B2E0-1A44E6DFBB92}" dt="2023-04-29T18:40:05.572" v="166" actId="700"/>
          <ac:spMkLst>
            <pc:docMk/>
            <pc:sldMk cId="664438720" sldId="271"/>
            <ac:spMk id="3" creationId="{BC3AF608-4FF4-0438-BDC6-DAA71C24EB2F}"/>
          </ac:spMkLst>
        </pc:spChg>
        <pc:spChg chg="add mod ord">
          <ac:chgData name="Barnali Tah" userId="ab611b99162ec0c4" providerId="LiveId" clId="{41C4D9C6-91C2-496D-B2E0-1A44E6DFBB92}" dt="2023-04-30T12:53:25.118" v="534" actId="20577"/>
          <ac:spMkLst>
            <pc:docMk/>
            <pc:sldMk cId="664438720" sldId="271"/>
            <ac:spMk id="4" creationId="{FCDB0E40-1171-B4E3-D32D-E0DA528F5CB6}"/>
          </ac:spMkLst>
        </pc:spChg>
      </pc:sldChg>
      <pc:sldChg chg="modSp add mod modNotesTx">
        <pc:chgData name="Barnali Tah" userId="ab611b99162ec0c4" providerId="LiveId" clId="{41C4D9C6-91C2-496D-B2E0-1A44E6DFBB92}" dt="2023-04-30T03:54:57.347" v="405" actId="6549"/>
        <pc:sldMkLst>
          <pc:docMk/>
          <pc:sldMk cId="2714786677" sldId="272"/>
        </pc:sldMkLst>
        <pc:spChg chg="mod">
          <ac:chgData name="Barnali Tah" userId="ab611b99162ec0c4" providerId="LiveId" clId="{41C4D9C6-91C2-496D-B2E0-1A44E6DFBB92}" dt="2023-04-30T03:54:24.153" v="403" actId="2711"/>
          <ac:spMkLst>
            <pc:docMk/>
            <pc:sldMk cId="2714786677" sldId="272"/>
            <ac:spMk id="3" creationId="{F0D5760E-B592-72D3-7EE6-64DCF563A0C1}"/>
          </ac:spMkLst>
        </pc:spChg>
      </pc:sldChg>
      <pc:sldChg chg="modSp add mod modNotesTx">
        <pc:chgData name="Barnali Tah" userId="ab611b99162ec0c4" providerId="LiveId" clId="{41C4D9C6-91C2-496D-B2E0-1A44E6DFBB92}" dt="2023-04-30T04:30:38.002" v="532" actId="12"/>
        <pc:sldMkLst>
          <pc:docMk/>
          <pc:sldMk cId="2725932402" sldId="273"/>
        </pc:sldMkLst>
        <pc:spChg chg="mod">
          <ac:chgData name="Barnali Tah" userId="ab611b99162ec0c4" providerId="LiveId" clId="{41C4D9C6-91C2-496D-B2E0-1A44E6DFBB92}" dt="2023-04-30T04:30:38.002" v="532" actId="12"/>
          <ac:spMkLst>
            <pc:docMk/>
            <pc:sldMk cId="2725932402" sldId="273"/>
            <ac:spMk id="3" creationId="{F0D5760E-B592-72D3-7EE6-64DCF563A0C1}"/>
          </ac:spMkLst>
        </pc:spChg>
      </pc:sldChg>
      <pc:sldChg chg="addSp delSp modSp new del mod chgLayout">
        <pc:chgData name="Barnali Tah" userId="ab611b99162ec0c4" providerId="LiveId" clId="{41C4D9C6-91C2-496D-B2E0-1A44E6DFBB92}" dt="2023-04-30T03:38:42.570" v="301" actId="2696"/>
        <pc:sldMkLst>
          <pc:docMk/>
          <pc:sldMk cId="2731112101" sldId="273"/>
        </pc:sldMkLst>
        <pc:spChg chg="del">
          <ac:chgData name="Barnali Tah" userId="ab611b99162ec0c4" providerId="LiveId" clId="{41C4D9C6-91C2-496D-B2E0-1A44E6DFBB92}" dt="2023-04-29T18:45:04.480" v="220" actId="700"/>
          <ac:spMkLst>
            <pc:docMk/>
            <pc:sldMk cId="2731112101" sldId="273"/>
            <ac:spMk id="2" creationId="{50688C32-9626-479C-842C-18621B9DB0B7}"/>
          </ac:spMkLst>
        </pc:spChg>
        <pc:spChg chg="del">
          <ac:chgData name="Barnali Tah" userId="ab611b99162ec0c4" providerId="LiveId" clId="{41C4D9C6-91C2-496D-B2E0-1A44E6DFBB92}" dt="2023-04-29T18:45:04.480" v="220" actId="700"/>
          <ac:spMkLst>
            <pc:docMk/>
            <pc:sldMk cId="2731112101" sldId="273"/>
            <ac:spMk id="3" creationId="{C41C58B9-83F8-B385-FA09-BE6616B426B6}"/>
          </ac:spMkLst>
        </pc:spChg>
        <pc:spChg chg="add mod ord">
          <ac:chgData name="Barnali Tah" userId="ab611b99162ec0c4" providerId="LiveId" clId="{41C4D9C6-91C2-496D-B2E0-1A44E6DFBB92}" dt="2023-04-29T18:50:48" v="229" actId="14100"/>
          <ac:spMkLst>
            <pc:docMk/>
            <pc:sldMk cId="2731112101" sldId="273"/>
            <ac:spMk id="4" creationId="{B31A8190-A6B3-A81A-74C3-A665BCB9C18F}"/>
          </ac:spMkLst>
        </pc:spChg>
        <pc:spChg chg="add del mod ord">
          <ac:chgData name="Barnali Tah" userId="ab611b99162ec0c4" providerId="LiveId" clId="{41C4D9C6-91C2-496D-B2E0-1A44E6DFBB92}" dt="2023-04-29T18:45:48.854" v="226"/>
          <ac:spMkLst>
            <pc:docMk/>
            <pc:sldMk cId="2731112101" sldId="273"/>
            <ac:spMk id="5" creationId="{84446382-2F75-9BEC-F7FC-BAF4606FF2BB}"/>
          </ac:spMkLst>
        </pc:spChg>
        <pc:spChg chg="add mod">
          <ac:chgData name="Barnali Tah" userId="ab611b99162ec0c4" providerId="LiveId" clId="{41C4D9C6-91C2-496D-B2E0-1A44E6DFBB92}" dt="2023-04-29T18:45:54.683" v="228" actId="1076"/>
          <ac:spMkLst>
            <pc:docMk/>
            <pc:sldMk cId="2731112101" sldId="273"/>
            <ac:spMk id="6" creationId="{D7411FB0-0DF9-98DD-039F-790BBD8387E0}"/>
          </ac:spMkLst>
        </pc:spChg>
      </pc:sldChg>
      <pc:sldChg chg="new del">
        <pc:chgData name="Barnali Tah" userId="ab611b99162ec0c4" providerId="LiveId" clId="{41C4D9C6-91C2-496D-B2E0-1A44E6DFBB92}" dt="2023-04-29T18:52:04.753" v="231" actId="2696"/>
        <pc:sldMkLst>
          <pc:docMk/>
          <pc:sldMk cId="2161349116" sldId="274"/>
        </pc:sldMkLst>
      </pc:sldChg>
    </pc:docChg>
  </pc:docChgLst>
  <pc:docChgLst>
    <pc:chgData name="Barnali Tah" userId="ab611b99162ec0c4" providerId="LiveId" clId="{A7450960-72E0-4B4C-B1D3-A03BA6541ADA}"/>
    <pc:docChg chg="modSld">
      <pc:chgData name="Barnali Tah" userId="ab611b99162ec0c4" providerId="LiveId" clId="{A7450960-72E0-4B4C-B1D3-A03BA6541ADA}" dt="2023-04-30T14:45:21.288" v="40" actId="20577"/>
      <pc:docMkLst>
        <pc:docMk/>
      </pc:docMkLst>
      <pc:sldChg chg="modSp mod">
        <pc:chgData name="Barnali Tah" userId="ab611b99162ec0c4" providerId="LiveId" clId="{A7450960-72E0-4B4C-B1D3-A03BA6541ADA}" dt="2023-04-30T14:45:21.288" v="40" actId="20577"/>
        <pc:sldMkLst>
          <pc:docMk/>
          <pc:sldMk cId="664438720" sldId="271"/>
        </pc:sldMkLst>
        <pc:spChg chg="mod">
          <ac:chgData name="Barnali Tah" userId="ab611b99162ec0c4" providerId="LiveId" clId="{A7450960-72E0-4B4C-B1D3-A03BA6541ADA}" dt="2023-04-30T14:45:21.288" v="40" actId="20577"/>
          <ac:spMkLst>
            <pc:docMk/>
            <pc:sldMk cId="664438720" sldId="271"/>
            <ac:spMk id="4" creationId="{FCDB0E40-1171-B4E3-D32D-E0DA528F5CB6}"/>
          </ac:spMkLst>
        </pc:spChg>
      </pc:sldChg>
      <pc:sldChg chg="modSp mod">
        <pc:chgData name="Barnali Tah" userId="ab611b99162ec0c4" providerId="LiveId" clId="{A7450960-72E0-4B4C-B1D3-A03BA6541ADA}" dt="2023-04-30T14:43:56.190" v="23" actId="20577"/>
        <pc:sldMkLst>
          <pc:docMk/>
          <pc:sldMk cId="2714786677" sldId="272"/>
        </pc:sldMkLst>
        <pc:spChg chg="mod">
          <ac:chgData name="Barnali Tah" userId="ab611b99162ec0c4" providerId="LiveId" clId="{A7450960-72E0-4B4C-B1D3-A03BA6541ADA}" dt="2023-04-30T14:43:56.190" v="23" actId="20577"/>
          <ac:spMkLst>
            <pc:docMk/>
            <pc:sldMk cId="2714786677" sldId="272"/>
            <ac:spMk id="3" creationId="{F0D5760E-B592-72D3-7EE6-64DCF563A0C1}"/>
          </ac:spMkLst>
        </pc:spChg>
      </pc:sldChg>
    </pc:docChg>
  </pc:docChgLst>
  <pc:docChgLst>
    <pc:chgData name="Barnali Tah" userId="ab611b99162ec0c4" providerId="LiveId" clId="{76760605-4ACD-4125-9D72-15C149DB4875}"/>
    <pc:docChg chg="undo custSel delSld modSld">
      <pc:chgData name="Barnali Tah" userId="ab611b99162ec0c4" providerId="LiveId" clId="{76760605-4ACD-4125-9D72-15C149DB4875}" dt="2023-04-30T21:07:52.206" v="169" actId="20577"/>
      <pc:docMkLst>
        <pc:docMk/>
      </pc:docMkLst>
      <pc:sldChg chg="addSp modSp mod">
        <pc:chgData name="Barnali Tah" userId="ab611b99162ec0c4" providerId="LiveId" clId="{76760605-4ACD-4125-9D72-15C149DB4875}" dt="2023-04-30T21:07:52.206" v="169" actId="20577"/>
        <pc:sldMkLst>
          <pc:docMk/>
          <pc:sldMk cId="2017794090" sldId="258"/>
        </pc:sldMkLst>
        <pc:spChg chg="mod">
          <ac:chgData name="Barnali Tah" userId="ab611b99162ec0c4" providerId="LiveId" clId="{76760605-4ACD-4125-9D72-15C149DB4875}" dt="2023-04-30T16:47:16.794" v="106" actId="120"/>
          <ac:spMkLst>
            <pc:docMk/>
            <pc:sldMk cId="2017794090" sldId="258"/>
            <ac:spMk id="2" creationId="{7D2B4116-58BD-3D69-91D0-10113C58305B}"/>
          </ac:spMkLst>
        </pc:spChg>
        <pc:spChg chg="mod">
          <ac:chgData name="Barnali Tah" userId="ab611b99162ec0c4" providerId="LiveId" clId="{76760605-4ACD-4125-9D72-15C149DB4875}" dt="2023-04-30T16:51:09.890" v="137" actId="20577"/>
          <ac:spMkLst>
            <pc:docMk/>
            <pc:sldMk cId="2017794090" sldId="258"/>
            <ac:spMk id="3" creationId="{A706F68E-A85E-D213-62EF-750608ABDA8F}"/>
          </ac:spMkLst>
        </pc:spChg>
        <pc:spChg chg="add mod">
          <ac:chgData name="Barnali Tah" userId="ab611b99162ec0c4" providerId="LiveId" clId="{76760605-4ACD-4125-9D72-15C149DB4875}" dt="2023-04-30T21:07:52.206" v="169" actId="20577"/>
          <ac:spMkLst>
            <pc:docMk/>
            <pc:sldMk cId="2017794090" sldId="258"/>
            <ac:spMk id="4" creationId="{E256A1C4-E1DF-1F99-3BB1-A8922BC0C528}"/>
          </ac:spMkLst>
        </pc:spChg>
        <pc:picChg chg="mod">
          <ac:chgData name="Barnali Tah" userId="ab611b99162ec0c4" providerId="LiveId" clId="{76760605-4ACD-4125-9D72-15C149DB4875}" dt="2023-04-30T16:47:37.400" v="110" actId="1076"/>
          <ac:picMkLst>
            <pc:docMk/>
            <pc:sldMk cId="2017794090" sldId="258"/>
            <ac:picMk id="10" creationId="{9DC49B14-4D5C-EBF2-A0FC-0FCF3193C70B}"/>
          </ac:picMkLst>
        </pc:picChg>
      </pc:sldChg>
      <pc:sldChg chg="modSp mod">
        <pc:chgData name="Barnali Tah" userId="ab611b99162ec0c4" providerId="LiveId" clId="{76760605-4ACD-4125-9D72-15C149DB4875}" dt="2023-04-30T16:52:41.445" v="141" actId="1076"/>
        <pc:sldMkLst>
          <pc:docMk/>
          <pc:sldMk cId="3226780438" sldId="270"/>
        </pc:sldMkLst>
        <pc:spChg chg="mod">
          <ac:chgData name="Barnali Tah" userId="ab611b99162ec0c4" providerId="LiveId" clId="{76760605-4ACD-4125-9D72-15C149DB4875}" dt="2023-04-30T16:52:41.445" v="141" actId="1076"/>
          <ac:spMkLst>
            <pc:docMk/>
            <pc:sldMk cId="3226780438" sldId="270"/>
            <ac:spMk id="3" creationId="{F0D5760E-B592-72D3-7EE6-64DCF563A0C1}"/>
          </ac:spMkLst>
        </pc:spChg>
      </pc:sldChg>
      <pc:sldChg chg="del">
        <pc:chgData name="Barnali Tah" userId="ab611b99162ec0c4" providerId="LiveId" clId="{76760605-4ACD-4125-9D72-15C149DB4875}" dt="2023-04-30T16:51:42.334" v="138" actId="2696"/>
        <pc:sldMkLst>
          <pc:docMk/>
          <pc:sldMk cId="664438720" sldId="271"/>
        </pc:sldMkLst>
      </pc:sldChg>
      <pc:sldChg chg="modSp mod">
        <pc:chgData name="Barnali Tah" userId="ab611b99162ec0c4" providerId="LiveId" clId="{76760605-4ACD-4125-9D72-15C149DB4875}" dt="2023-04-30T16:52:55.293" v="142" actId="1076"/>
        <pc:sldMkLst>
          <pc:docMk/>
          <pc:sldMk cId="2725932402" sldId="273"/>
        </pc:sldMkLst>
        <pc:spChg chg="mod">
          <ac:chgData name="Barnali Tah" userId="ab611b99162ec0c4" providerId="LiveId" clId="{76760605-4ACD-4125-9D72-15C149DB4875}" dt="2023-04-30T16:52:55.293" v="142" actId="1076"/>
          <ac:spMkLst>
            <pc:docMk/>
            <pc:sldMk cId="2725932402" sldId="273"/>
            <ac:spMk id="3" creationId="{F0D5760E-B592-72D3-7EE6-64DCF563A0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4D7A0-638A-4337-A2A8-5CA7488783B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8E8A-665B-472B-8401-D9CDBB6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5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8E8A-665B-472B-8401-D9CDBB6F1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8E8A-665B-472B-8401-D9CDBB6F1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8E8A-665B-472B-8401-D9CDBB6F1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1200" dirty="0">
                <a:solidFill>
                  <a:srgbClr val="374151"/>
                </a:solidFill>
                <a:latin typeface="Söhne"/>
              </a:rPr>
              <a:t>term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"Movies Data Set" can refer to various collections of data related to movies, but our dataset refers to a database containing information on movies such as their titles, genres, profitability, ratings, reviews, box office performance and Lead Studio </a:t>
            </a:r>
            <a:r>
              <a:rPr lang="en-US" sz="1200" dirty="0">
                <a:solidFill>
                  <a:srgbClr val="374151"/>
                </a:solidFill>
                <a:latin typeface="Söhne"/>
              </a:rPr>
              <a:t>etc.   </a:t>
            </a:r>
            <a:br>
              <a:rPr lang="en-US" sz="1200" dirty="0">
                <a:solidFill>
                  <a:srgbClr val="374151"/>
                </a:solidFill>
                <a:latin typeface="Söhne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8E8A-665B-472B-8401-D9CDBB6F1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8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8E8A-665B-472B-8401-D9CDBB6F1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56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79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0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5E77-DC73-4B86-B3CE-A749C7C9E34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1B7A42-5167-40D3-A2FA-F9E1649D8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4116-58BD-3D69-91D0-10113C58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4" y="440058"/>
            <a:ext cx="8609818" cy="12163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Entry into the Glamorous World of Entertainment by making a good movie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C49B14-4D5C-EBF2-A0FC-0FCF3193C7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27" y="1557091"/>
            <a:ext cx="5060372" cy="30595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6F68E-A85E-D213-62EF-750608ABDA8F}"/>
              </a:ext>
            </a:extLst>
          </p:cNvPr>
          <p:cNvSpPr txBox="1"/>
          <p:nvPr/>
        </p:nvSpPr>
        <p:spPr>
          <a:xfrm>
            <a:off x="8827364" y="5621651"/>
            <a:ext cx="336463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</a:rPr>
              <a:t>Professor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Dr. Manjeet Rege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		05/01/2023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56A1C4-E1DF-1F99-3BB1-A8922BC0C528}"/>
              </a:ext>
            </a:extLst>
          </p:cNvPr>
          <p:cNvSpPr txBox="1">
            <a:spLocks/>
          </p:cNvSpPr>
          <p:nvPr/>
        </p:nvSpPr>
        <p:spPr>
          <a:xfrm>
            <a:off x="413659" y="5621651"/>
            <a:ext cx="6446954" cy="1135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SEIS 632-01 Data Analytics And Visualization</a:t>
            </a: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Project By: Group 7</a:t>
            </a:r>
            <a:br>
              <a:rPr lang="en-US" sz="1600" dirty="0">
                <a:solidFill>
                  <a:schemeClr val="tx1"/>
                </a:solidFill>
                <a:latin typeface="+mn-lt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</a:rPr>
              <a:t>Barnali Tah, Madhuri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Gillela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Priyanka Patil,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Sahithi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Sowrabha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Image Source: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BrightCarbon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760E-B592-72D3-7EE6-64DCF563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7833"/>
            <a:ext cx="8596668" cy="565883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Problem Statement: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Unable to determine what kind of movies are more popular and profitable within budget.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Solution/ Approach: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Our solution approach is using the data analytics tool Tableau to create a story and dashboard. A movie dataset of 5 years is used as input for this analysis. The proposed solution demonstrates the following features: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Exploration of Genre to know the trend of popularity of the movie.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Profit and Budget analysis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IMDb and Rotton Tomatoes Ratings for the quality measure.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Provide visualizations and insights that can help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71478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760E-B592-72D3-7EE6-64DCF563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0" y="636606"/>
            <a:ext cx="8596668" cy="453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Target Customer: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Movie Producers and Directors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Value Proposition: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Save time on data exploring and creating interactive visualization.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Budget Analysis to determine the cost of the movie.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Making decisions about producing successful movies and maximizing profits.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8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760E-B592-72D3-7EE6-64DCF563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05" y="652282"/>
            <a:ext cx="8596668" cy="453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Movie Dataset Exploration: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Years: 2007 to 2011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Genres: 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Studio: 29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Awards: BAFTA and OSCAR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Number of Movies: 669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Number of Theatres: 1691718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Ratings &amp; Reviews: Audience Score, Box Office Average, and Rotten Tomatoes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3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6F2C4E-25E2-0A36-07D2-7FEA5F955AB1}"/>
              </a:ext>
            </a:extLst>
          </p:cNvPr>
          <p:cNvSpPr txBox="1"/>
          <p:nvPr/>
        </p:nvSpPr>
        <p:spPr>
          <a:xfrm>
            <a:off x="1946366" y="2451187"/>
            <a:ext cx="60977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71348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289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Söhne</vt:lpstr>
      <vt:lpstr>Trebuchet MS</vt:lpstr>
      <vt:lpstr>Wingdings</vt:lpstr>
      <vt:lpstr>Wingdings 3</vt:lpstr>
      <vt:lpstr>Facet</vt:lpstr>
      <vt:lpstr>Entry into the Glamorous World of Entertainment by making a good movie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Anagram</dc:title>
  <dc:creator>prishant.nitika@outlook.com</dc:creator>
  <cp:lastModifiedBy>Barnali Tah</cp:lastModifiedBy>
  <cp:revision>6</cp:revision>
  <dcterms:created xsi:type="dcterms:W3CDTF">2022-12-13T23:13:23Z</dcterms:created>
  <dcterms:modified xsi:type="dcterms:W3CDTF">2023-04-30T21:08:05Z</dcterms:modified>
</cp:coreProperties>
</file>