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3"/>
            <p14:sldId id="284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EB2B-DC5F-8337-622B-FEBF98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8822" cy="6400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630 Database Management System			Priyanka Namdev Patil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CECF-385E-4652-2785-A22E287DA5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38822" cy="4974336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Palatino Linotype" panose="02040502050505030304" pitchFamily="18" charset="0"/>
                <a:cs typeface="Calibri" panose="020F0502020204030204" pitchFamily="34" charset="0"/>
              </a:rPr>
              <a:t>Project Name : Human Resources Management System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“A</a:t>
            </a:r>
            <a:r>
              <a:rPr lang="en-US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digital solution that combines several systems and processes to manage and optimize daily HR tasks and the overall HR goals of a given organization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sz="1800" b="1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latin typeface="Palatino Linotype" panose="02040502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r>
              <a:rPr lang="en-US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create optimized and normalize skeleton of backend employee database.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backend database helps to create, manage, update and control data needed to run Human Resource department of any organization.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sz="1100" b="1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50477-01CF-3F1C-CD0B-7D111C01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47950"/>
            <a:ext cx="3540590" cy="201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0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17E43-650E-A6B3-92E6-BA2B6D07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65968" cy="6400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Human Resources Management System		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A1017-5757-C8FD-C98A-13AA99EA19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3854" cy="4974336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  <a:cs typeface="Calibri" panose="020F0502020204030204" pitchFamily="34" charset="0"/>
              </a:rPr>
              <a:t>Goal: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Palatino Linotype" panose="02040502050505030304" pitchFamily="18" charset="0"/>
                <a:cs typeface="Calibri" panose="020F0502020204030204" pitchFamily="34" charset="0"/>
              </a:rPr>
              <a:t>To design and create the database for the employee Management such as demographics, payrates, etc.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Palatino Linotype" panose="02040502050505030304" pitchFamily="18" charset="0"/>
                <a:cs typeface="Calibri" panose="020F0502020204030204" pitchFamily="34" charset="0"/>
              </a:rPr>
              <a:t> It serves as a backend database of OLAP and OLTP application for HR department.</a:t>
            </a:r>
          </a:p>
          <a:p>
            <a:r>
              <a:rPr lang="en-US" sz="1600" b="1" dirty="0">
                <a:solidFill>
                  <a:srgbClr val="000000"/>
                </a:solidFill>
                <a:latin typeface="Palatino Linotype" panose="02040502050505030304" pitchFamily="18" charset="0"/>
                <a:cs typeface="Calibri" panose="020F0502020204030204" pitchFamily="34" charset="0"/>
              </a:rPr>
              <a:t>Benefits 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More streamlined processes for employee data management </a:t>
            </a:r>
            <a:endParaRPr lang="en-US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Reduced data errors</a:t>
            </a:r>
            <a:endParaRPr lang="en-US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Employee tracking makes easy due to 24/7 data availability based on role</a:t>
            </a:r>
            <a:endParaRPr lang="en-US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Better and more accurate HR analytics</a:t>
            </a:r>
            <a:endParaRPr lang="en-US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Reduce overhead and wastages in HR operation</a:t>
            </a:r>
            <a:endParaRPr lang="en-US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3E48-9B33-8E96-EB81-BE8602B3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BDA4-A7C6-1E57-E1F2-5280E5DFE4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95279" cy="456514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Created Logical Diagram and relational diagram using data modeler.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I have created a sample organization of 250 active and terminated employees using Mockaroo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Created DML statement to Insert the records using Tableconvert.com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Created Timecard, and Payrate Information records, Termination records, Benefits records, Supervisor, Department and Division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Views created for employee only, Non Public Information using multiple Joins statements.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Created set of select queries, those can be used to retrieve employee information from a database in the form of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Created triggers and sequence to auto assign values for surrogate keys.</a:t>
            </a:r>
          </a:p>
        </p:txBody>
      </p:sp>
    </p:spTree>
    <p:extLst>
      <p:ext uri="{BB962C8B-B14F-4D97-AF65-F5344CB8AC3E}">
        <p14:creationId xmlns:p14="http://schemas.microsoft.com/office/powerpoint/2010/main" val="3078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ECE6-701B-A88F-EF08-96FA532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E895-2349-3F37-D171-7D75F74FDE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090404" cy="3977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While inserting bulk data in the tables that has before insert trigger took high amount of time to process and eventually failed.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02D3-18DE-BE0C-3579-C9C3D7A7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95D2-A342-F021-F751-43EB6F98A1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9995" y="2007108"/>
            <a:ext cx="11242929" cy="397764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earned regarding logical models, relational models, SQL, DDL/DML statement and PL/SQL construct.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helped to ideate, design and build working RDBMS model of HRIS system.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database normalization, integrity constrains and cardinalities during class.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This enabled me to apply all sort of optimization that can scale to serve HR applications. </a:t>
            </a:r>
            <a:r>
              <a:rPr lang="en-US" sz="1600" dirty="0">
                <a:solidFill>
                  <a:srgbClr val="0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build robust backend database for an HRIS system </a:t>
            </a:r>
            <a:endParaRPr lang="en-US" sz="16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Project to build HRIS backend database helps to brainstorm and apply all individual concepts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learned during class.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9284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{85C3EB19-29AC-4461-A272-6AA1159084A6}tf10001108_win32</Template>
  <TotalTime>952</TotalTime>
  <Words>385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Palatino Linotype</vt:lpstr>
      <vt:lpstr>Segoe UI</vt:lpstr>
      <vt:lpstr>Segoe UI Light</vt:lpstr>
      <vt:lpstr>Symbol</vt:lpstr>
      <vt:lpstr>WelcomeDoc</vt:lpstr>
      <vt:lpstr> 630 Database Management System   Priyanka Namdev Patil</vt:lpstr>
      <vt:lpstr>Human Resources Management System  </vt:lpstr>
      <vt:lpstr>Implementation Details:</vt:lpstr>
      <vt:lpstr>Observations: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630 Database Management System   Priyanka Namdev Patil</dc:title>
  <dc:creator>prishant.nitika@outlook.com</dc:creator>
  <cp:keywords/>
  <cp:lastModifiedBy>prishant.nitika@outlook.com</cp:lastModifiedBy>
  <cp:revision>7</cp:revision>
  <dcterms:created xsi:type="dcterms:W3CDTF">2022-12-11T22:14:30Z</dcterms:created>
  <dcterms:modified xsi:type="dcterms:W3CDTF">2022-12-12T15:13:38Z</dcterms:modified>
  <cp:version/>
</cp:coreProperties>
</file>