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BF80-2003-219F-278A-5FFFA508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12A9-B823-03C2-5319-335CB50C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FEAD-18FE-D7A9-3A1D-A3BCD35B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EC66-D3B9-732D-7650-DB801D9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02FE-B243-9908-1E26-818537EE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386-62A6-F460-F828-52EC1A7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93ADB-78EA-0F71-C9E0-92845DD4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DACA-3455-28AD-9FE4-29082CE0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1923-1AE8-D306-7376-21A17C9E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CA3C-C135-2A5C-A6FC-D50B397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CB448-929A-88CA-DBC8-52DF46FA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F0D34-6116-305F-F1BC-DFCED684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89B5-F84A-09B9-943E-B13A0B7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F53-1093-3589-E175-BBCF0FD5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0E41-FFE6-FBDF-2226-8D3230AD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DC24-96B9-C2C5-91DB-E7FF012E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497B-820C-F436-1DEC-2C203A0F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0FE9-5D02-9E6D-535E-CB05C090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C15D-E4E0-ADDE-C85D-B51DD561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D2FC-1780-0F85-9845-DDBBC1DF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640-F134-6050-099D-CA35151D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B6BD3-3AA7-3E95-4542-416B4CC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2A99-5A50-76DE-E635-C6DBD28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0995-DB66-77F7-198B-254AC98B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8440-6E27-1557-B7D1-19E69BEC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6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84DB-7075-0116-5740-4531C0E5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9ACC-7BBE-C76B-58CA-9FBEC7742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7EDD4-BDB4-7C69-4879-AAD7D364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2CBC-E465-90C8-71EF-C4429E1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7D22A-84A4-AEB0-44C7-466759A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5EBF-24C0-7BB7-6107-0ECED33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D205-6E5D-98B5-BE6F-B5D8C07D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494E-425B-D361-6AA1-9047DF520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EF49-F901-3F41-1B36-6B08FB9D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8FF36-5692-1E23-95E8-D28AFC1A6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FFBAF-FE3F-FEC4-BF61-831338D4D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50950-1963-8139-85A1-C237DB0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61A13-1EA4-F9A1-06FE-BCBDA69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055FF-EF9F-E2B8-7515-A8DDB768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9A7A-8969-45EF-67D5-5A9970E5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7EAC-BC18-6489-FC6C-93E07D78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4771-D7BB-1D0B-C316-92C4FD7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8C11-94EB-6019-6A25-31F91ECD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2608E-8597-038C-3C92-3660832E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BAAF-1064-EAFE-3F7C-630DC0F2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B1BE-EC96-38C4-E270-0BAD5E13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3D6-8C0C-83E1-5919-4DDB2389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22AD-9E1F-20D0-26E1-83AC1E93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A145-5DB8-CB46-472E-608EC88D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9014-3DA0-29ED-97CF-45415456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77351-A541-8C32-1EA0-3119B8B0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1360-3162-72D8-FBE5-F4522B18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EE7A-2329-DE16-0CE0-6647EFF6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1AD9E-FD6B-E722-304B-A4012EC1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A8023-E99E-D5F9-0EC7-120566F9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F8DB-EB6B-9814-A2AA-7B01DDE3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28AC2-EF36-C4DE-F7FA-50F83C7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5E97-F48D-9EBE-9003-A3B8BEA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DEBC5-511A-4383-4B63-0075C64B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7D38-22BC-002E-6405-A3285386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2FA8-44B6-E27D-44E6-84A066451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99A7-8350-4A92-A4DD-414057732114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5884-5210-C462-FBCF-486F0B17C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623C-C691-2646-A094-AFF67D1E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283F-1206-4B3E-AAAA-AF132F36D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1CA25-23A9-EE80-E11E-59AE705A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1766046"/>
            <a:ext cx="9337068" cy="46014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5A16B9-71A6-FD41-1105-A0B7A9C6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76" y="851646"/>
            <a:ext cx="10027023" cy="839041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926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CF0D9434-7614-3F2F-F0C2-728945488308}"/>
              </a:ext>
            </a:extLst>
          </p:cNvPr>
          <p:cNvSpPr/>
          <p:nvPr/>
        </p:nvSpPr>
        <p:spPr>
          <a:xfrm>
            <a:off x="781539" y="2059251"/>
            <a:ext cx="1086336" cy="156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CADEAD6-CF0F-5355-D01F-D252DD15463C}"/>
              </a:ext>
            </a:extLst>
          </p:cNvPr>
          <p:cNvSpPr/>
          <p:nvPr/>
        </p:nvSpPr>
        <p:spPr>
          <a:xfrm>
            <a:off x="781540" y="2430443"/>
            <a:ext cx="1086336" cy="156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15B269-FF4A-2A5D-CE62-234367FE39E0}"/>
              </a:ext>
            </a:extLst>
          </p:cNvPr>
          <p:cNvSpPr/>
          <p:nvPr/>
        </p:nvSpPr>
        <p:spPr>
          <a:xfrm>
            <a:off x="781540" y="3347825"/>
            <a:ext cx="1086336" cy="179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242AF08-35B5-DBBA-D8DE-256D973D5E71}"/>
              </a:ext>
            </a:extLst>
          </p:cNvPr>
          <p:cNvSpPr/>
          <p:nvPr/>
        </p:nvSpPr>
        <p:spPr>
          <a:xfrm>
            <a:off x="781540" y="3852673"/>
            <a:ext cx="1086336" cy="179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9DA1A2-3EC0-D191-595E-FB6B81268204}"/>
              </a:ext>
            </a:extLst>
          </p:cNvPr>
          <p:cNvSpPr/>
          <p:nvPr/>
        </p:nvSpPr>
        <p:spPr>
          <a:xfrm>
            <a:off x="781539" y="2883586"/>
            <a:ext cx="1086336" cy="156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D0272-96AA-0E03-7D81-8B382F811495}"/>
              </a:ext>
            </a:extLst>
          </p:cNvPr>
          <p:cNvSpPr txBox="1"/>
          <p:nvPr/>
        </p:nvSpPr>
        <p:spPr>
          <a:xfrm>
            <a:off x="1867875" y="1935828"/>
            <a:ext cx="773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29B3C-4223-883D-98E0-3A47326B3CAC}"/>
              </a:ext>
            </a:extLst>
          </p:cNvPr>
          <p:cNvSpPr txBox="1"/>
          <p:nvPr/>
        </p:nvSpPr>
        <p:spPr>
          <a:xfrm>
            <a:off x="1867875" y="3799155"/>
            <a:ext cx="744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MODEL DEPLOYMENT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A2266-1312-7C74-115A-85EFC111DF22}"/>
              </a:ext>
            </a:extLst>
          </p:cNvPr>
          <p:cNvSpPr txBox="1"/>
          <p:nvPr/>
        </p:nvSpPr>
        <p:spPr>
          <a:xfrm>
            <a:off x="1930628" y="3265488"/>
            <a:ext cx="6530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74F2C-C4FE-1B6B-F982-BEF1108C69A0}"/>
              </a:ext>
            </a:extLst>
          </p:cNvPr>
          <p:cNvSpPr txBox="1"/>
          <p:nvPr/>
        </p:nvSpPr>
        <p:spPr>
          <a:xfrm>
            <a:off x="1867875" y="2810578"/>
            <a:ext cx="727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ANAYSIS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18D35-EDD5-BA2E-EB8D-510C5EDAF1E8}"/>
              </a:ext>
            </a:extLst>
          </p:cNvPr>
          <p:cNvSpPr txBox="1"/>
          <p:nvPr/>
        </p:nvSpPr>
        <p:spPr>
          <a:xfrm>
            <a:off x="1930628" y="2352817"/>
            <a:ext cx="669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381D3CC-441F-AA19-6E49-26302939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39" y="3480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2350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Architecture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Priyanka pawar</dc:creator>
  <cp:lastModifiedBy>Priyanka pawar</cp:lastModifiedBy>
  <cp:revision>1</cp:revision>
  <dcterms:created xsi:type="dcterms:W3CDTF">2024-01-31T17:09:09Z</dcterms:created>
  <dcterms:modified xsi:type="dcterms:W3CDTF">2024-01-31T17:31:26Z</dcterms:modified>
</cp:coreProperties>
</file>