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C-1847-9B6E-DDF959C5E2F7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4C-1847-9B6E-DDF959C5E2F7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4C-1847-9B6E-DDF959C5E2F7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4C-1847-9B6E-DDF959C5E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PRIYANKA.D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312206238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BF032-1635-EC88-8B86-C36AC563A16F}"/>
              </a:ext>
            </a:extLst>
          </p:cNvPr>
          <p:cNvSpPr txBox="1"/>
          <p:nvPr/>
        </p:nvSpPr>
        <p:spPr>
          <a:xfrm>
            <a:off x="4457637" y="41195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pp5457890@gmail.com</cp:lastModifiedBy>
  <cp:revision>17</cp:revision>
  <dcterms:created xsi:type="dcterms:W3CDTF">2024-03-29T15:07:00Z</dcterms:created>
  <dcterms:modified xsi:type="dcterms:W3CDTF">2024-09-10T08:47:14Z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