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66737" y="3124285"/>
            <a:ext cx="8610600" cy="15138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31220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EGE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ENCE 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3291840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41503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119888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2024-03-29T04:07:00Z</dcterms:created>
  <dcterms:modified xsi:type="dcterms:W3CDTF">2024-09-20T08:24:44Z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ce4d080ac5df4cf190f193ad479fbc95</vt:lpwstr>
  </property>
  <property fmtid="{D5CDD505-2E9C-101B-9397-08002B2CF9AE}" pid="5" name="KSOProductBuildVer">
    <vt:lpwstr>1033-12.2.0.17562</vt:lpwstr>
  </property>
</Properties>
</file>