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9" r:id="rId9"/>
    <p:sldId id="263" r:id="rId10"/>
    <p:sldId id="264" r:id="rId11"/>
    <p:sldId id="271" r:id="rId12"/>
    <p:sldId id="272" r:id="rId13"/>
    <p:sldId id="265" r:id="rId14"/>
    <p:sldId id="273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384DAE-2C2B-44FF-840B-5F2531DBC0A9}">
          <p14:sldIdLst>
            <p14:sldId id="256"/>
            <p14:sldId id="257"/>
            <p14:sldId id="258"/>
          </p14:sldIdLst>
        </p14:section>
        <p14:section name="Untitled Section" id="{6D7EB940-C4AD-4684-83DB-CA76F061B09F}">
          <p14:sldIdLst>
            <p14:sldId id="259"/>
            <p14:sldId id="260"/>
            <p14:sldId id="270"/>
            <p14:sldId id="262"/>
            <p14:sldId id="269"/>
            <p14:sldId id="263"/>
            <p14:sldId id="264"/>
            <p14:sldId id="271"/>
            <p14:sldId id="272"/>
            <p14:sldId id="265"/>
            <p14:sldId id="27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0A-4A10-9CDB-C4069B43277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0A-4A10-9CDB-C4069B432778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0A-4A10-9CDB-C4069B432778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0A-4A10-9CDB-C4069B432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5966320"/>
        <c:axId val="465965360"/>
        <c:axId val="0"/>
      </c:bar3DChart>
      <c:catAx>
        <c:axId val="465966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965360"/>
        <c:crosses val="autoZero"/>
        <c:auto val="1"/>
        <c:lblAlgn val="ctr"/>
        <c:lblOffset val="100"/>
        <c:noMultiLvlLbl val="0"/>
      </c:catAx>
      <c:valAx>
        <c:axId val="46596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96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ofPieChart>
        <c:ofPieType val="bar"/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0B-4582-B173-C00571B245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10B-4582-B173-C00571B245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10B-4582-B173-C00571B245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10B-4582-B173-C00571B245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10B-4582-B173-C00571B245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10B-4582-B173-C00571B245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10B-4582-B173-C00571B245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10B-4582-B173-C00571B245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10B-4582-B173-C00571B245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10B-4582-B173-C00571B245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10B-4582-B173-C00571B2450C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10B-4582-B173-C00571B2450C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710B-4582-B173-C00571B245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710B-4582-B173-C00571B245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710B-4582-B173-C00571B245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710B-4582-B173-C00571B245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710B-4582-B173-C00571B245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710B-4582-B173-C00571B245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710B-4582-B173-C00571B245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710B-4582-B173-C00571B245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710B-4582-B173-C00571B245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710B-4582-B173-C00571B245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710B-4582-B173-C00571B2450C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710B-4582-B173-C00571B2450C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710B-4582-B173-C00571B245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710B-4582-B173-C00571B245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710B-4582-B173-C00571B245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710B-4582-B173-C00571B245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710B-4582-B173-C00571B245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710B-4582-B173-C00571B245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710B-4582-B173-C00571B245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710B-4582-B173-C00571B245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710B-4582-B173-C00571B245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710B-4582-B173-C00571B245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710B-4582-B173-C00571B2450C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710B-4582-B173-C00571B2450C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6-710B-4582-B173-C00571B245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8-710B-4582-B173-C00571B245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A-710B-4582-B173-C00571B245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C-710B-4582-B173-C00571B245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E-710B-4582-B173-C00571B245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0-710B-4582-B173-C00571B245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2-710B-4582-B173-C00571B245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4-710B-4582-B173-C00571B245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6-710B-4582-B173-C00571B245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8-710B-4582-B173-C00571B245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A-710B-4582-B173-C00571B2450C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710B-4582-B173-C00571B24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895600" y="345623"/>
            <a:ext cx="120491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PRIYANKA . G</a:t>
            </a:r>
          </a:p>
          <a:p>
            <a:r>
              <a:rPr lang="en-US" sz="2400" dirty="0"/>
              <a:t>REGISTER NO: 312209124</a:t>
            </a:r>
          </a:p>
          <a:p>
            <a:r>
              <a:rPr lang="en-US" sz="2400" dirty="0"/>
              <a:t>NM ID: B174ECE7366352D8DD54794F3A8FC74C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F6D34-DF17-EEDA-2343-1FFEFB1EC16D}"/>
              </a:ext>
            </a:extLst>
          </p:cNvPr>
          <p:cNvSpPr txBox="1"/>
          <p:nvPr/>
        </p:nvSpPr>
        <p:spPr>
          <a:xfrm>
            <a:off x="739775" y="1343085"/>
            <a:ext cx="61001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algn="l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KAGGLE webpage.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"Login"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data set.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sheet with employee data set opened. </a:t>
            </a:r>
          </a:p>
          <a:p>
            <a:pPr algn="l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COLLECTION</a:t>
            </a:r>
          </a:p>
          <a:p>
            <a:pPr algn="l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name, last name, and employee ID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division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and status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employee classification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gender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rating, current staff assessment. </a:t>
            </a:r>
          </a:p>
          <a:p>
            <a:pPr algn="l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DB72-F64E-9B29-9D1B-DF5F9808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9C67E-DC22-2061-B2CA-4C5571EC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937" y="1143634"/>
            <a:ext cx="10972800" cy="5262979"/>
          </a:xfrm>
        </p:spPr>
        <p:txBody>
          <a:bodyPr/>
          <a:lstStyle/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the missing value in a column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column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conditional formatting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formatting-highlight cell rules-more rules-change the cell value to blank-format-colour-red colour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ok button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missing value will turn into red colour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filter option-filter by colour-no fill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missing value will be removed from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</a:p>
          <a:p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performance level we used formula in the cell that Z8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 for calculating performance level is  IFS(Z8&gt;=5,”VERY HIGH, “Z8&gt;-4,”HIGH”, Z8&gt;=3,”MED”,”TRUE”,”LOW”)</a:t>
            </a:r>
          </a:p>
          <a:p>
            <a:endParaRPr lang="en-GB" sz="1800" kern="1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1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E0E8-F3C0-7923-26A6-0F44E65B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A99C2-C5A6-D34B-6431-455E10A8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54984"/>
          </a:xfrm>
        </p:spPr>
        <p:txBody>
          <a:bodyPr/>
          <a:lstStyle/>
          <a:p>
            <a:r>
              <a:rPr lang="en-GB" sz="1800" b="1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SUMMARY </a:t>
            </a:r>
          </a:p>
          <a:p>
            <a:endParaRPr lang="en-GB" sz="1800" b="1" kern="1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all the cells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on pivot table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dialogue box will open, click on new worksheet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on ok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pivot table field, select and insert business unit and row, insert performance level in column, inside gender code in filter, insert first name in value.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chart and choose any chart.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it'll display the outcome for you.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kern="1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6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8297C0E-6EF8-0008-ADDD-B1E7D2357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530924"/>
              </p:ext>
            </p:extLst>
          </p:nvPr>
        </p:nvGraphicFramePr>
        <p:xfrm>
          <a:off x="1371600" y="1242060"/>
          <a:ext cx="6880860" cy="5082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43F7-EFDD-BBF0-D328-F9309B33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45B1D71-E104-14D3-5316-0E0C648D9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446521"/>
              </p:ext>
            </p:extLst>
          </p:nvPr>
        </p:nvGraphicFramePr>
        <p:xfrm>
          <a:off x="1219200" y="1447800"/>
          <a:ext cx="7543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821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0F642-2DD8-F256-2614-52B70C3491D4}"/>
              </a:ext>
            </a:extLst>
          </p:cNvPr>
          <p:cNvSpPr txBox="1"/>
          <p:nvPr/>
        </p:nvSpPr>
        <p:spPr>
          <a:xfrm>
            <a:off x="152400" y="1752600"/>
            <a:ext cx="9362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conclusion, the employee performance analysis reveals that overall performance is aligned with organisation goals, with several</a:t>
            </a:r>
          </a:p>
          <a:p>
            <a:r>
              <a:rPr lang="en-GB" dirty="0"/>
              <a:t>Strengths and areas for improvement identified employees consistently demonstrate a competence and dedication, though targeted development</a:t>
            </a:r>
          </a:p>
          <a:p>
            <a:r>
              <a:rPr lang="en-GB" dirty="0"/>
              <a:t>In specific skills and better alignment of objectives could enhance overall effectiveness. To improve employee performance set</a:t>
            </a:r>
          </a:p>
          <a:p>
            <a:r>
              <a:rPr lang="en-GB" dirty="0"/>
              <a:t>Clear goals, provide regular feedback, invest in training, These strategies collectively enhanced skills, motivation,</a:t>
            </a:r>
          </a:p>
          <a:p>
            <a:r>
              <a:rPr lang="en-GB" dirty="0"/>
              <a:t>And job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76945-C411-964E-B8BE-7ECDB405B606}"/>
              </a:ext>
            </a:extLst>
          </p:cNvPr>
          <p:cNvSpPr txBox="1"/>
          <p:nvPr/>
        </p:nvSpPr>
        <p:spPr>
          <a:xfrm>
            <a:off x="676275" y="1695450"/>
            <a:ext cx="7172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organization's goal is to assess worker performance in order to pinpoint high achievers and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growth areas. Creating a solid framework to analyse performance data, which includes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criteria like teamwork, attendance, individual productivity, and work quality,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challenge. The results of this analysis ought to assist in identifying high achievers,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performers, and possible performance-influencing variables.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07167" y="1857375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analysis of important variables like productivity, attendance, job quality, and peer reviews,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initiative seeks to assess and improve employee performance. It entails gathering pertinent performance data,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it to spot patterns and trends, and presenting the results in the form of reports and dashboards.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produce useful information that will enhance worker performance, guide professional growth,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assist with strategic HR choices.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763" y="591502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26" name="Picture 2" descr="Hierarchy employee structure icon Royalty Free Vector Image">
            <a:extLst>
              <a:ext uri="{FF2B5EF4-FFF2-40B4-BE49-F238E27FC236}">
                <a16:creationId xmlns:a16="http://schemas.microsoft.com/office/drawing/2014/main" id="{EA6DD980-0EB9-90AB-E7B6-A6B3B7089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4"/>
          <a:stretch/>
        </p:blipFill>
        <p:spPr bwMode="auto">
          <a:xfrm>
            <a:off x="533400" y="1695450"/>
            <a:ext cx="8229600" cy="463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459E86-00F2-2107-EDF8-83AE98CC8CF7}"/>
              </a:ext>
            </a:extLst>
          </p:cNvPr>
          <p:cNvSpPr txBox="1"/>
          <p:nvPr/>
        </p:nvSpPr>
        <p:spPr>
          <a:xfrm flipH="1">
            <a:off x="3064988" y="2273045"/>
            <a:ext cx="365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HR PROFESSIONALS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A9B23-E935-A85A-9293-812C716DB52E}"/>
              </a:ext>
            </a:extLst>
          </p:cNvPr>
          <p:cNvSpPr txBox="1"/>
          <p:nvPr/>
        </p:nvSpPr>
        <p:spPr>
          <a:xfrm>
            <a:off x="1143000" y="3772422"/>
            <a:ext cx="230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EXECUTIVES AND            SENIOR LEADER 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B287C-08F8-50EF-8779-6CC5DA8A8D03}"/>
              </a:ext>
            </a:extLst>
          </p:cNvPr>
          <p:cNvSpPr txBox="1"/>
          <p:nvPr/>
        </p:nvSpPr>
        <p:spPr>
          <a:xfrm>
            <a:off x="6556342" y="3738578"/>
            <a:ext cx="205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AND TEAM LEADER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73333-2B3E-ACF3-E867-3A6F137DDC3D}"/>
              </a:ext>
            </a:extLst>
          </p:cNvPr>
          <p:cNvSpPr txBox="1"/>
          <p:nvPr/>
        </p:nvSpPr>
        <p:spPr>
          <a:xfrm>
            <a:off x="2077039" y="5396135"/>
            <a:ext cx="13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EMPLOYEES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0B0A9-FCD8-CF0B-DC51-860450761521}"/>
              </a:ext>
            </a:extLst>
          </p:cNvPr>
          <p:cNvSpPr txBox="1"/>
          <p:nvPr/>
        </p:nvSpPr>
        <p:spPr>
          <a:xfrm>
            <a:off x="4059218" y="5396135"/>
            <a:ext cx="14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TRAINERS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EA899-3B87-3AC1-72B7-2DEC17598792}"/>
              </a:ext>
            </a:extLst>
          </p:cNvPr>
          <p:cNvSpPr txBox="1"/>
          <p:nvPr/>
        </p:nvSpPr>
        <p:spPr>
          <a:xfrm>
            <a:off x="5901330" y="5340131"/>
            <a:ext cx="260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</a:t>
            </a:r>
          </a:p>
          <a:p>
            <a:r>
              <a:rPr lang="en-US" dirty="0"/>
              <a:t>        TEAM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E8B28-CBEE-6C53-E07A-9A8E5978BE34}"/>
              </a:ext>
            </a:extLst>
          </p:cNvPr>
          <p:cNvSpPr txBox="1"/>
          <p:nvPr/>
        </p:nvSpPr>
        <p:spPr>
          <a:xfrm>
            <a:off x="3050060" y="2142517"/>
            <a:ext cx="61001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Conditional formatting is employed to identify values that are missing.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Filter and eliminate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Formula: This is used to determine an employee's performance.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Pivot: synopsis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Graph: Data visualisation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B15B-FB69-0C87-395A-20EF5CCF9AF4}"/>
              </a:ext>
            </a:extLst>
          </p:cNvPr>
          <p:cNvSpPr txBox="1"/>
          <p:nvPr/>
        </p:nvSpPr>
        <p:spPr>
          <a:xfrm>
            <a:off x="1066800" y="1828800"/>
            <a:ext cx="61001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= Kaggle</a:t>
            </a:r>
          </a:p>
          <a:p>
            <a:pPr marL="342900" indent="-342900">
              <a:buAutoNum type="alphaLcParenR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feature</a:t>
            </a:r>
          </a:p>
          <a:p>
            <a:pPr marL="342900" indent="-342900">
              <a:buAutoNum type="alphaL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male , 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- number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10019" y="1613268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58DB-D824-AB9E-5672-187C98AC2522}"/>
              </a:ext>
            </a:extLst>
          </p:cNvPr>
          <p:cNvSpPr txBox="1"/>
          <p:nvPr/>
        </p:nvSpPr>
        <p:spPr>
          <a:xfrm>
            <a:off x="1066800" y="2139632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IFS(Z8&gt;=5,"VERY HIGH, "Z8&gt;-4,"HIGH", Z8&gt;=3,"MED","TRUE","LOW")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684</Words>
  <Application>Microsoft Office PowerPoint</Application>
  <PresentationFormat>Widescreen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 </vt:lpstr>
      <vt:lpstr> 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KGP ENTERPRISES</cp:lastModifiedBy>
  <cp:revision>18</cp:revision>
  <dcterms:created xsi:type="dcterms:W3CDTF">2024-03-29T15:07:22Z</dcterms:created>
  <dcterms:modified xsi:type="dcterms:W3CDTF">2024-08-26T13:23:27Z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