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P</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YANKA</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0</a:t>
            </a:r>
            <a:r>
              <a:rPr altLang="en-IN" sz="2400" lang="en-US">
                <a:solidFill>
                  <a:schemeClr val="dk1"/>
                </a:solidFill>
                <a:latin typeface="Calibri"/>
                <a:ea typeface="Calibri"/>
                <a:cs typeface="Calibri"/>
                <a:sym typeface="Calibri"/>
              </a:rPr>
              <a:t>4</a:t>
            </a:r>
            <a:r>
              <a:rPr altLang="en-IN" sz="2400" lang="en-US">
                <a:solidFill>
                  <a:schemeClr val="dk1"/>
                </a:solidFill>
                <a:latin typeface="Calibri"/>
                <a:ea typeface="Calibri"/>
                <a:cs typeface="Calibri"/>
                <a:sym typeface="Calibri"/>
              </a:rPr>
              <a:t>3</a:t>
            </a:r>
            <a:r>
              <a:rPr altLang="en-IN" sz="2400" lang="en-US">
                <a:solidFill>
                  <a:schemeClr val="dk1"/>
                </a:solidFill>
                <a:latin typeface="Calibri"/>
                <a:ea typeface="Calibri"/>
                <a:cs typeface="Calibri"/>
                <a:sym typeface="Calibri"/>
              </a:rPr>
              <a:t>9</a:t>
            </a:r>
            <a:r>
              <a:rPr altLang="en-IN" sz="2400" lang="en-US">
                <a:solidFill>
                  <a:schemeClr val="dk1"/>
                </a:solidFill>
                <a:latin typeface="Calibri"/>
                <a:ea typeface="Calibri"/>
                <a:cs typeface="Calibri"/>
                <a:sym typeface="Calibri"/>
              </a:rPr>
              <a:t>4</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V</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17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14611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053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44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04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491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2024-08-30T17:42:38Z</dcterms:created>
  <dcterms:modified xsi:type="dcterms:W3CDTF">2024-09-14T06:34:03Z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2d2ac6683f2b420d8d373d8501364452</vt:lpwstr>
  </property>
</Properties>
</file>