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YANKA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2024-08-30T17:42:38Z</dcterms:created>
  <dcterms:modified xsi:type="dcterms:W3CDTF">2024-09-14T06:34:25Z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4649f3f9fb6c4b44be23ca850229b7d8</vt:lpwstr>
  </property>
</Properties>
</file>