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2CA7-9B84-4DB9-918B-BE5C241E2AD9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63025C9-F437-45FC-B1B5-9E091FCAC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8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2CA7-9B84-4DB9-918B-BE5C241E2AD9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3025C9-F437-45FC-B1B5-9E091FCAC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80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2CA7-9B84-4DB9-918B-BE5C241E2AD9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3025C9-F437-45FC-B1B5-9E091FCACBB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0040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2CA7-9B84-4DB9-918B-BE5C241E2AD9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3025C9-F437-45FC-B1B5-9E091FCAC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287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2CA7-9B84-4DB9-918B-BE5C241E2AD9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3025C9-F437-45FC-B1B5-9E091FCACBB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2947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2CA7-9B84-4DB9-918B-BE5C241E2AD9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3025C9-F437-45FC-B1B5-9E091FCAC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573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2CA7-9B84-4DB9-918B-BE5C241E2AD9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25C9-F437-45FC-B1B5-9E091FCAC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7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2CA7-9B84-4DB9-918B-BE5C241E2AD9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25C9-F437-45FC-B1B5-9E091FCAC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64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2CA7-9B84-4DB9-918B-BE5C241E2AD9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25C9-F437-45FC-B1B5-9E091FCAC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57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2CA7-9B84-4DB9-918B-BE5C241E2AD9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3025C9-F437-45FC-B1B5-9E091FCAC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67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2CA7-9B84-4DB9-918B-BE5C241E2AD9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3025C9-F437-45FC-B1B5-9E091FCAC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28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2CA7-9B84-4DB9-918B-BE5C241E2AD9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3025C9-F437-45FC-B1B5-9E091FCAC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44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2CA7-9B84-4DB9-918B-BE5C241E2AD9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25C9-F437-45FC-B1B5-9E091FCAC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17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2CA7-9B84-4DB9-918B-BE5C241E2AD9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25C9-F437-45FC-B1B5-9E091FCAC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86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2CA7-9B84-4DB9-918B-BE5C241E2AD9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25C9-F437-45FC-B1B5-9E091FCAC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37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2CA7-9B84-4DB9-918B-BE5C241E2AD9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3025C9-F437-45FC-B1B5-9E091FCAC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77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D2CA7-9B84-4DB9-918B-BE5C241E2AD9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63025C9-F437-45FC-B1B5-9E091FCAC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53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7F6A6-7791-1E25-61DA-E26529012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Executive Dashboard: Sales, Profit &amp; Growth Analysis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2888C-5E74-6EF5-328D-019331ABA9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Prepared by: Priyanka Rai</a:t>
            </a:r>
          </a:p>
          <a:p>
            <a:r>
              <a:rPr lang="en-US" dirty="0"/>
              <a:t>Date: 26-04-2025</a:t>
            </a:r>
          </a:p>
          <a:p>
            <a:r>
              <a:rPr lang="en-US" dirty="0"/>
              <a:t>Internship: Data Analyst Internship (Elevate Labs)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100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759B3-B5CA-2FFC-DCF4-64EE053C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F6D58-F79A-CC1F-ADC2-4BB4CE333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executive-level dashboard summarizing Sales, Profit, and Growth.</a:t>
            </a:r>
          </a:p>
          <a:p>
            <a:r>
              <a:rPr lang="en-US" dirty="0"/>
              <a:t>Make the dashboard interactive and easy to understand for business stakeholders.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7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7385-A25E-C087-7931-FCC43F16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8A084-82E7-3CEA-5AEB-157C0AD00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Dataset: Global Superstore Sales Data (Kaggle).</a:t>
            </a:r>
          </a:p>
          <a:p>
            <a:r>
              <a:rPr lang="en-IN" dirty="0"/>
              <a:t>Records: 5,000+ rows.</a:t>
            </a:r>
          </a:p>
          <a:p>
            <a:r>
              <a:rPr lang="en-US" b="1" dirty="0"/>
              <a:t>Fields:</a:t>
            </a:r>
            <a:br>
              <a:rPr lang="en-US" dirty="0"/>
            </a:br>
            <a:r>
              <a:rPr lang="en-US" dirty="0"/>
              <a:t>Row ID, Order ID, Order Date, Ship Date, Ship Mode, Customer ID, Customer Name, Segment, City, State, Country, Postal Code, Market, Region, Product ID, Category, Sub-Category, Product Name, Sales, Quantity, Discount, Profit, Shipping Cost, Order Priority.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177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F9E0-5FE5-10EE-1E34-95C38366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KPIs Monitored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90B4E-D111-0F2A-1E5C-9388F8690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724401"/>
          </a:xfrm>
        </p:spPr>
        <p:txBody>
          <a:bodyPr/>
          <a:lstStyle/>
          <a:p>
            <a:r>
              <a:rPr lang="en-IN" dirty="0"/>
              <a:t> Total Sales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Total Profit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Total Quantity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Sales Growth (%)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97F78-0AC6-1E91-55C2-0F4BD193C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17" y="2441503"/>
            <a:ext cx="1337093" cy="6685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03036A-7213-514D-4268-B932D5CE1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17" y="3671541"/>
            <a:ext cx="1337094" cy="6685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714457-8E1A-3CB3-5161-8DDF48D427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17" y="4901579"/>
            <a:ext cx="1337093" cy="6685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201F3F-2ED2-069A-B93F-2284984A1D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16" y="6131617"/>
            <a:ext cx="1337094" cy="6685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9933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56F4-817D-1977-5742-C37D8D9E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B99-1B2F-DE63-2986-30A665B5D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KPI Cards at top: Sales, Profit, Growth, Quantity.</a:t>
            </a:r>
          </a:p>
          <a:p>
            <a:r>
              <a:rPr lang="en-IN" dirty="0"/>
              <a:t>Interactive Filters: Region, Year.</a:t>
            </a:r>
            <a:endParaRPr lang="en-US" dirty="0"/>
          </a:p>
          <a:p>
            <a:r>
              <a:rPr lang="en-IN" dirty="0"/>
              <a:t>Trend analysis over time.</a:t>
            </a:r>
            <a:endParaRPr lang="en-US" dirty="0"/>
          </a:p>
          <a:p>
            <a:r>
              <a:rPr lang="en-US" dirty="0"/>
              <a:t>Sales by Product Category, State, Segment.</a:t>
            </a:r>
          </a:p>
          <a:p>
            <a:r>
              <a:rPr lang="en-US" dirty="0"/>
              <a:t>Dark theme and clean layout.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63BC9A-989F-D385-F70A-503FCFA68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55536"/>
            <a:ext cx="4154136" cy="2290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849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5F90-1E07-FC69-BBE1-3A58F408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Learnings from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85098-73BC-007A-A79C-68F88793B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create executive dashboards.</a:t>
            </a:r>
          </a:p>
          <a:p>
            <a:r>
              <a:rPr lang="en-US" dirty="0"/>
              <a:t> Choosing and visualizing KPIs.</a:t>
            </a:r>
          </a:p>
          <a:p>
            <a:r>
              <a:rPr lang="en-US" dirty="0"/>
              <a:t>  Using DAX to calculate Growth (%).</a:t>
            </a:r>
          </a:p>
          <a:p>
            <a:r>
              <a:rPr lang="en-US" dirty="0"/>
              <a:t> Importance of interactivity and design.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97945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</TotalTime>
  <Words>216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Executive Dashboard: Sales, Profit &amp; Growth Analysis</vt:lpstr>
      <vt:lpstr>Objective</vt:lpstr>
      <vt:lpstr>Dataset Information</vt:lpstr>
      <vt:lpstr>Key KPIs Monitored</vt:lpstr>
      <vt:lpstr>Dashboard Features</vt:lpstr>
      <vt:lpstr>Learnings from the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Abc</dc:creator>
  <cp:lastModifiedBy>Abc</cp:lastModifiedBy>
  <cp:revision>1</cp:revision>
  <dcterms:created xsi:type="dcterms:W3CDTF">2025-04-26T09:39:33Z</dcterms:created>
  <dcterms:modified xsi:type="dcterms:W3CDTF">2025-04-26T10:24:08Z</dcterms:modified>
</cp:coreProperties>
</file>