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273" r:id="rId3"/>
    <p:sldId id="274" r:id="rId4"/>
    <p:sldId id="280" r:id="rId5"/>
    <p:sldId id="276" r:id="rId6"/>
    <p:sldId id="277" r:id="rId7"/>
    <p:sldId id="278" r:id="rId8"/>
    <p:sldId id="279" r:id="rId9"/>
    <p:sldId id="281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1/31/2025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</p:spPr>
        <p:txBody>
          <a:bodyPr/>
          <a:lstStyle/>
          <a:p>
            <a:r>
              <a:rPr lang="en-US" sz="4800" dirty="0"/>
              <a:t>Prebooking Parking Area System	</a:t>
            </a:r>
            <a:r>
              <a:rPr lang="en-US" dirty="0"/>
              <a:t>		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Submitted By,</a:t>
            </a:r>
          </a:p>
          <a:p>
            <a:r>
              <a:rPr lang="en-US" dirty="0"/>
              <a:t>Priyanka N</a:t>
            </a:r>
          </a:p>
          <a:p>
            <a:r>
              <a:rPr lang="en-US" dirty="0"/>
              <a:t>MCA B</a:t>
            </a:r>
          </a:p>
          <a:p>
            <a:r>
              <a:rPr lang="en-US" dirty="0"/>
              <a:t>29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51FE-5B63-4912-B4DC-909897ED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A17B-EF97-406E-976F-48251986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3465860"/>
          </a:xfrm>
        </p:spPr>
        <p:txBody>
          <a:bodyPr/>
          <a:lstStyle/>
          <a:p>
            <a:r>
              <a:rPr lang="en-US" b="1" dirty="0"/>
              <a:t>Frontend</a:t>
            </a:r>
            <a:r>
              <a:rPr lang="en-US" dirty="0"/>
              <a:t>: Html ,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, Bootstrap.</a:t>
            </a:r>
          </a:p>
          <a:p>
            <a:r>
              <a:rPr lang="en-US" b="1" dirty="0"/>
              <a:t>Backend</a:t>
            </a:r>
            <a:r>
              <a:rPr lang="en-US" dirty="0"/>
              <a:t>: Python- Django</a:t>
            </a:r>
          </a:p>
          <a:p>
            <a:r>
              <a:rPr lang="en-US" b="1" dirty="0"/>
              <a:t>Database</a:t>
            </a:r>
            <a:r>
              <a:rPr lang="en-US" dirty="0"/>
              <a:t>: Sqlite3</a:t>
            </a:r>
          </a:p>
          <a:p>
            <a:r>
              <a:rPr lang="en-US" b="1" dirty="0"/>
              <a:t>Development Tools</a:t>
            </a:r>
            <a:r>
              <a:rPr lang="en-US" dirty="0"/>
              <a:t>: </a:t>
            </a:r>
            <a:r>
              <a:rPr lang="en-US"/>
              <a:t>VS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6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61F-D0EC-4742-AC78-82F85697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9E6E-6013-4E88-921A-63DCD629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makes parking management simple and efficient</a:t>
            </a:r>
          </a:p>
          <a:p>
            <a:r>
              <a:rPr lang="en-US" dirty="0"/>
              <a:t>Users can easily prebook slots and pay in advance.</a:t>
            </a:r>
          </a:p>
          <a:p>
            <a:r>
              <a:rPr lang="en-US" dirty="0"/>
              <a:t>Reduces waiting times and avoids confusion.</a:t>
            </a:r>
          </a:p>
          <a:p>
            <a:r>
              <a:rPr lang="en-US" dirty="0"/>
              <a:t>Uses parking spaces more effectively.</a:t>
            </a:r>
          </a:p>
          <a:p>
            <a:r>
              <a:rPr lang="en-US" dirty="0"/>
              <a:t>Helps admins track availability and manage bookings.</a:t>
            </a:r>
          </a:p>
          <a:p>
            <a:r>
              <a:rPr lang="en-US" dirty="0"/>
              <a:t>Supports the idea of smarter and modern parking solutions.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9E7CE92-5515-D607-9FF6-CCE99B3A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60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4643-679F-40BB-B7AB-6BD68407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857500"/>
            <a:ext cx="11074400" cy="1143000"/>
          </a:xfrm>
        </p:spPr>
        <p:txBody>
          <a:bodyPr/>
          <a:lstStyle/>
          <a:p>
            <a:pPr algn="ctr"/>
            <a:r>
              <a:rPr lang="en-US" dirty="0"/>
              <a:t>THANK YOU….!</a:t>
            </a:r>
          </a:p>
        </p:txBody>
      </p:sp>
    </p:spTree>
    <p:extLst>
      <p:ext uri="{BB962C8B-B14F-4D97-AF65-F5344CB8AC3E}">
        <p14:creationId xmlns:p14="http://schemas.microsoft.com/office/powerpoint/2010/main" val="265436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Existing System vs Proposed System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10154"/>
            <a:ext cx="10972800" cy="421444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man Old Style" panose="02050604050505020204" pitchFamily="18" charset="0"/>
              </a:rPr>
              <a:t>To design and develop a Smart Parking System   allowing users to   pre-book parking spots for specific shops or malls.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man Old Style" panose="02050604050505020204" pitchFamily="18" charset="0"/>
              </a:rPr>
              <a:t>To reduce the time spent searching for parking spaces in crowded areas.</a:t>
            </a:r>
            <a:endParaRPr lang="en-US" sz="2400" dirty="0"/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man Old Style" panose="02050604050505020204" pitchFamily="18" charset="0"/>
              </a:rPr>
              <a:t>Increase customer satisfaction by ensuring parking availability for users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man Old Style" panose="02050604050505020204" pitchFamily="18" charset="0"/>
              </a:rPr>
              <a:t>Provide real-time parking information to users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Bookman Old Style" panose="02050604050505020204" pitchFamily="18" charset="0"/>
              </a:rPr>
              <a:t>Minimize traffic congestion</a:t>
            </a:r>
            <a:r>
              <a:rPr lang="en-US" dirty="0"/>
              <a:t>.</a:t>
            </a:r>
          </a:p>
          <a:p>
            <a:r>
              <a:rPr lang="en-US" sz="2400" dirty="0"/>
              <a:t>Offer safe and easy payment options for a smooth checkout experience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C62A-C0C0-43F4-8F34-429677B0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 vs 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DC441-5583-4E58-975B-77F41E216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FA9B4-A8D4-4DB4-9616-844C52760F0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Manual parking methods.</a:t>
            </a:r>
          </a:p>
          <a:p>
            <a:r>
              <a:rPr lang="en-US" dirty="0"/>
              <a:t>Lack of assurance that a parking spot will be available when needed.</a:t>
            </a:r>
          </a:p>
          <a:p>
            <a:r>
              <a:rPr lang="en-US" dirty="0"/>
              <a:t>Delays in identifying and parking vehicles.</a:t>
            </a:r>
          </a:p>
          <a:p>
            <a:r>
              <a:rPr lang="en-IN" dirty="0"/>
              <a:t>Current system do not provide real-time information about availability</a:t>
            </a:r>
            <a:r>
              <a:rPr lang="en-US" dirty="0"/>
              <a:t>.</a:t>
            </a:r>
          </a:p>
          <a:p>
            <a:r>
              <a:rPr lang="en-IN" dirty="0"/>
              <a:t>No pre-booking option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04104-D7DC-43D7-BFBC-102B57043E91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6A310-5C3D-446D-98F3-D347DA26D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848577" cy="4139418"/>
          </a:xfrm>
        </p:spPr>
        <p:txBody>
          <a:bodyPr>
            <a:normAutofit/>
          </a:bodyPr>
          <a:lstStyle/>
          <a:p>
            <a:r>
              <a:rPr lang="en-US" dirty="0"/>
              <a:t>Replaces manual parking bookings with an online system where users can easily search, book, and pay for parking spots.</a:t>
            </a:r>
          </a:p>
          <a:p>
            <a:r>
              <a:rPr lang="en-US" dirty="0"/>
              <a:t>Provides a simple interface for users to view parking availability and make reservations.</a:t>
            </a:r>
          </a:p>
          <a:p>
            <a:r>
              <a:rPr lang="en-US" dirty="0"/>
              <a:t> Displays up-to-date information on parking spots, ensuring users can only book available spaces..</a:t>
            </a:r>
          </a:p>
          <a:p>
            <a:r>
              <a:rPr lang="en-US" dirty="0"/>
              <a:t>Save time and reduce complexity.</a:t>
            </a:r>
          </a:p>
          <a:p>
            <a:r>
              <a:rPr lang="en-US" dirty="0"/>
              <a:t>Pre-booking and Payments.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21843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1. ADMIN MANAGEMENT MODULE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Admin:</a:t>
            </a:r>
          </a:p>
          <a:p>
            <a:pPr lvl="0"/>
            <a:r>
              <a:rPr lang="en-US" dirty="0"/>
              <a:t>View user details.</a:t>
            </a:r>
          </a:p>
          <a:p>
            <a:pPr lvl="0"/>
            <a:r>
              <a:rPr lang="en-US" dirty="0"/>
              <a:t>Add cost details.</a:t>
            </a:r>
          </a:p>
          <a:p>
            <a:pPr lvl="0"/>
            <a:r>
              <a:rPr lang="en-US" dirty="0"/>
              <a:t>View slot details.</a:t>
            </a:r>
          </a:p>
          <a:p>
            <a:pPr lvl="0"/>
            <a:r>
              <a:rPr lang="en-US" dirty="0"/>
              <a:t>Daily wise slot </a:t>
            </a:r>
            <a:r>
              <a:rPr lang="en-US" dirty="0" err="1"/>
              <a:t>updation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Update the slot’s availability when the booked time and date have passed.</a:t>
            </a:r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850605"/>
            <a:ext cx="10972800" cy="57841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b="1" dirty="0"/>
              <a:t>2. USER MANAGEMENT MODULE:</a:t>
            </a:r>
            <a:endParaRPr lang="en-US" dirty="0"/>
          </a:p>
          <a:p>
            <a:pPr lvl="0"/>
            <a:r>
              <a:rPr lang="en-US" dirty="0"/>
              <a:t>User register to create a profile.</a:t>
            </a:r>
          </a:p>
          <a:p>
            <a:pPr lvl="0"/>
            <a:r>
              <a:rPr lang="en-US" dirty="0"/>
              <a:t>User can login and become member of the system.</a:t>
            </a:r>
          </a:p>
          <a:p>
            <a:pPr lvl="0"/>
            <a:r>
              <a:rPr lang="en-US" dirty="0"/>
              <a:t>View the availability of slots</a:t>
            </a:r>
          </a:p>
          <a:p>
            <a:pPr lvl="0"/>
            <a:r>
              <a:rPr lang="en-US" dirty="0"/>
              <a:t>View status of the booking.</a:t>
            </a:r>
          </a:p>
          <a:p>
            <a:pPr marL="0" lvl="0" indent="0">
              <a:buNone/>
            </a:pPr>
            <a:r>
              <a:rPr lang="en-US" b="1" dirty="0"/>
              <a:t>3. SLOT SELECTION MODULE</a:t>
            </a:r>
            <a:endParaRPr lang="en-US" dirty="0"/>
          </a:p>
          <a:p>
            <a:r>
              <a:rPr lang="en-US" dirty="0"/>
              <a:t>User can select the slot using date, time, hours and vehicle details.</a:t>
            </a:r>
          </a:p>
          <a:p>
            <a:r>
              <a:rPr lang="en-US" dirty="0"/>
              <a:t>User can view the details and cost to confirm bookings.</a:t>
            </a:r>
          </a:p>
          <a:p>
            <a:r>
              <a:rPr lang="en-US" dirty="0"/>
              <a:t>Finally confirm their slot and make payments.</a:t>
            </a:r>
          </a:p>
          <a:p>
            <a:pPr marL="0" lvl="0" indent="0">
              <a:buNone/>
            </a:pPr>
            <a:r>
              <a:rPr lang="en-US" b="1" dirty="0"/>
              <a:t>4. WAITLIST MANAGEMENT</a:t>
            </a:r>
            <a:endParaRPr lang="en-US" dirty="0"/>
          </a:p>
          <a:p>
            <a:pPr lvl="0"/>
            <a:r>
              <a:rPr lang="en-US" dirty="0"/>
              <a:t>Places a user in queue and notifies when a slot becomes available.</a:t>
            </a:r>
          </a:p>
          <a:p>
            <a:pPr lvl="0"/>
            <a:r>
              <a:rPr lang="en-US" dirty="0"/>
              <a:t>Allow users to cancel their waitlist request easily if they no longer need a spot.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27354"/>
            <a:ext cx="10972800" cy="533091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5. REFUND  SYSTEM AND PENALTY</a:t>
            </a:r>
            <a:endParaRPr lang="en-US" dirty="0"/>
          </a:p>
          <a:p>
            <a:pPr lvl="0"/>
            <a:r>
              <a:rPr lang="en-US" dirty="0"/>
              <a:t>Charge a penalty for late cancellation made within a hour of the booking start time.</a:t>
            </a:r>
          </a:p>
          <a:p>
            <a:pPr lvl="0"/>
            <a:r>
              <a:rPr lang="en-US" dirty="0"/>
              <a:t>Provide a refund for cancellation made before the penalty</a:t>
            </a:r>
          </a:p>
          <a:p>
            <a:pPr marL="0" lvl="0" indent="0">
              <a:buNone/>
            </a:pPr>
            <a:r>
              <a:rPr lang="en-US" b="1" dirty="0"/>
              <a:t>6. FEEDBACK MODULE</a:t>
            </a:r>
            <a:endParaRPr lang="en-US" dirty="0"/>
          </a:p>
          <a:p>
            <a:pPr lvl="0"/>
            <a:r>
              <a:rPr lang="en-US" dirty="0"/>
              <a:t>Adding a google form for user feedback.</a:t>
            </a:r>
          </a:p>
          <a:p>
            <a:pPr lvl="0"/>
            <a:r>
              <a:rPr lang="en-US" dirty="0"/>
              <a:t>Use feedback to improve future maintenance schedules.</a:t>
            </a:r>
          </a:p>
          <a:p>
            <a:pPr marL="0" lvl="0" indent="0">
              <a:buNone/>
            </a:pPr>
            <a:r>
              <a:rPr lang="en-US" b="1" dirty="0"/>
              <a:t>7. REPORT </a:t>
            </a:r>
            <a:endParaRPr lang="en-US" dirty="0"/>
          </a:p>
          <a:p>
            <a:pPr lvl="0"/>
            <a:r>
              <a:rPr lang="en-US" dirty="0"/>
              <a:t>Generate reports of slot booking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69218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B0155C2-4AF3-5295-0252-340381C69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1" y="1696498"/>
            <a:ext cx="6141012" cy="229584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3A08B1-F69D-FFA9-814D-8020DB969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09" y="1696498"/>
            <a:ext cx="5943600" cy="23292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88982-1B09-45F0-C828-83EE87422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8182"/>
            <a:ext cx="6248402" cy="23698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6B4EF2-21D4-619F-8064-1B962AF28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2" y="4521598"/>
            <a:ext cx="5691807" cy="236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B19D4E-37C8-DAFD-8E76-9D854396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38366"/>
            <a:ext cx="5943600" cy="252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8332D0-9D9E-9F4E-2358-85F6EC498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2171"/>
            <a:ext cx="5943600" cy="2505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2D7E5F-F73D-F552-7E99-E76F6441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5" y="3962008"/>
            <a:ext cx="5798315" cy="1857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4B0255-77C8-455F-C022-2059C55A4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77" y="3866322"/>
            <a:ext cx="5679046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258</TotalTime>
  <Words>488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Prebooking Parking Area System    </vt:lpstr>
      <vt:lpstr>Agenda</vt:lpstr>
      <vt:lpstr>Objective</vt:lpstr>
      <vt:lpstr>Existing System vs Proposed System</vt:lpstr>
      <vt:lpstr>Modules</vt:lpstr>
      <vt:lpstr>PowerPoint Presentation</vt:lpstr>
      <vt:lpstr>PowerPoint Presentation</vt:lpstr>
      <vt:lpstr>Tables</vt:lpstr>
      <vt:lpstr>PowerPoint Presentation</vt:lpstr>
      <vt:lpstr>Tools and Technologies</vt:lpstr>
      <vt:lpstr>Conclusion</vt:lpstr>
      <vt:lpstr>THANK YOU….!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Maintenance Scheduling</dc:title>
  <dc:creator>apple</dc:creator>
  <cp:lastModifiedBy>HP</cp:lastModifiedBy>
  <cp:revision>20</cp:revision>
  <dcterms:created xsi:type="dcterms:W3CDTF">2025-01-25T15:25:54Z</dcterms:created>
  <dcterms:modified xsi:type="dcterms:W3CDTF">2025-01-31T05:31:26Z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