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C194F28-3559-44C3-AA68-6F874E78C0C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0758-B062-CDA6-8666-0785F810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A7067-F668-7B0D-4331-A5F97E2BB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D33F-64A5-D162-F19D-683EADC9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D4B9-EA8F-369B-7CFD-25C7605C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511E-89FB-C41C-811C-EE4EA5EB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3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B80C-FC4F-FB7E-92E2-54365A20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15A7-14E1-308A-C9BE-9B6A46C9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984E-14BE-972B-62E7-8FCD5941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3275-D2D9-D329-02C5-AD8ED912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3DC0-0B2F-B374-8CE3-C115E119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8ECD-A0E1-8D7E-9067-17452D8B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D5F34-DABF-FE74-ADA7-A02AC063D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6BFB-3D44-2473-0F1F-9E977DE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A197-32B9-76E5-C2AC-092452B3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AF9F-BBEA-A196-473C-BC2E325C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34FD-6CCE-14DE-09BA-7C33C512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C19A-1913-AD25-60DA-60CB9991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4820-A77F-7866-4472-733AAB58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76C4-D8CB-9228-88AC-AC865651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0A3B-FC36-B7CA-B75F-7A12A2F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0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257A-B33B-185F-8600-A07C5C08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BB3B3-B590-EABE-269F-918D10B5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72DC-FDC0-BF43-0E0B-96F662BC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AE72-7A19-C7B9-F21E-37D0E1E6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1CFB-836B-B897-7B52-9EF3776B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0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9A34-13F2-C516-457C-3233200A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5E1E-E888-07DD-0BAD-1ED65BC0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E55C2-6B02-6A35-E7A6-6883F0DF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49A5-F9A8-CC34-7078-B19634B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DA9D-4808-D63A-0622-57D7CBAA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3935B-4C45-32CE-8582-DD735FEA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8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00C5-9BD5-8B56-4FAE-CE69781C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4E7-9B84-AB63-8D45-6D919AEC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7308-E596-5BB3-7148-654454D5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32D9A-555B-8871-8673-9E4BBD17F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ABAAE-DA48-25DF-7DD9-C64A610B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FF24-43B3-EF42-43DF-010AD4F4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231C8-3A8D-0F74-66C8-57B38B55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A9BA-79E6-7551-6DB1-8AE5217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4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94CD-9038-2B3F-34D6-7B6F8C07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0A7ED-6496-9733-EDF6-BB621FC6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7AC6C-88B7-9ED4-3D12-67F10517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F525B-4501-C7BD-B80D-2C785611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D4553-EAF5-5DD3-4A2C-BE166FF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46677-EB05-73B9-7A7F-FA6CFACA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E6BF8-FC4D-192B-F817-5C41ACFE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5A7E-8FE2-9228-A671-1715B175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E66C-1B7F-885B-EB54-00E6332C5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A35B5-20FC-2E3B-391C-A5020D66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A8F7-E348-1FE1-E179-7BCB3616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3D614-AE3C-E752-83FE-40C0090D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BDB9-D476-0A31-39A0-5297270E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0703-D32F-02BA-B5E3-FFC0E13A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EA506-0F3D-87D2-4F94-08BC569E3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8432-34EF-FD0F-59F0-7826C8E4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7C543-C2C5-D993-3786-8EE16B49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612BE-B1FB-0223-FC88-969ABF42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53D4E-9D1F-FDFD-3E94-6E7CDC08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71BFA-8763-38B8-2F40-21B3DA82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1851-25D9-FC58-220B-50E87987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EEDE-F19F-B5AA-367C-B940CA8AC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0467-31F2-431F-83BA-AB0A039F4AE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67BF-ED86-F517-1713-C23CC5C88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7D0E-807B-4EA1-9C8A-B4AED70EA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6A80-EE77-4D18-AA62-C30C1B64E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A18D-C056-4AAC-8DA8-2C7A8ADDD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JavaScript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42C9-E919-F308-F3E7-702A9690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3C9D-3BCF-002F-0249-2B42FA9A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and Java are completely different languages, both in concept and design.</a:t>
            </a:r>
          </a:p>
          <a:p>
            <a:r>
              <a:rPr lang="en-US" dirty="0"/>
              <a:t>JavaScript is the world's most popular programming language.</a:t>
            </a:r>
          </a:p>
          <a:p>
            <a:r>
              <a:rPr lang="en-US" dirty="0"/>
              <a:t>JavaScript is the programming language of the Web.</a:t>
            </a:r>
          </a:p>
          <a:p>
            <a:r>
              <a:rPr lang="en-US" dirty="0"/>
              <a:t>Objects The JavaScript language is completely centered around objects, and because of this, it is known as an Object Oriented Programming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95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D058-249C-F850-5664-399C0610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DB09-6B04-919A-2F6F-66CAC2BA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container for named value called properties.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78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JavaScript</vt:lpstr>
      <vt:lpstr>What is JavaScript?</vt:lpstr>
      <vt:lpstr>What is an Object?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Pawan Salvi</dc:creator>
  <cp:lastModifiedBy>Pawan Salvi</cp:lastModifiedBy>
  <cp:revision>1</cp:revision>
  <dcterms:created xsi:type="dcterms:W3CDTF">2022-09-14T14:53:30Z</dcterms:created>
  <dcterms:modified xsi:type="dcterms:W3CDTF">2022-09-14T15:35:43Z</dcterms:modified>
</cp:coreProperties>
</file>