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notesMasterIdLst>
    <p:notesMasterId r:id="rId15"/>
  </p:notesMasterIdLst>
  <p:sldIdLst>
    <p:sldId id="258" r:id="rId2"/>
    <p:sldId id="274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59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2ED26-E644-43F3-8989-F42379162A3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B7FCF-CAD8-4364-AD04-9864B79E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5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B7FCF-CAD8-4364-AD04-9864B79E5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1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15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9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D594-9025-40FC-BDDE-B6465DF175A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8DA456-3E56-4D0B-8AB9-1D9D56B8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  <p:sldLayoutId id="2147484260" r:id="rId12"/>
    <p:sldLayoutId id="2147484261" r:id="rId13"/>
    <p:sldLayoutId id="2147484262" r:id="rId14"/>
    <p:sldLayoutId id="2147484263" r:id="rId15"/>
    <p:sldLayoutId id="2147484264" r:id="rId16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Introduction#what_is_javascrip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4DF714-CBC3-4C92-A028-982647596D0B}"/>
              </a:ext>
            </a:extLst>
          </p:cNvPr>
          <p:cNvSpPr txBox="1">
            <a:spLocks/>
          </p:cNvSpPr>
          <p:nvPr/>
        </p:nvSpPr>
        <p:spPr>
          <a:xfrm>
            <a:off x="457200" y="1981200"/>
            <a:ext cx="8001001" cy="262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Name:  Priyanka Salvi</a:t>
            </a:r>
            <a:b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b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Batch code: </a:t>
            </a:r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7670</a:t>
            </a:r>
            <a:b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</a:b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7391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dirty="0">
              <a:solidFill>
                <a:srgbClr val="FF0000"/>
              </a:solidFill>
              <a:latin typeface="Algerian" pitchFamily="82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Algerian" pitchFamily="82" charset="0"/>
              </a:rPr>
              <a:t>How to Run JavaScript?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Algerian" pitchFamily="82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Algerian" pitchFamily="82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Being a scripting language,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JavaScript cannot run on its own. In fact, the browser is responsible for running JavaScript 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When a user requests an HTML page with JavaScript in it, the script is sent to the browser and it is up to the browser to execute it.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296361"/>
            <a:ext cx="21352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D19F42D-2D21-4DC0-BD3A-46E8E6B7E5BB}"/>
              </a:ext>
            </a:extLst>
          </p:cNvPr>
          <p:cNvSpPr txBox="1">
            <a:spLocks/>
          </p:cNvSpPr>
          <p:nvPr/>
        </p:nvSpPr>
        <p:spPr>
          <a:xfrm>
            <a:off x="2057400" y="609601"/>
            <a:ext cx="56388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JavaScript syntax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F4965-6C7C-4328-AF10-B31A678C8F22}"/>
              </a:ext>
            </a:extLst>
          </p:cNvPr>
          <p:cNvSpPr txBox="1"/>
          <p:nvPr/>
        </p:nvSpPr>
        <p:spPr>
          <a:xfrm rot="10800000" flipV="1">
            <a:off x="609600" y="1847194"/>
            <a:ext cx="75395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JavaScript can be implemented using JavaScript statements that are placed within the &lt;script&gt;…&lt;/script&gt; HTML tags in a web page.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A simple syntax of your JavaScript will appear as follows.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              &lt;script……&gt;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                 JavaScript code</a:t>
            </a:r>
          </a:p>
          <a:p>
            <a:r>
              <a:rPr lang="en-US" sz="2800" dirty="0">
                <a:latin typeface="Calibri" panose="020F0502020204030204" pitchFamily="34" charset="0"/>
              </a:rPr>
              <a:t>               &lt;/script&gt;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09600"/>
            <a:ext cx="6858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Simple Code for example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&lt;title&gt;My First JavaScript code&lt;/title&gt;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&lt;script type="text/java script"&gt;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alert("Hello World!");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&lt;/script&gt;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137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20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7374" y="6858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 Run the code  </a:t>
            </a:r>
          </a:p>
        </p:txBody>
      </p:sp>
    </p:spTree>
    <p:extLst>
      <p:ext uri="{BB962C8B-B14F-4D97-AF65-F5344CB8AC3E}">
        <p14:creationId xmlns:p14="http://schemas.microsoft.com/office/powerpoint/2010/main" val="24770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368" y="3048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800" b="1" dirty="0">
              <a:solidFill>
                <a:srgbClr val="ED87A6"/>
              </a:solidFill>
              <a:latin typeface="Agency FB" pitchFamily="34" charset="0"/>
              <a:hlinkClick r:id="rId2" tooltip="Permalink to What is JavaScript?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gency FB" pitchFamily="34" charset="0"/>
                <a:hlinkClick r:id="rId2" tooltip="Permalink to What is JavaScript?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JavaScript?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sz="2400" b="1" dirty="0"/>
          </a:p>
          <a:p>
            <a:pPr algn="just"/>
            <a:r>
              <a:rPr lang="en-US" sz="2400" b="1" dirty="0"/>
              <a:t>	</a:t>
            </a:r>
          </a:p>
          <a:p>
            <a:pPr algn="just"/>
            <a:r>
              <a:rPr lang="en-US" sz="2400" b="1" dirty="0"/>
              <a:t>	JavaScript is a cross-platform, object-oriented scripting 	language used to make webpages interactive</a:t>
            </a:r>
          </a:p>
        </p:txBody>
      </p:sp>
    </p:spTree>
    <p:extLst>
      <p:ext uri="{BB962C8B-B14F-4D97-AF65-F5344CB8AC3E}">
        <p14:creationId xmlns:p14="http://schemas.microsoft.com/office/powerpoint/2010/main" val="345512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90600"/>
            <a:ext cx="7848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 History</a:t>
            </a:r>
          </a:p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JavaScript was developed in 1995.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A Netscape programmer named Brandan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</a:rPr>
              <a:t>Eich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Developed it in just</a:t>
            </a:r>
            <a:r>
              <a:rPr lang="en-US" sz="2400" b="1" dirty="0">
                <a:latin typeface="Calibri" panose="020F0502020204030204" pitchFamily="34" charset="0"/>
                <a:cs typeface="Times New Roman" pitchFamily="18" charset="0"/>
              </a:rPr>
              <a:t> 10 days.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JavaScript was initially named as </a:t>
            </a:r>
            <a:r>
              <a:rPr lang="en-US" sz="2400" b="1" dirty="0">
                <a:latin typeface="Calibri" panose="020F0502020204030204" pitchFamily="34" charset="0"/>
                <a:cs typeface="Times New Roman" pitchFamily="18" charset="0"/>
              </a:rPr>
              <a:t>Mocha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but quickly become known as </a:t>
            </a:r>
            <a:r>
              <a:rPr lang="en-US" sz="2400" b="1" dirty="0">
                <a:latin typeface="Calibri" panose="020F0502020204030204" pitchFamily="34" charset="0"/>
                <a:cs typeface="Times New Roman" pitchFamily="18" charset="0"/>
              </a:rPr>
              <a:t>live Script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and later </a:t>
            </a:r>
            <a:r>
              <a:rPr lang="en-US" sz="2400" b="1" dirty="0">
                <a:latin typeface="Calibri" panose="020F0502020204030204" pitchFamily="34" charset="0"/>
                <a:cs typeface="Times New Roman" pitchFamily="18" charset="0"/>
              </a:rPr>
              <a:t>JavaScript.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JavaScript was earlier developed to run on Browsers.	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3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DFF6-FEFA-4D1D-8244-8B201A8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093" y="314739"/>
            <a:ext cx="7763814" cy="11429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CFD7A-7C22-4D9B-B972-2E0042A526ED}"/>
              </a:ext>
            </a:extLst>
          </p:cNvPr>
          <p:cNvSpPr txBox="1"/>
          <p:nvPr/>
        </p:nvSpPr>
        <p:spPr>
          <a:xfrm rot="10800000" flipV="1">
            <a:off x="690093" y="2206582"/>
            <a:ext cx="7539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</a:rPr>
              <a:t>JavaScript (Live Script) is cross-platform , object oriented scripting language used to make webpages interactive ( e.g., having complex animation, clickable buttons, popup menus etc.)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</a:rPr>
              <a:t>JavaScript is not java . They are similar in some ways but fundamentally different in others.</a:t>
            </a:r>
          </a:p>
        </p:txBody>
      </p:sp>
    </p:spTree>
    <p:extLst>
      <p:ext uri="{BB962C8B-B14F-4D97-AF65-F5344CB8AC3E}">
        <p14:creationId xmlns:p14="http://schemas.microsoft.com/office/powerpoint/2010/main" val="68042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DFF6-FEFA-4D1D-8244-8B201A8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56" y="609600"/>
            <a:ext cx="7763814" cy="11429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Free JavaScript Editors</a:t>
            </a: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CFD7A-7C22-4D9B-B972-2E0042A526ED}"/>
              </a:ext>
            </a:extLst>
          </p:cNvPr>
          <p:cNvSpPr txBox="1"/>
          <p:nvPr/>
        </p:nvSpPr>
        <p:spPr>
          <a:xfrm rot="10800000" flipV="1">
            <a:off x="690093" y="2057400"/>
            <a:ext cx="7539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</a:rPr>
              <a:t>Sublime Text.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</a:rPr>
              <a:t>Visual Studio 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</a:rPr>
              <a:t>Brackets.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</a:rPr>
              <a:t>Notepad, Notepad++.</a:t>
            </a:r>
          </a:p>
        </p:txBody>
      </p:sp>
    </p:spTree>
    <p:extLst>
      <p:ext uri="{BB962C8B-B14F-4D97-AF65-F5344CB8AC3E}">
        <p14:creationId xmlns:p14="http://schemas.microsoft.com/office/powerpoint/2010/main" val="31659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DFF6-FEFA-4D1D-8244-8B201A8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56" y="609600"/>
            <a:ext cx="7763814" cy="11429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Key features</a:t>
            </a: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CFD7A-7C22-4D9B-B972-2E0042A526ED}"/>
              </a:ext>
            </a:extLst>
          </p:cNvPr>
          <p:cNvSpPr txBox="1"/>
          <p:nvPr/>
        </p:nvSpPr>
        <p:spPr>
          <a:xfrm rot="10800000" flipV="1">
            <a:off x="544809" y="1782416"/>
            <a:ext cx="7539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Open 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Just-in- time compiled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Embedded along with HTML and makes web pages alive.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Originally named as Live 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Executable in both browser and server which has JavaScript engines like V8(Chrome),SipderMonkey(Firefox)etc.</a:t>
            </a:r>
          </a:p>
        </p:txBody>
      </p:sp>
    </p:spTree>
    <p:extLst>
      <p:ext uri="{BB962C8B-B14F-4D97-AF65-F5344CB8AC3E}">
        <p14:creationId xmlns:p14="http://schemas.microsoft.com/office/powerpoint/2010/main" val="24971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DFF6-FEFA-4D1D-8244-8B201A8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56" y="609600"/>
            <a:ext cx="7763814" cy="114299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3 ways to add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to a web pages</a:t>
            </a: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CFD7A-7C22-4D9B-B972-2E0042A526ED}"/>
              </a:ext>
            </a:extLst>
          </p:cNvPr>
          <p:cNvSpPr txBox="1"/>
          <p:nvPr/>
        </p:nvSpPr>
        <p:spPr>
          <a:xfrm rot="10800000" flipV="1">
            <a:off x="544809" y="2644189"/>
            <a:ext cx="7539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Embedding / internal code.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Inline code.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External file.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7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DFF6-FEFA-4D1D-8244-8B201A8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56" y="609600"/>
            <a:ext cx="7763814" cy="11429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JavaScript comments</a:t>
            </a: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CFD7A-7C22-4D9B-B972-2E0042A526ED}"/>
              </a:ext>
            </a:extLst>
          </p:cNvPr>
          <p:cNvSpPr txBox="1"/>
          <p:nvPr/>
        </p:nvSpPr>
        <p:spPr>
          <a:xfrm rot="10800000" flipV="1">
            <a:off x="544809" y="1447800"/>
            <a:ext cx="75395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JavaScript support single-line as well as multi-line comments.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Calibri" panose="020F0502020204030204" pitchFamily="34" charset="0"/>
              </a:rPr>
              <a:t>Single-line comments: </a:t>
            </a:r>
            <a:r>
              <a:rPr lang="en-US" sz="2800" dirty="0">
                <a:latin typeface="Calibri" panose="020F0502020204030204" pitchFamily="34" charset="0"/>
              </a:rPr>
              <a:t>single-line comments begin with a double forward slash(//).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Ex.// This is my first JavaScript program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Calibri" panose="020F0502020204030204" pitchFamily="34" charset="0"/>
              </a:rPr>
              <a:t>Multi-line comment: </a:t>
            </a:r>
            <a:r>
              <a:rPr lang="en-US" sz="2800" dirty="0">
                <a:latin typeface="Calibri" panose="020F0502020204030204" pitchFamily="34" charset="0"/>
              </a:rPr>
              <a:t>multi-line comments begins with a slash and an asterisk(/*) and ends with an asterisk and slash(*/).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Ex. /* This is my first program in JavaScript*/</a:t>
            </a: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6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DFF6-FEFA-4D1D-8244-8B201A8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56" y="543339"/>
            <a:ext cx="7763814" cy="114299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Applications </a:t>
            </a: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CFD7A-7C22-4D9B-B972-2E0042A526ED}"/>
              </a:ext>
            </a:extLst>
          </p:cNvPr>
          <p:cNvSpPr txBox="1"/>
          <p:nvPr/>
        </p:nvSpPr>
        <p:spPr>
          <a:xfrm rot="10800000" flipV="1">
            <a:off x="643711" y="1828800"/>
            <a:ext cx="7539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Web  applications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Presentations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Server applications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Web servers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Games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Arts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Smartwatch Apps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1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458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Agency FB</vt:lpstr>
      <vt:lpstr>Algerian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Pawan Salvi</cp:lastModifiedBy>
  <cp:revision>30</cp:revision>
  <dcterms:created xsi:type="dcterms:W3CDTF">2022-09-14T11:48:34Z</dcterms:created>
  <dcterms:modified xsi:type="dcterms:W3CDTF">2022-10-18T16:13:56Z</dcterms:modified>
</cp:coreProperties>
</file>