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62D9-061A-1F36-A0B1-CEE91023D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C2651-5718-B3B6-326A-EC0381ED3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02F62-A4F3-71A3-5D0C-3FF81835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7128-14BA-4112-9C85-48551B4E9501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5EFB2-DAD5-8120-C612-91D41A97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CD8-F212-CD24-0CB3-DABF188F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6878-C8B9-45F5-8DE3-BB7ED5CB3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0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38913-EC11-A838-7B9C-3037607A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8FEBC-9BB6-86FC-30EE-801500097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25B53-BF78-BE57-D110-2D17D742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7128-14BA-4112-9C85-48551B4E9501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D619D-041E-5E23-5A48-E9208F7E6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EC27B-00F4-FBDD-0F74-251FD4D6B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6878-C8B9-45F5-8DE3-BB7ED5CB3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97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47AF3A-A593-46BE-BFD5-877C36B31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DF839-EE8A-785D-F33C-E07490425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B9339-A8C8-968C-894D-97842661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7128-14BA-4112-9C85-48551B4E9501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90CFC-FE44-F01A-5E93-67B8036DE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8A241-13C8-0D06-FA86-1FAFE404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6878-C8B9-45F5-8DE3-BB7ED5CB3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2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C3C3-CAD7-D9DA-0815-24A0F3D8B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472E3-E233-B92C-6F14-FDACB538B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C66BC-6606-03E1-650F-3260A741B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7128-14BA-4112-9C85-48551B4E9501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545ED-209C-F0B8-CFF9-BC45B1EA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32FB-4CDC-774A-9547-B747FF74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6878-C8B9-45F5-8DE3-BB7ED5CB3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11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E431-D771-8DE9-2D44-C28F6EB1C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24C0F-91BE-5049-C48B-45DC2D55B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227BC-F97C-0D7F-8EE3-F9948217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7128-14BA-4112-9C85-48551B4E9501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D39F9-CE54-5915-524F-821668B3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C1C51-28D2-177E-8FBD-E7E92493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6878-C8B9-45F5-8DE3-BB7ED5CB3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9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1646-B501-DE47-F348-50593DC65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A9ECF-C3D5-E88F-4AF0-85763A3DC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A9665-0D11-5A34-1BEB-9020EE676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4E6B1-5523-F850-D6A7-9A5ADF095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7128-14BA-4112-9C85-48551B4E9501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B109-3350-878D-AB09-C639CB20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C99B9-266D-FFAB-4AFD-13C40B41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6878-C8B9-45F5-8DE3-BB7ED5CB3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96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9194-2410-CADD-9A80-21301B844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1B993-E0B8-B10A-915A-E735E4B2C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519AB-502E-4AAA-6D1C-62F708377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D35A3-5515-DD5B-DB68-BEC15B477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53A26-0839-9AE9-D6E7-A635F9DD8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08F45C-41A2-D694-0351-A4044D98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7128-14BA-4112-9C85-48551B4E9501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CA5DF8-BC26-E0DC-195D-C1D4413E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E806A2-2924-B0B1-1580-5C8A6F55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6878-C8B9-45F5-8DE3-BB7ED5CB3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70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AD7E-B2D4-9A18-7E6A-CCA4E4BF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3A74B-086F-A9DC-28B1-4A065EF8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7128-14BA-4112-9C85-48551B4E9501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3A958-15A6-F941-B2DD-B998B92D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BDE70-A938-BAD8-4AC4-AC965C63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6878-C8B9-45F5-8DE3-BB7ED5CB3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21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C6CCA-9DF4-D254-296A-5661E9CA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7128-14BA-4112-9C85-48551B4E9501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5820E-DE87-67C5-E331-BA8A913A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85178-2F7A-D225-5583-2CE0EC0A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6878-C8B9-45F5-8DE3-BB7ED5CB3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76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83B69-DAC0-71A7-F56E-17E2F4F7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DEBF3-2C58-083E-3BF6-643FAAE5A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23666-C42F-DAE4-ADEF-5C409C534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B3A56-4AC4-A6B6-A8B5-239C6977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7128-14BA-4112-9C85-48551B4E9501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3C407-DB0E-AC70-1B0A-9673AB56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E506C-7832-C8C8-56F8-F4735ED9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6878-C8B9-45F5-8DE3-BB7ED5CB3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77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4AF4-0526-BE3B-DA60-544B324BA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35075-661B-16BC-B8B1-0756FEEA1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CBC4B-422D-836A-E61A-6F8F22DE8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7C340-72ED-00AF-B392-CE0F50B1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7128-14BA-4112-9C85-48551B4E9501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9EE2D-3282-536B-2FC4-ED1EEF64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BD941-18C5-33A8-5B9F-7E49445C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6878-C8B9-45F5-8DE3-BB7ED5CB3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3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216FAA-507A-A4C6-B871-0569DD06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0E7AD-069D-6324-8BB6-8DFB63766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7C293-A6B2-3872-92A2-116B55B3C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D7128-14BA-4112-9C85-48551B4E9501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E6003-C89C-DBC5-8139-2D868DC5A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964FE-2EF5-6E42-62FD-6D9B5FEF2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66878-C8B9-45F5-8DE3-BB7ED5CB3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24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2A994-8E43-4E5E-943A-A906A89BD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99848"/>
            <a:ext cx="9280849" cy="2553899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+mn-lt"/>
              </a:rPr>
              <a:t>Quick sort</a:t>
            </a:r>
            <a:endParaRPr lang="en-IN" sz="7200" b="1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BB60F3-5052-BF9E-D8DE-A298D35D7F80}"/>
              </a:ext>
            </a:extLst>
          </p:cNvPr>
          <p:cNvSpPr txBox="1"/>
          <p:nvPr/>
        </p:nvSpPr>
        <p:spPr>
          <a:xfrm>
            <a:off x="6960637" y="3519588"/>
            <a:ext cx="343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Mohini Chavan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864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081D1-751A-AFFB-8272-98E9B29E4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9467"/>
            <a:ext cx="10515600" cy="616373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                  </a:t>
            </a:r>
          </a:p>
          <a:p>
            <a:pPr algn="ctr"/>
            <a:endParaRPr lang="en-US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r>
              <a:rPr lang="en-IN" dirty="0"/>
              <a:t>And move the pivot to left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Now the pivot is pointing at left so we will start from right and move toward left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438BE5-C135-DA16-69DF-0818DE634132}"/>
              </a:ext>
            </a:extLst>
          </p:cNvPr>
          <p:cNvSpPr/>
          <p:nvPr/>
        </p:nvSpPr>
        <p:spPr>
          <a:xfrm>
            <a:off x="2205569" y="1004332"/>
            <a:ext cx="7780862" cy="10837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7200" dirty="0"/>
          </a:p>
          <a:p>
            <a:r>
              <a:rPr lang="en-US" sz="7200" dirty="0"/>
              <a:t>  </a:t>
            </a:r>
            <a:r>
              <a:rPr lang="en-US" sz="7200" dirty="0">
                <a:solidFill>
                  <a:schemeClr val="tx1"/>
                </a:solidFill>
              </a:rPr>
              <a:t>4</a:t>
            </a:r>
            <a:r>
              <a:rPr lang="en-US" sz="7200" dirty="0"/>
              <a:t>     2    </a:t>
            </a:r>
            <a:r>
              <a:rPr lang="en-US" sz="7200" dirty="0">
                <a:solidFill>
                  <a:schemeClr val="tx1"/>
                </a:solidFill>
              </a:rPr>
              <a:t>5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r>
              <a:rPr lang="en-US" sz="7200" dirty="0"/>
              <a:t>   1    3   </a:t>
            </a:r>
            <a:r>
              <a:rPr lang="en-US" sz="7200" dirty="0">
                <a:solidFill>
                  <a:srgbClr val="FF0000"/>
                </a:solidFill>
              </a:rPr>
              <a:t>6 </a:t>
            </a:r>
            <a:r>
              <a:rPr lang="en-US" sz="7200" dirty="0"/>
              <a:t> </a:t>
            </a:r>
          </a:p>
          <a:p>
            <a:endParaRPr lang="en-IN" sz="7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29234A-9A07-6039-D309-F52046EB3CED}"/>
              </a:ext>
            </a:extLst>
          </p:cNvPr>
          <p:cNvCxnSpPr/>
          <p:nvPr/>
        </p:nvCxnSpPr>
        <p:spPr>
          <a:xfrm>
            <a:off x="3716865" y="1004332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62D5B3-A2C5-B3C0-D14E-57437391962E}"/>
              </a:ext>
            </a:extLst>
          </p:cNvPr>
          <p:cNvCxnSpPr/>
          <p:nvPr/>
        </p:nvCxnSpPr>
        <p:spPr>
          <a:xfrm>
            <a:off x="5105399" y="1004332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ADBFD2-ADA4-AB1F-2F89-3F1AE7D3F716}"/>
              </a:ext>
            </a:extLst>
          </p:cNvPr>
          <p:cNvCxnSpPr/>
          <p:nvPr/>
        </p:nvCxnSpPr>
        <p:spPr>
          <a:xfrm>
            <a:off x="6510866" y="1004332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E13979-419A-F9E3-EB81-253C004C1346}"/>
              </a:ext>
            </a:extLst>
          </p:cNvPr>
          <p:cNvCxnSpPr/>
          <p:nvPr/>
        </p:nvCxnSpPr>
        <p:spPr>
          <a:xfrm>
            <a:off x="7645399" y="1004332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233C18-FBB0-47CE-8854-0EAF7ED11021}"/>
              </a:ext>
            </a:extLst>
          </p:cNvPr>
          <p:cNvCxnSpPr/>
          <p:nvPr/>
        </p:nvCxnSpPr>
        <p:spPr>
          <a:xfrm>
            <a:off x="8881532" y="1004332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A64F1E8-F33E-62B2-9DC8-5FB112849492}"/>
              </a:ext>
            </a:extLst>
          </p:cNvPr>
          <p:cNvSpPr/>
          <p:nvPr/>
        </p:nvSpPr>
        <p:spPr>
          <a:xfrm>
            <a:off x="2214042" y="665031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BB0DCB-B0C5-EBA6-4116-E6490BEF2FC2}"/>
              </a:ext>
            </a:extLst>
          </p:cNvPr>
          <p:cNvSpPr/>
          <p:nvPr/>
        </p:nvSpPr>
        <p:spPr>
          <a:xfrm>
            <a:off x="3716865" y="645782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FD6590-3C5A-749F-A6B6-4510A8FBF74C}"/>
              </a:ext>
            </a:extLst>
          </p:cNvPr>
          <p:cNvSpPr/>
          <p:nvPr/>
        </p:nvSpPr>
        <p:spPr>
          <a:xfrm>
            <a:off x="5092707" y="655406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4EC382-E948-F4EB-E892-CCBD2817AE13}"/>
              </a:ext>
            </a:extLst>
          </p:cNvPr>
          <p:cNvSpPr/>
          <p:nvPr/>
        </p:nvSpPr>
        <p:spPr>
          <a:xfrm>
            <a:off x="6510866" y="626533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EECC6D-042A-6EF4-65BF-1E3EB0215CED}"/>
              </a:ext>
            </a:extLst>
          </p:cNvPr>
          <p:cNvSpPr/>
          <p:nvPr/>
        </p:nvSpPr>
        <p:spPr>
          <a:xfrm>
            <a:off x="7641182" y="665031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0E5CDC-0AA2-2863-7ADD-074387D4A19E}"/>
              </a:ext>
            </a:extLst>
          </p:cNvPr>
          <p:cNvSpPr/>
          <p:nvPr/>
        </p:nvSpPr>
        <p:spPr>
          <a:xfrm>
            <a:off x="8847686" y="645781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71B5486F-1B5A-C976-A46B-3D9174BC6F6B}"/>
              </a:ext>
            </a:extLst>
          </p:cNvPr>
          <p:cNvSpPr/>
          <p:nvPr/>
        </p:nvSpPr>
        <p:spPr>
          <a:xfrm>
            <a:off x="5689604" y="2088065"/>
            <a:ext cx="237057" cy="514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1285A188-3DB8-E1E0-798A-1568EE7190BF}"/>
              </a:ext>
            </a:extLst>
          </p:cNvPr>
          <p:cNvSpPr/>
          <p:nvPr/>
        </p:nvSpPr>
        <p:spPr>
          <a:xfrm>
            <a:off x="9262548" y="2088064"/>
            <a:ext cx="237057" cy="514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391807-1C74-3970-E487-632B956F1229}"/>
              </a:ext>
            </a:extLst>
          </p:cNvPr>
          <p:cNvSpPr txBox="1"/>
          <p:nvPr/>
        </p:nvSpPr>
        <p:spPr>
          <a:xfrm>
            <a:off x="5245101" y="2587023"/>
            <a:ext cx="1172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LEFT</a:t>
            </a:r>
            <a:endParaRPr lang="en-IN" sz="3200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63D236-2077-6485-FC1C-E66A4119F3A4}"/>
              </a:ext>
            </a:extLst>
          </p:cNvPr>
          <p:cNvSpPr txBox="1"/>
          <p:nvPr/>
        </p:nvSpPr>
        <p:spPr>
          <a:xfrm>
            <a:off x="8729167" y="2546405"/>
            <a:ext cx="1447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RIGHT</a:t>
            </a:r>
            <a:endParaRPr lang="en-IN" sz="3200" dirty="0">
              <a:solidFill>
                <a:srgbClr val="00B05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A0AD8F-47FC-F3F7-ECF4-6EBC7DB36C92}"/>
              </a:ext>
            </a:extLst>
          </p:cNvPr>
          <p:cNvSpPr/>
          <p:nvPr/>
        </p:nvSpPr>
        <p:spPr>
          <a:xfrm>
            <a:off x="2214042" y="4255531"/>
            <a:ext cx="7780862" cy="10837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7200" dirty="0"/>
          </a:p>
          <a:p>
            <a:r>
              <a:rPr lang="en-US" sz="7200" dirty="0"/>
              <a:t>  </a:t>
            </a:r>
            <a:r>
              <a:rPr lang="en-US" sz="7200" dirty="0">
                <a:solidFill>
                  <a:schemeClr val="tx1"/>
                </a:solidFill>
              </a:rPr>
              <a:t>4</a:t>
            </a:r>
            <a:r>
              <a:rPr lang="en-US" sz="7200" dirty="0"/>
              <a:t>     2    </a:t>
            </a:r>
            <a:r>
              <a:rPr lang="en-US" sz="7200" dirty="0">
                <a:solidFill>
                  <a:srgbClr val="FF0000"/>
                </a:solidFill>
              </a:rPr>
              <a:t>5 </a:t>
            </a:r>
            <a:r>
              <a:rPr lang="en-US" sz="7200" dirty="0"/>
              <a:t>   1    3   </a:t>
            </a:r>
            <a:r>
              <a:rPr lang="en-US" sz="7200" dirty="0">
                <a:solidFill>
                  <a:schemeClr val="tx1"/>
                </a:solidFill>
              </a:rPr>
              <a:t>6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r>
              <a:rPr lang="en-US" sz="7200" dirty="0"/>
              <a:t> </a:t>
            </a:r>
          </a:p>
          <a:p>
            <a:endParaRPr lang="en-IN" sz="72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0DDF1C-31F7-AD1C-F851-9E965C1DB231}"/>
              </a:ext>
            </a:extLst>
          </p:cNvPr>
          <p:cNvCxnSpPr/>
          <p:nvPr/>
        </p:nvCxnSpPr>
        <p:spPr>
          <a:xfrm>
            <a:off x="3547532" y="4255530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372FFE2-C85A-805D-98C2-5836A3EF522C}"/>
              </a:ext>
            </a:extLst>
          </p:cNvPr>
          <p:cNvCxnSpPr/>
          <p:nvPr/>
        </p:nvCxnSpPr>
        <p:spPr>
          <a:xfrm>
            <a:off x="5050372" y="4255530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A773C3-62AD-C745-14DD-F16FA4FDA461}"/>
              </a:ext>
            </a:extLst>
          </p:cNvPr>
          <p:cNvCxnSpPr/>
          <p:nvPr/>
        </p:nvCxnSpPr>
        <p:spPr>
          <a:xfrm>
            <a:off x="6417733" y="4255530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05EC872-9052-8790-E70C-3F726049F208}"/>
              </a:ext>
            </a:extLst>
          </p:cNvPr>
          <p:cNvCxnSpPr/>
          <p:nvPr/>
        </p:nvCxnSpPr>
        <p:spPr>
          <a:xfrm>
            <a:off x="7700447" y="4243861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0FF214C-E1BF-57C5-6C71-66FA771AB363}"/>
              </a:ext>
            </a:extLst>
          </p:cNvPr>
          <p:cNvCxnSpPr/>
          <p:nvPr/>
        </p:nvCxnSpPr>
        <p:spPr>
          <a:xfrm>
            <a:off x="8873064" y="4255530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85E6434-AA15-E598-F80E-6F99B35AE388}"/>
              </a:ext>
            </a:extLst>
          </p:cNvPr>
          <p:cNvSpPr txBox="1"/>
          <p:nvPr/>
        </p:nvSpPr>
        <p:spPr>
          <a:xfrm>
            <a:off x="5105399" y="3659086"/>
            <a:ext cx="1172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LEFT</a:t>
            </a:r>
            <a:endParaRPr lang="en-IN" sz="3200" dirty="0">
              <a:solidFill>
                <a:srgbClr val="00B05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C91D5C-AE4D-6EDE-B840-7CA8E27B653D}"/>
              </a:ext>
            </a:extLst>
          </p:cNvPr>
          <p:cNvSpPr txBox="1"/>
          <p:nvPr/>
        </p:nvSpPr>
        <p:spPr>
          <a:xfrm>
            <a:off x="8657170" y="3686202"/>
            <a:ext cx="1447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RIGHT</a:t>
            </a:r>
            <a:endParaRPr lang="en-IN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073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D7ED3-87D8-CFDB-AA35-56AC3A508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5733"/>
            <a:ext cx="10515600" cy="56012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Pivot = 5                                is pivot &lt; right</a:t>
            </a:r>
          </a:p>
          <a:p>
            <a:pPr marL="0" indent="0">
              <a:buNone/>
            </a:pPr>
            <a:r>
              <a:rPr lang="en-US" dirty="0"/>
              <a:t>Right = 6                                         (5 &lt; 6)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yes</a:t>
            </a:r>
          </a:p>
          <a:p>
            <a:pPr marL="0" indent="0">
              <a:buNone/>
            </a:pPr>
            <a:r>
              <a:rPr lang="en-US" dirty="0"/>
              <a:t>So we move right one position towards left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6AF03B-714A-EB08-AECE-705F7CB1BB72}"/>
              </a:ext>
            </a:extLst>
          </p:cNvPr>
          <p:cNvSpPr/>
          <p:nvPr/>
        </p:nvSpPr>
        <p:spPr>
          <a:xfrm>
            <a:off x="1689108" y="3104064"/>
            <a:ext cx="7780862" cy="10837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7200" dirty="0"/>
          </a:p>
          <a:p>
            <a:r>
              <a:rPr lang="en-US" sz="7200" dirty="0"/>
              <a:t>  </a:t>
            </a:r>
            <a:r>
              <a:rPr lang="en-US" sz="7200" dirty="0">
                <a:solidFill>
                  <a:schemeClr val="tx1"/>
                </a:solidFill>
              </a:rPr>
              <a:t>4</a:t>
            </a:r>
            <a:r>
              <a:rPr lang="en-US" sz="7200" dirty="0"/>
              <a:t>     2    </a:t>
            </a:r>
            <a:r>
              <a:rPr lang="en-US" sz="7200" dirty="0">
                <a:solidFill>
                  <a:srgbClr val="FF0000"/>
                </a:solidFill>
              </a:rPr>
              <a:t>5 </a:t>
            </a:r>
            <a:r>
              <a:rPr lang="en-US" sz="7200" dirty="0"/>
              <a:t>   1    3   </a:t>
            </a:r>
            <a:r>
              <a:rPr lang="en-US" sz="7200" dirty="0">
                <a:solidFill>
                  <a:schemeClr val="tx1"/>
                </a:solidFill>
              </a:rPr>
              <a:t>6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r>
              <a:rPr lang="en-US" sz="7200" dirty="0"/>
              <a:t> </a:t>
            </a:r>
          </a:p>
          <a:p>
            <a:endParaRPr lang="en-IN" sz="7200" dirty="0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CA967F87-73FC-D232-D3B8-C0A7EE9DDDAC}"/>
              </a:ext>
            </a:extLst>
          </p:cNvPr>
          <p:cNvSpPr/>
          <p:nvPr/>
        </p:nvSpPr>
        <p:spPr>
          <a:xfrm>
            <a:off x="5130803" y="4187797"/>
            <a:ext cx="237057" cy="514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99645C85-BE22-1B88-03AE-64E0B63D91B6}"/>
              </a:ext>
            </a:extLst>
          </p:cNvPr>
          <p:cNvSpPr/>
          <p:nvPr/>
        </p:nvSpPr>
        <p:spPr>
          <a:xfrm>
            <a:off x="7721597" y="4228656"/>
            <a:ext cx="237057" cy="514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C52323-09CB-BC34-ABBF-34C65B3102C4}"/>
              </a:ext>
            </a:extLst>
          </p:cNvPr>
          <p:cNvSpPr txBox="1"/>
          <p:nvPr/>
        </p:nvSpPr>
        <p:spPr>
          <a:xfrm>
            <a:off x="4663015" y="4632790"/>
            <a:ext cx="1172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LEFT</a:t>
            </a:r>
            <a:endParaRPr lang="en-IN" sz="32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3146DA-E58F-6BC3-D883-B54170839251}"/>
              </a:ext>
            </a:extLst>
          </p:cNvPr>
          <p:cNvSpPr txBox="1"/>
          <p:nvPr/>
        </p:nvSpPr>
        <p:spPr>
          <a:xfrm>
            <a:off x="7146912" y="4702202"/>
            <a:ext cx="1447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RIGHT</a:t>
            </a:r>
            <a:endParaRPr lang="en-IN" sz="3200" dirty="0">
              <a:solidFill>
                <a:srgbClr val="00B05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6DC650-E55F-77DC-929C-FEEB7494ADC1}"/>
              </a:ext>
            </a:extLst>
          </p:cNvPr>
          <p:cNvCxnSpPr/>
          <p:nvPr/>
        </p:nvCxnSpPr>
        <p:spPr>
          <a:xfrm>
            <a:off x="3073399" y="3104064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2FDE81-8D25-D6FC-5546-1D3CB5E60312}"/>
              </a:ext>
            </a:extLst>
          </p:cNvPr>
          <p:cNvCxnSpPr/>
          <p:nvPr/>
        </p:nvCxnSpPr>
        <p:spPr>
          <a:xfrm>
            <a:off x="4637613" y="3104064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6B3BA7-834F-C285-A7DA-51B74BC52802}"/>
              </a:ext>
            </a:extLst>
          </p:cNvPr>
          <p:cNvCxnSpPr/>
          <p:nvPr/>
        </p:nvCxnSpPr>
        <p:spPr>
          <a:xfrm>
            <a:off x="5854693" y="3104063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BF8CB3-297A-B03B-E69D-69FCB0054B48}"/>
              </a:ext>
            </a:extLst>
          </p:cNvPr>
          <p:cNvCxnSpPr/>
          <p:nvPr/>
        </p:nvCxnSpPr>
        <p:spPr>
          <a:xfrm>
            <a:off x="7154331" y="3104063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6E2E1F-F95A-31F6-BC09-67241209E6CD}"/>
              </a:ext>
            </a:extLst>
          </p:cNvPr>
          <p:cNvCxnSpPr/>
          <p:nvPr/>
        </p:nvCxnSpPr>
        <p:spPr>
          <a:xfrm>
            <a:off x="8356599" y="3104063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509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D660D-6363-1976-8FDB-0D8D78C4B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8667"/>
            <a:ext cx="10515600" cy="6146800"/>
          </a:xfrm>
        </p:spPr>
        <p:txBody>
          <a:bodyPr/>
          <a:lstStyle/>
          <a:p>
            <a:pPr algn="ctr"/>
            <a:r>
              <a:rPr lang="en-US" b="1" dirty="0"/>
              <a:t>Pivot = 5                            is pivot &lt; right</a:t>
            </a:r>
          </a:p>
          <a:p>
            <a:pPr algn="ctr"/>
            <a:r>
              <a:rPr lang="en-US" b="1" dirty="0"/>
              <a:t>Right = 3                                   ( 5 &lt; 3)</a:t>
            </a:r>
          </a:p>
          <a:p>
            <a:pPr marL="0" indent="0" algn="ctr">
              <a:buNone/>
            </a:pPr>
            <a:r>
              <a:rPr lang="en-IN" b="1" dirty="0"/>
              <a:t>                                                          No</a:t>
            </a:r>
          </a:p>
          <a:p>
            <a:pPr marL="0" indent="0" algn="ctr">
              <a:buNone/>
            </a:pPr>
            <a:r>
              <a:rPr lang="en-IN" b="1" dirty="0"/>
              <a:t>So we swap pivot and right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34528C-FF3E-A479-FD81-9423A8F78795}"/>
              </a:ext>
            </a:extLst>
          </p:cNvPr>
          <p:cNvSpPr/>
          <p:nvPr/>
        </p:nvSpPr>
        <p:spPr>
          <a:xfrm>
            <a:off x="1824575" y="2887133"/>
            <a:ext cx="7780862" cy="10837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7200" dirty="0"/>
          </a:p>
          <a:p>
            <a:r>
              <a:rPr lang="en-US" sz="7200" dirty="0"/>
              <a:t>  </a:t>
            </a:r>
            <a:r>
              <a:rPr lang="en-US" sz="7200" dirty="0">
                <a:solidFill>
                  <a:schemeClr val="tx1"/>
                </a:solidFill>
              </a:rPr>
              <a:t>4</a:t>
            </a:r>
            <a:r>
              <a:rPr lang="en-US" sz="7200" dirty="0"/>
              <a:t>     2    </a:t>
            </a:r>
            <a:r>
              <a:rPr lang="en-US" sz="7200" dirty="0">
                <a:solidFill>
                  <a:srgbClr val="FF0000"/>
                </a:solidFill>
              </a:rPr>
              <a:t>5 </a:t>
            </a:r>
            <a:r>
              <a:rPr lang="en-US" sz="7200" dirty="0"/>
              <a:t>   1    </a:t>
            </a:r>
            <a:r>
              <a:rPr lang="en-US" sz="7200" dirty="0">
                <a:solidFill>
                  <a:srgbClr val="FF0000"/>
                </a:solidFill>
              </a:rPr>
              <a:t>3</a:t>
            </a:r>
            <a:r>
              <a:rPr lang="en-US" sz="7200" dirty="0"/>
              <a:t>   </a:t>
            </a:r>
            <a:r>
              <a:rPr lang="en-US" sz="7200" dirty="0">
                <a:solidFill>
                  <a:schemeClr val="tx1"/>
                </a:solidFill>
              </a:rPr>
              <a:t>6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r>
              <a:rPr lang="en-US" sz="7200" dirty="0"/>
              <a:t> </a:t>
            </a:r>
          </a:p>
          <a:p>
            <a:endParaRPr lang="en-IN" sz="7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DC0B78-7BC0-1DFF-79C9-F7B485876040}"/>
              </a:ext>
            </a:extLst>
          </p:cNvPr>
          <p:cNvCxnSpPr/>
          <p:nvPr/>
        </p:nvCxnSpPr>
        <p:spPr>
          <a:xfrm>
            <a:off x="3191932" y="2887133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972DBD-94ED-EFF2-843D-079E143DBAA0}"/>
              </a:ext>
            </a:extLst>
          </p:cNvPr>
          <p:cNvCxnSpPr/>
          <p:nvPr/>
        </p:nvCxnSpPr>
        <p:spPr>
          <a:xfrm>
            <a:off x="4715932" y="2887133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AE7E10-1706-95EF-DDD9-412D6753FB12}"/>
              </a:ext>
            </a:extLst>
          </p:cNvPr>
          <p:cNvCxnSpPr/>
          <p:nvPr/>
        </p:nvCxnSpPr>
        <p:spPr>
          <a:xfrm>
            <a:off x="6087533" y="2870200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C2AACE-99BF-0855-42D0-C02440D0A00D}"/>
              </a:ext>
            </a:extLst>
          </p:cNvPr>
          <p:cNvCxnSpPr/>
          <p:nvPr/>
        </p:nvCxnSpPr>
        <p:spPr>
          <a:xfrm>
            <a:off x="7289799" y="2870199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C9B256-602B-68F3-9531-73853F27396F}"/>
              </a:ext>
            </a:extLst>
          </p:cNvPr>
          <p:cNvCxnSpPr/>
          <p:nvPr/>
        </p:nvCxnSpPr>
        <p:spPr>
          <a:xfrm>
            <a:off x="8576733" y="2887132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B3AD29-C4C1-E15B-5F52-7D9338D83C84}"/>
              </a:ext>
            </a:extLst>
          </p:cNvPr>
          <p:cNvSpPr txBox="1"/>
          <p:nvPr/>
        </p:nvSpPr>
        <p:spPr>
          <a:xfrm>
            <a:off x="4815417" y="2302357"/>
            <a:ext cx="1172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LEFT</a:t>
            </a:r>
            <a:endParaRPr lang="en-IN" sz="3200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3188B9-0419-9317-9A5B-2244E687BDA4}"/>
              </a:ext>
            </a:extLst>
          </p:cNvPr>
          <p:cNvSpPr txBox="1"/>
          <p:nvPr/>
        </p:nvSpPr>
        <p:spPr>
          <a:xfrm>
            <a:off x="7223113" y="2268490"/>
            <a:ext cx="1447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RIGHT</a:t>
            </a:r>
            <a:endParaRPr lang="en-IN" sz="3200" dirty="0">
              <a:solidFill>
                <a:srgbClr val="00B05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44FD25-F6FA-1D41-ADBA-F4A913CFEABE}"/>
              </a:ext>
            </a:extLst>
          </p:cNvPr>
          <p:cNvCxnSpPr/>
          <p:nvPr/>
        </p:nvCxnSpPr>
        <p:spPr>
          <a:xfrm>
            <a:off x="5317067" y="4004736"/>
            <a:ext cx="1371600" cy="5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0D628A-0C3F-E9BB-6D91-630186EAEE21}"/>
              </a:ext>
            </a:extLst>
          </p:cNvPr>
          <p:cNvCxnSpPr>
            <a:cxnSpLocks/>
          </p:cNvCxnSpPr>
          <p:nvPr/>
        </p:nvCxnSpPr>
        <p:spPr>
          <a:xfrm flipV="1">
            <a:off x="6688667" y="4004736"/>
            <a:ext cx="1253066" cy="5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077D46A-A3CC-C3C3-95BE-F898EDCC9CC2}"/>
              </a:ext>
            </a:extLst>
          </p:cNvPr>
          <p:cNvSpPr/>
          <p:nvPr/>
        </p:nvSpPr>
        <p:spPr>
          <a:xfrm>
            <a:off x="1824575" y="4613758"/>
            <a:ext cx="7780862" cy="10837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7200" dirty="0"/>
          </a:p>
          <a:p>
            <a:r>
              <a:rPr lang="en-US" sz="7200" dirty="0"/>
              <a:t>  </a:t>
            </a:r>
            <a:r>
              <a:rPr lang="en-US" sz="7200" dirty="0">
                <a:solidFill>
                  <a:schemeClr val="tx1"/>
                </a:solidFill>
              </a:rPr>
              <a:t>4</a:t>
            </a:r>
            <a:r>
              <a:rPr lang="en-US" sz="7200" dirty="0"/>
              <a:t>     2    </a:t>
            </a:r>
            <a:r>
              <a:rPr lang="en-US" sz="7200" dirty="0">
                <a:solidFill>
                  <a:srgbClr val="FF0000"/>
                </a:solidFill>
              </a:rPr>
              <a:t>3 </a:t>
            </a:r>
            <a:r>
              <a:rPr lang="en-US" sz="7200" dirty="0"/>
              <a:t>   1    </a:t>
            </a:r>
            <a:r>
              <a:rPr lang="en-US" sz="7200" dirty="0">
                <a:solidFill>
                  <a:srgbClr val="FF0000"/>
                </a:solidFill>
              </a:rPr>
              <a:t>5</a:t>
            </a:r>
            <a:r>
              <a:rPr lang="en-US" sz="7200" dirty="0"/>
              <a:t>   </a:t>
            </a:r>
            <a:r>
              <a:rPr lang="en-US" sz="7200" dirty="0">
                <a:solidFill>
                  <a:schemeClr val="tx1"/>
                </a:solidFill>
              </a:rPr>
              <a:t>6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r>
              <a:rPr lang="en-US" sz="7200" dirty="0"/>
              <a:t> </a:t>
            </a:r>
          </a:p>
          <a:p>
            <a:endParaRPr lang="en-IN" sz="72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882481-74AA-CC61-EF28-EE7D18BF7E72}"/>
              </a:ext>
            </a:extLst>
          </p:cNvPr>
          <p:cNvCxnSpPr/>
          <p:nvPr/>
        </p:nvCxnSpPr>
        <p:spPr>
          <a:xfrm>
            <a:off x="3369731" y="4613758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C3989B-91F2-4BA3-DAF6-61E801D34C5E}"/>
              </a:ext>
            </a:extLst>
          </p:cNvPr>
          <p:cNvCxnSpPr/>
          <p:nvPr/>
        </p:nvCxnSpPr>
        <p:spPr>
          <a:xfrm>
            <a:off x="4715932" y="4613757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7AE0975-6D9B-65D6-9CDE-990453641348}"/>
              </a:ext>
            </a:extLst>
          </p:cNvPr>
          <p:cNvCxnSpPr/>
          <p:nvPr/>
        </p:nvCxnSpPr>
        <p:spPr>
          <a:xfrm>
            <a:off x="5988049" y="4613757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4E077F-6232-4AF5-F8D7-20AA2C00B1F4}"/>
              </a:ext>
            </a:extLst>
          </p:cNvPr>
          <p:cNvCxnSpPr/>
          <p:nvPr/>
        </p:nvCxnSpPr>
        <p:spPr>
          <a:xfrm>
            <a:off x="7289799" y="4572000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915B97-493E-6F93-99D3-3F178492F0B2}"/>
              </a:ext>
            </a:extLst>
          </p:cNvPr>
          <p:cNvCxnSpPr/>
          <p:nvPr/>
        </p:nvCxnSpPr>
        <p:spPr>
          <a:xfrm>
            <a:off x="8568265" y="4613757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F1616D8-4A28-6C54-5960-547E08B83CB9}"/>
              </a:ext>
            </a:extLst>
          </p:cNvPr>
          <p:cNvSpPr txBox="1"/>
          <p:nvPr/>
        </p:nvSpPr>
        <p:spPr>
          <a:xfrm>
            <a:off x="4730751" y="5827574"/>
            <a:ext cx="1172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LEFT</a:t>
            </a:r>
            <a:endParaRPr lang="en-IN" sz="3200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03A529-D387-33C3-DF7C-EDF1712C63AA}"/>
              </a:ext>
            </a:extLst>
          </p:cNvPr>
          <p:cNvSpPr txBox="1"/>
          <p:nvPr/>
        </p:nvSpPr>
        <p:spPr>
          <a:xfrm>
            <a:off x="7315200" y="5739926"/>
            <a:ext cx="1447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RIGHT</a:t>
            </a:r>
            <a:endParaRPr lang="en-IN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535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B52DB-B981-ABE8-E2C7-48E4DCEA7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1867"/>
            <a:ext cx="10515600" cy="5635096"/>
          </a:xfrm>
        </p:spPr>
        <p:txBody>
          <a:bodyPr/>
          <a:lstStyle/>
          <a:p>
            <a:pPr algn="ctr"/>
            <a:r>
              <a:rPr lang="en-US" b="1" dirty="0"/>
              <a:t>Pivot = 5                           is pivot &gt; right</a:t>
            </a:r>
          </a:p>
          <a:p>
            <a:pPr algn="ctr"/>
            <a:r>
              <a:rPr lang="en-US" b="1" dirty="0"/>
              <a:t>Right = 3                               (5 &gt; 3)</a:t>
            </a:r>
          </a:p>
          <a:p>
            <a:pPr marL="0" indent="0" algn="ctr">
              <a:buNone/>
            </a:pPr>
            <a:r>
              <a:rPr lang="en-IN" b="1" dirty="0"/>
              <a:t>                                                     yes</a:t>
            </a:r>
          </a:p>
          <a:p>
            <a:pPr marL="0" indent="0" algn="ctr">
              <a:buNone/>
            </a:pPr>
            <a:r>
              <a:rPr lang="en-IN" b="1" dirty="0"/>
              <a:t>So we move left one position towards right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1A0243-C3BE-D339-AED3-3655328A6EF7}"/>
              </a:ext>
            </a:extLst>
          </p:cNvPr>
          <p:cNvSpPr/>
          <p:nvPr/>
        </p:nvSpPr>
        <p:spPr>
          <a:xfrm>
            <a:off x="2205569" y="2887133"/>
            <a:ext cx="7780862" cy="10837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7200" dirty="0"/>
          </a:p>
          <a:p>
            <a:r>
              <a:rPr lang="en-US" sz="7200" dirty="0"/>
              <a:t>  </a:t>
            </a:r>
            <a:r>
              <a:rPr lang="en-US" sz="7200" dirty="0">
                <a:solidFill>
                  <a:schemeClr val="tx1"/>
                </a:solidFill>
              </a:rPr>
              <a:t>4</a:t>
            </a:r>
            <a:r>
              <a:rPr lang="en-US" sz="7200" dirty="0"/>
              <a:t>     2    </a:t>
            </a:r>
            <a:r>
              <a:rPr lang="en-US" sz="7200" dirty="0">
                <a:solidFill>
                  <a:schemeClr val="tx1"/>
                </a:solidFill>
              </a:rPr>
              <a:t>3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r>
              <a:rPr lang="en-US" sz="7200" dirty="0"/>
              <a:t>   1    </a:t>
            </a:r>
            <a:r>
              <a:rPr lang="en-US" sz="7200" dirty="0">
                <a:solidFill>
                  <a:srgbClr val="FF0000"/>
                </a:solidFill>
              </a:rPr>
              <a:t>5</a:t>
            </a:r>
            <a:r>
              <a:rPr lang="en-US" sz="7200" dirty="0"/>
              <a:t>   </a:t>
            </a:r>
            <a:r>
              <a:rPr lang="en-US" sz="7200" dirty="0">
                <a:solidFill>
                  <a:schemeClr val="tx1"/>
                </a:solidFill>
              </a:rPr>
              <a:t>6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r>
              <a:rPr lang="en-US" sz="7200" dirty="0"/>
              <a:t> </a:t>
            </a:r>
          </a:p>
          <a:p>
            <a:endParaRPr lang="en-IN" sz="7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856778-FD2D-E258-3878-E52A54674440}"/>
              </a:ext>
            </a:extLst>
          </p:cNvPr>
          <p:cNvCxnSpPr/>
          <p:nvPr/>
        </p:nvCxnSpPr>
        <p:spPr>
          <a:xfrm>
            <a:off x="3589865" y="2887133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C90EDB-34A9-43BE-E8A2-EAB6AF77E237}"/>
              </a:ext>
            </a:extLst>
          </p:cNvPr>
          <p:cNvCxnSpPr/>
          <p:nvPr/>
        </p:nvCxnSpPr>
        <p:spPr>
          <a:xfrm>
            <a:off x="5096931" y="2887133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4058E3-0E68-BFD0-B527-F67A33CC1595}"/>
              </a:ext>
            </a:extLst>
          </p:cNvPr>
          <p:cNvCxnSpPr/>
          <p:nvPr/>
        </p:nvCxnSpPr>
        <p:spPr>
          <a:xfrm>
            <a:off x="6349998" y="2887133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D93F7F-6F5B-06B6-EB04-95188D4E8539}"/>
              </a:ext>
            </a:extLst>
          </p:cNvPr>
          <p:cNvCxnSpPr/>
          <p:nvPr/>
        </p:nvCxnSpPr>
        <p:spPr>
          <a:xfrm>
            <a:off x="7653864" y="2887133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12E25C-AA14-A1A9-383C-D350C44F37E6}"/>
              </a:ext>
            </a:extLst>
          </p:cNvPr>
          <p:cNvCxnSpPr/>
          <p:nvPr/>
        </p:nvCxnSpPr>
        <p:spPr>
          <a:xfrm>
            <a:off x="8856131" y="2887133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75B731-9A3C-8956-6C72-9FAA2D4B8C49}"/>
              </a:ext>
            </a:extLst>
          </p:cNvPr>
          <p:cNvSpPr txBox="1"/>
          <p:nvPr/>
        </p:nvSpPr>
        <p:spPr>
          <a:xfrm>
            <a:off x="5177366" y="4528675"/>
            <a:ext cx="1172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LEFT</a:t>
            </a:r>
            <a:endParaRPr lang="en-IN" sz="3200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30B56A-B02D-5266-04AD-4F297FF1746B}"/>
              </a:ext>
            </a:extLst>
          </p:cNvPr>
          <p:cNvSpPr txBox="1"/>
          <p:nvPr/>
        </p:nvSpPr>
        <p:spPr>
          <a:xfrm>
            <a:off x="7613638" y="4476569"/>
            <a:ext cx="1447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RIGHT</a:t>
            </a:r>
            <a:endParaRPr lang="en-IN" sz="3200" dirty="0">
              <a:solidFill>
                <a:srgbClr val="00B050"/>
              </a:solidFill>
            </a:endParaRP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391AB6D5-52E8-52F3-C727-DDF9D3BA6020}"/>
              </a:ext>
            </a:extLst>
          </p:cNvPr>
          <p:cNvSpPr/>
          <p:nvPr/>
        </p:nvSpPr>
        <p:spPr>
          <a:xfrm>
            <a:off x="5664219" y="3962164"/>
            <a:ext cx="237057" cy="514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31703AFC-C1D7-01B2-582B-127E7C192819}"/>
              </a:ext>
            </a:extLst>
          </p:cNvPr>
          <p:cNvSpPr/>
          <p:nvPr/>
        </p:nvSpPr>
        <p:spPr>
          <a:xfrm>
            <a:off x="8094124" y="4020219"/>
            <a:ext cx="237057" cy="514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69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76CC4-6458-98E4-0D7A-CEEE8D9AF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6533"/>
            <a:ext cx="10515600" cy="5550430"/>
          </a:xfrm>
        </p:spPr>
        <p:txBody>
          <a:bodyPr/>
          <a:lstStyle/>
          <a:p>
            <a:endParaRPr lang="en-US" dirty="0"/>
          </a:p>
          <a:p>
            <a:r>
              <a:rPr lang="en-IN" dirty="0"/>
              <a:t>Pivot = 5                   is pivot &gt; left </a:t>
            </a:r>
          </a:p>
          <a:p>
            <a:r>
              <a:rPr lang="en-IN" dirty="0"/>
              <a:t>Left = 1                             (5 &gt; 1 )</a:t>
            </a:r>
          </a:p>
          <a:p>
            <a:r>
              <a:rPr lang="en-IN" dirty="0"/>
              <a:t>                                               yes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So we move left one position towards right</a:t>
            </a:r>
          </a:p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53DBC2-FEEB-F0E0-ED94-EB180C92648E}"/>
              </a:ext>
            </a:extLst>
          </p:cNvPr>
          <p:cNvSpPr/>
          <p:nvPr/>
        </p:nvSpPr>
        <p:spPr>
          <a:xfrm>
            <a:off x="2252132" y="2694782"/>
            <a:ext cx="7958667" cy="9797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7200" dirty="0"/>
          </a:p>
          <a:p>
            <a:r>
              <a:rPr lang="en-US" sz="7200" dirty="0"/>
              <a:t>  </a:t>
            </a:r>
            <a:r>
              <a:rPr lang="en-US" sz="7200" dirty="0">
                <a:solidFill>
                  <a:schemeClr val="tx1"/>
                </a:solidFill>
              </a:rPr>
              <a:t>4</a:t>
            </a:r>
            <a:r>
              <a:rPr lang="en-US" sz="7200" dirty="0"/>
              <a:t>     2    </a:t>
            </a:r>
            <a:r>
              <a:rPr lang="en-US" sz="7200" dirty="0">
                <a:solidFill>
                  <a:schemeClr val="tx1"/>
                </a:solidFill>
              </a:rPr>
              <a:t>3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r>
              <a:rPr lang="en-US" sz="7200" dirty="0"/>
              <a:t>   1    </a:t>
            </a:r>
            <a:r>
              <a:rPr lang="en-US" sz="7200" dirty="0">
                <a:solidFill>
                  <a:srgbClr val="FF0000"/>
                </a:solidFill>
              </a:rPr>
              <a:t>5</a:t>
            </a:r>
            <a:r>
              <a:rPr lang="en-US" sz="7200" dirty="0"/>
              <a:t>    </a:t>
            </a:r>
            <a:r>
              <a:rPr lang="en-US" sz="7200" dirty="0">
                <a:solidFill>
                  <a:schemeClr val="tx1"/>
                </a:solidFill>
              </a:rPr>
              <a:t>6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r>
              <a:rPr lang="en-US" sz="7200" dirty="0"/>
              <a:t> </a:t>
            </a:r>
          </a:p>
          <a:p>
            <a:endParaRPr lang="en-IN" sz="7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9F97BF-42A8-9464-525F-1B26B4E27AC5}"/>
              </a:ext>
            </a:extLst>
          </p:cNvPr>
          <p:cNvCxnSpPr/>
          <p:nvPr/>
        </p:nvCxnSpPr>
        <p:spPr>
          <a:xfrm>
            <a:off x="3572932" y="2686315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7D55EE-9601-0A5C-9594-43588B3A1AE9}"/>
              </a:ext>
            </a:extLst>
          </p:cNvPr>
          <p:cNvCxnSpPr/>
          <p:nvPr/>
        </p:nvCxnSpPr>
        <p:spPr>
          <a:xfrm>
            <a:off x="5130798" y="2624667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BD19FA-1C2C-92EC-823C-FE749C7DF903}"/>
              </a:ext>
            </a:extLst>
          </p:cNvPr>
          <p:cNvCxnSpPr/>
          <p:nvPr/>
        </p:nvCxnSpPr>
        <p:spPr>
          <a:xfrm>
            <a:off x="6485465" y="2694782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DF9D21-30AE-F289-DF57-917215DFC2AC}"/>
              </a:ext>
            </a:extLst>
          </p:cNvPr>
          <p:cNvCxnSpPr/>
          <p:nvPr/>
        </p:nvCxnSpPr>
        <p:spPr>
          <a:xfrm>
            <a:off x="7738531" y="2624667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52133F-0854-1643-6B90-50E021F59F96}"/>
              </a:ext>
            </a:extLst>
          </p:cNvPr>
          <p:cNvCxnSpPr/>
          <p:nvPr/>
        </p:nvCxnSpPr>
        <p:spPr>
          <a:xfrm>
            <a:off x="8923865" y="2624667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Up 9">
            <a:extLst>
              <a:ext uri="{FF2B5EF4-FFF2-40B4-BE49-F238E27FC236}">
                <a16:creationId xmlns:a16="http://schemas.microsoft.com/office/drawing/2014/main" id="{5773FB87-8587-1E08-D63E-A4F9FA7BB680}"/>
              </a:ext>
            </a:extLst>
          </p:cNvPr>
          <p:cNvSpPr/>
          <p:nvPr/>
        </p:nvSpPr>
        <p:spPr>
          <a:xfrm>
            <a:off x="6917286" y="3786982"/>
            <a:ext cx="237057" cy="514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C13278EB-3D52-5AE9-3E13-ABD07276E787}"/>
              </a:ext>
            </a:extLst>
          </p:cNvPr>
          <p:cNvSpPr/>
          <p:nvPr/>
        </p:nvSpPr>
        <p:spPr>
          <a:xfrm>
            <a:off x="8221152" y="3786982"/>
            <a:ext cx="237057" cy="514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0FE64E-A9FC-B4CF-26B9-DA47675B526E}"/>
              </a:ext>
            </a:extLst>
          </p:cNvPr>
          <p:cNvSpPr txBox="1"/>
          <p:nvPr/>
        </p:nvSpPr>
        <p:spPr>
          <a:xfrm>
            <a:off x="6449498" y="4362012"/>
            <a:ext cx="1172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LEFT</a:t>
            </a:r>
            <a:endParaRPr lang="en-IN" sz="3200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ED048F-5D1B-A459-D240-83C81BC86B09}"/>
              </a:ext>
            </a:extLst>
          </p:cNvPr>
          <p:cNvSpPr txBox="1"/>
          <p:nvPr/>
        </p:nvSpPr>
        <p:spPr>
          <a:xfrm>
            <a:off x="7622130" y="4309854"/>
            <a:ext cx="1447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RIGHT</a:t>
            </a:r>
            <a:endParaRPr lang="en-IN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280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8F14D-C40D-0808-7E9E-73995FCF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4267"/>
            <a:ext cx="10515600" cy="5482696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Now both left and right are pointing at the same element of the array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This time 5 is the pivot and it is at the sorted position          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661551-42BF-4C2A-C1B1-C3280F016C64}"/>
              </a:ext>
            </a:extLst>
          </p:cNvPr>
          <p:cNvSpPr/>
          <p:nvPr/>
        </p:nvSpPr>
        <p:spPr>
          <a:xfrm>
            <a:off x="2116667" y="933715"/>
            <a:ext cx="7958666" cy="9797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7200" dirty="0"/>
          </a:p>
          <a:p>
            <a:r>
              <a:rPr lang="en-US" sz="7200" dirty="0"/>
              <a:t>  </a:t>
            </a:r>
            <a:r>
              <a:rPr lang="en-US" sz="7200" dirty="0">
                <a:solidFill>
                  <a:schemeClr val="tx1"/>
                </a:solidFill>
              </a:rPr>
              <a:t>4</a:t>
            </a:r>
            <a:r>
              <a:rPr lang="en-US" sz="7200" dirty="0"/>
              <a:t>    2    </a:t>
            </a:r>
            <a:r>
              <a:rPr lang="en-US" sz="7200" dirty="0">
                <a:solidFill>
                  <a:schemeClr val="tx1"/>
                </a:solidFill>
              </a:rPr>
              <a:t>3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r>
              <a:rPr lang="en-US" sz="7200" dirty="0"/>
              <a:t>   1    </a:t>
            </a:r>
            <a:r>
              <a:rPr lang="en-US" sz="7200" dirty="0">
                <a:solidFill>
                  <a:srgbClr val="FF0000"/>
                </a:solidFill>
              </a:rPr>
              <a:t>5</a:t>
            </a:r>
            <a:r>
              <a:rPr lang="en-US" sz="7200" dirty="0"/>
              <a:t>    </a:t>
            </a:r>
            <a:r>
              <a:rPr lang="en-US" sz="7200" dirty="0">
                <a:solidFill>
                  <a:schemeClr val="tx1"/>
                </a:solidFill>
              </a:rPr>
              <a:t>6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r>
              <a:rPr lang="en-US" sz="7200" dirty="0"/>
              <a:t> </a:t>
            </a:r>
          </a:p>
          <a:p>
            <a:endParaRPr lang="en-IN" sz="7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210165-2D86-7D19-35AF-78B27BDDE23C}"/>
              </a:ext>
            </a:extLst>
          </p:cNvPr>
          <p:cNvCxnSpPr/>
          <p:nvPr/>
        </p:nvCxnSpPr>
        <p:spPr>
          <a:xfrm>
            <a:off x="3403598" y="933715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520AE1-1E96-5C57-495F-E81405C23ACC}"/>
              </a:ext>
            </a:extLst>
          </p:cNvPr>
          <p:cNvCxnSpPr/>
          <p:nvPr/>
        </p:nvCxnSpPr>
        <p:spPr>
          <a:xfrm>
            <a:off x="4927599" y="829733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53975C4-A059-7389-E71D-552B2F59F48F}"/>
              </a:ext>
            </a:extLst>
          </p:cNvPr>
          <p:cNvCxnSpPr/>
          <p:nvPr/>
        </p:nvCxnSpPr>
        <p:spPr>
          <a:xfrm>
            <a:off x="6096000" y="829733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547C916-F781-BB1D-3A61-B19549820D83}"/>
              </a:ext>
            </a:extLst>
          </p:cNvPr>
          <p:cNvCxnSpPr/>
          <p:nvPr/>
        </p:nvCxnSpPr>
        <p:spPr>
          <a:xfrm>
            <a:off x="7315199" y="933715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FCC579-2F22-EB80-8D22-84188970AB5A}"/>
              </a:ext>
            </a:extLst>
          </p:cNvPr>
          <p:cNvCxnSpPr/>
          <p:nvPr/>
        </p:nvCxnSpPr>
        <p:spPr>
          <a:xfrm>
            <a:off x="8602132" y="933715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Up 9">
            <a:extLst>
              <a:ext uri="{FF2B5EF4-FFF2-40B4-BE49-F238E27FC236}">
                <a16:creationId xmlns:a16="http://schemas.microsoft.com/office/drawing/2014/main" id="{B2DAFEFF-2BB8-47AD-DC97-1F4AA894B03A}"/>
              </a:ext>
            </a:extLst>
          </p:cNvPr>
          <p:cNvSpPr/>
          <p:nvPr/>
        </p:nvSpPr>
        <p:spPr>
          <a:xfrm>
            <a:off x="7501475" y="1913466"/>
            <a:ext cx="237057" cy="514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571C4542-D73F-CBF6-0688-B41214EA4C52}"/>
              </a:ext>
            </a:extLst>
          </p:cNvPr>
          <p:cNvSpPr/>
          <p:nvPr/>
        </p:nvSpPr>
        <p:spPr>
          <a:xfrm>
            <a:off x="8051803" y="1913466"/>
            <a:ext cx="237057" cy="514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C9BCA9-E83B-EA38-B704-07ECC33C8863}"/>
              </a:ext>
            </a:extLst>
          </p:cNvPr>
          <p:cNvSpPr txBox="1"/>
          <p:nvPr/>
        </p:nvSpPr>
        <p:spPr>
          <a:xfrm>
            <a:off x="6720417" y="2704811"/>
            <a:ext cx="1018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LEFT</a:t>
            </a:r>
            <a:endParaRPr lang="en-IN" sz="3200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12094F-0D86-A0F4-AE17-3437E3BA93A0}"/>
              </a:ext>
            </a:extLst>
          </p:cNvPr>
          <p:cNvSpPr txBox="1"/>
          <p:nvPr/>
        </p:nvSpPr>
        <p:spPr>
          <a:xfrm>
            <a:off x="7620003" y="2704811"/>
            <a:ext cx="1447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RIGHT</a:t>
            </a:r>
            <a:endParaRPr lang="en-IN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59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49442-126F-E356-20C5-C796A3C8C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5733"/>
            <a:ext cx="10515600" cy="5601230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r>
              <a:rPr lang="en-US" dirty="0"/>
              <a:t>            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087EE9-D278-E1D6-89A0-EED85BDE8231}"/>
              </a:ext>
            </a:extLst>
          </p:cNvPr>
          <p:cNvSpPr/>
          <p:nvPr/>
        </p:nvSpPr>
        <p:spPr>
          <a:xfrm>
            <a:off x="2116667" y="933715"/>
            <a:ext cx="7958666" cy="9797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7200" dirty="0"/>
          </a:p>
          <a:p>
            <a:r>
              <a:rPr lang="en-US" sz="7200" dirty="0"/>
              <a:t>  </a:t>
            </a:r>
            <a:r>
              <a:rPr lang="en-US" sz="7200" dirty="0">
                <a:solidFill>
                  <a:schemeClr val="tx1"/>
                </a:solidFill>
              </a:rPr>
              <a:t>4</a:t>
            </a:r>
            <a:r>
              <a:rPr lang="en-US" sz="7200" dirty="0"/>
              <a:t>    2    </a:t>
            </a:r>
            <a:r>
              <a:rPr lang="en-US" sz="7200" dirty="0">
                <a:solidFill>
                  <a:schemeClr val="tx1"/>
                </a:solidFill>
              </a:rPr>
              <a:t>3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r>
              <a:rPr lang="en-US" sz="7200" dirty="0"/>
              <a:t>   1    </a:t>
            </a:r>
            <a:r>
              <a:rPr lang="en-US" sz="7200" dirty="0">
                <a:solidFill>
                  <a:srgbClr val="FF0000"/>
                </a:solidFill>
              </a:rPr>
              <a:t>5</a:t>
            </a:r>
            <a:r>
              <a:rPr lang="en-US" sz="7200" dirty="0"/>
              <a:t>    </a:t>
            </a:r>
            <a:r>
              <a:rPr lang="en-US" sz="7200" dirty="0">
                <a:solidFill>
                  <a:schemeClr val="tx1"/>
                </a:solidFill>
              </a:rPr>
              <a:t>6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r>
              <a:rPr lang="en-US" sz="7200" dirty="0"/>
              <a:t> </a:t>
            </a:r>
          </a:p>
          <a:p>
            <a:endParaRPr lang="en-IN" sz="7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ACD046-2C4E-EC8A-5DA1-68727A24D107}"/>
              </a:ext>
            </a:extLst>
          </p:cNvPr>
          <p:cNvCxnSpPr/>
          <p:nvPr/>
        </p:nvCxnSpPr>
        <p:spPr>
          <a:xfrm>
            <a:off x="3403598" y="933715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A6F1D4-36EF-D7B3-99DF-943D6311B6E0}"/>
              </a:ext>
            </a:extLst>
          </p:cNvPr>
          <p:cNvCxnSpPr/>
          <p:nvPr/>
        </p:nvCxnSpPr>
        <p:spPr>
          <a:xfrm>
            <a:off x="4809065" y="933715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E440E2-3AF9-3E73-011D-97C0A354A839}"/>
              </a:ext>
            </a:extLst>
          </p:cNvPr>
          <p:cNvCxnSpPr/>
          <p:nvPr/>
        </p:nvCxnSpPr>
        <p:spPr>
          <a:xfrm>
            <a:off x="6096000" y="933715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64B2FE-FC27-DA3E-43E7-2581CBFD0C00}"/>
              </a:ext>
            </a:extLst>
          </p:cNvPr>
          <p:cNvCxnSpPr/>
          <p:nvPr/>
        </p:nvCxnSpPr>
        <p:spPr>
          <a:xfrm>
            <a:off x="7332131" y="829733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3431FA-CC61-C65B-B686-AE808E106EF9}"/>
              </a:ext>
            </a:extLst>
          </p:cNvPr>
          <p:cNvCxnSpPr/>
          <p:nvPr/>
        </p:nvCxnSpPr>
        <p:spPr>
          <a:xfrm>
            <a:off x="8737598" y="933715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D3D30CD-685D-2010-DC19-BDD8194CA350}"/>
              </a:ext>
            </a:extLst>
          </p:cNvPr>
          <p:cNvSpPr/>
          <p:nvPr/>
        </p:nvSpPr>
        <p:spPr>
          <a:xfrm>
            <a:off x="6167958" y="490431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E883DC-4ACF-AE99-33F1-C5C55A7DB979}"/>
              </a:ext>
            </a:extLst>
          </p:cNvPr>
          <p:cNvSpPr/>
          <p:nvPr/>
        </p:nvSpPr>
        <p:spPr>
          <a:xfrm>
            <a:off x="3403598" y="490432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33DD07-B2CF-E919-1123-81637DC17BC3}"/>
              </a:ext>
            </a:extLst>
          </p:cNvPr>
          <p:cNvSpPr/>
          <p:nvPr/>
        </p:nvSpPr>
        <p:spPr>
          <a:xfrm>
            <a:off x="4838690" y="490431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73A5D8-14FC-2F50-DF36-95EA7F4F3748}"/>
              </a:ext>
            </a:extLst>
          </p:cNvPr>
          <p:cNvSpPr/>
          <p:nvPr/>
        </p:nvSpPr>
        <p:spPr>
          <a:xfrm>
            <a:off x="2188635" y="490431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B78AAD-8E78-85B4-1333-D8E92749C7BD}"/>
              </a:ext>
            </a:extLst>
          </p:cNvPr>
          <p:cNvSpPr/>
          <p:nvPr/>
        </p:nvSpPr>
        <p:spPr>
          <a:xfrm>
            <a:off x="7404088" y="490431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ADD07F-5A46-EE84-7186-920EB080BA55}"/>
              </a:ext>
            </a:extLst>
          </p:cNvPr>
          <p:cNvSpPr/>
          <p:nvPr/>
        </p:nvSpPr>
        <p:spPr>
          <a:xfrm>
            <a:off x="8767222" y="490431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72C35FD0-AC25-9F6B-22DE-52AACC95DC61}"/>
              </a:ext>
            </a:extLst>
          </p:cNvPr>
          <p:cNvSpPr/>
          <p:nvPr/>
        </p:nvSpPr>
        <p:spPr>
          <a:xfrm>
            <a:off x="7501475" y="1913466"/>
            <a:ext cx="237057" cy="514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9FA6B0BD-B9EB-6C77-8B54-C80BB553B676}"/>
              </a:ext>
            </a:extLst>
          </p:cNvPr>
          <p:cNvSpPr/>
          <p:nvPr/>
        </p:nvSpPr>
        <p:spPr>
          <a:xfrm>
            <a:off x="8318487" y="1913466"/>
            <a:ext cx="237057" cy="514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F27EA-BF86-DECC-BCE4-6BFEC9FCFD15}"/>
              </a:ext>
            </a:extLst>
          </p:cNvPr>
          <p:cNvSpPr txBox="1"/>
          <p:nvPr/>
        </p:nvSpPr>
        <p:spPr>
          <a:xfrm>
            <a:off x="6992417" y="2513172"/>
            <a:ext cx="1018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LEFT</a:t>
            </a:r>
            <a:endParaRPr lang="en-IN" sz="32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FB8243-5BAD-4862-8431-3EABF800C0BB}"/>
              </a:ext>
            </a:extLst>
          </p:cNvPr>
          <p:cNvSpPr txBox="1"/>
          <p:nvPr/>
        </p:nvSpPr>
        <p:spPr>
          <a:xfrm>
            <a:off x="8006287" y="2513172"/>
            <a:ext cx="1447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RIGHT</a:t>
            </a:r>
            <a:endParaRPr lang="en-IN" sz="3200" dirty="0">
              <a:solidFill>
                <a:srgbClr val="00B050"/>
              </a:solidFill>
            </a:endParaRPr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E2C24AA1-5847-7DC9-0688-F67694C98BDF}"/>
              </a:ext>
            </a:extLst>
          </p:cNvPr>
          <p:cNvSpPr/>
          <p:nvPr/>
        </p:nvSpPr>
        <p:spPr>
          <a:xfrm>
            <a:off x="2582317" y="3815948"/>
            <a:ext cx="4233326" cy="5642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A080060-FF1C-DE73-BA96-95534EEFFF51}"/>
              </a:ext>
            </a:extLst>
          </p:cNvPr>
          <p:cNvSpPr/>
          <p:nvPr/>
        </p:nvSpPr>
        <p:spPr>
          <a:xfrm>
            <a:off x="7862338" y="3173975"/>
            <a:ext cx="2069046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C2702D-EDDB-B0FD-1716-8006CDBB57AD}"/>
              </a:ext>
            </a:extLst>
          </p:cNvPr>
          <p:cNvSpPr txBox="1"/>
          <p:nvPr/>
        </p:nvSpPr>
        <p:spPr>
          <a:xfrm>
            <a:off x="2117165" y="2981118"/>
            <a:ext cx="4410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Element left of pivot are smaller</a:t>
            </a:r>
            <a:endParaRPr lang="en-IN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78E3FE-8013-A71A-AEC4-5E61AA5806B6}"/>
              </a:ext>
            </a:extLst>
          </p:cNvPr>
          <p:cNvSpPr txBox="1"/>
          <p:nvPr/>
        </p:nvSpPr>
        <p:spPr>
          <a:xfrm>
            <a:off x="7535452" y="3903117"/>
            <a:ext cx="31514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Element  right of pivot are greater </a:t>
            </a:r>
            <a:endParaRPr lang="en-IN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D78AB7-F6DE-5DAC-1F03-1CC028F5C338}"/>
              </a:ext>
            </a:extLst>
          </p:cNvPr>
          <p:cNvSpPr txBox="1"/>
          <p:nvPr/>
        </p:nvSpPr>
        <p:spPr>
          <a:xfrm>
            <a:off x="838200" y="5198533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 pivot has divided the array into two sub array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47760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82845-9665-AA5A-4077-F225136B0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133"/>
            <a:ext cx="10515600" cy="5956830"/>
          </a:xfrm>
        </p:spPr>
        <p:txBody>
          <a:bodyPr/>
          <a:lstStyle/>
          <a:p>
            <a:r>
              <a:rPr lang="en-US" dirty="0"/>
              <a:t>            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430-7C25-1AB9-9B4A-54CDFB0B421D}"/>
              </a:ext>
            </a:extLst>
          </p:cNvPr>
          <p:cNvSpPr/>
          <p:nvPr/>
        </p:nvSpPr>
        <p:spPr>
          <a:xfrm>
            <a:off x="2188635" y="2017448"/>
            <a:ext cx="7958666" cy="10837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7200" dirty="0"/>
          </a:p>
          <a:p>
            <a:r>
              <a:rPr lang="en-US" sz="7200" dirty="0"/>
              <a:t>  </a:t>
            </a:r>
            <a:r>
              <a:rPr lang="en-US" sz="7200" dirty="0">
                <a:solidFill>
                  <a:schemeClr val="tx1"/>
                </a:solidFill>
              </a:rPr>
              <a:t>4</a:t>
            </a:r>
            <a:r>
              <a:rPr lang="en-US" sz="7200" dirty="0"/>
              <a:t>    2    </a:t>
            </a:r>
            <a:r>
              <a:rPr lang="en-US" sz="7200" dirty="0">
                <a:solidFill>
                  <a:schemeClr val="tx1"/>
                </a:solidFill>
              </a:rPr>
              <a:t>3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r>
              <a:rPr lang="en-US" sz="7200" dirty="0"/>
              <a:t>   1    </a:t>
            </a:r>
            <a:r>
              <a:rPr lang="en-US" sz="7200" dirty="0">
                <a:solidFill>
                  <a:srgbClr val="FF0000"/>
                </a:solidFill>
              </a:rPr>
              <a:t>5</a:t>
            </a:r>
            <a:r>
              <a:rPr lang="en-US" sz="7200" dirty="0"/>
              <a:t>    </a:t>
            </a:r>
            <a:r>
              <a:rPr lang="en-US" sz="7200" dirty="0">
                <a:solidFill>
                  <a:schemeClr val="tx1"/>
                </a:solidFill>
              </a:rPr>
              <a:t>6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r>
              <a:rPr lang="en-US" sz="7200" dirty="0"/>
              <a:t> </a:t>
            </a:r>
          </a:p>
          <a:p>
            <a:endParaRPr lang="en-IN" sz="7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776024-4184-E0C6-3CEB-60C85BA01B16}"/>
              </a:ext>
            </a:extLst>
          </p:cNvPr>
          <p:cNvCxnSpPr/>
          <p:nvPr/>
        </p:nvCxnSpPr>
        <p:spPr>
          <a:xfrm>
            <a:off x="3471329" y="2017448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F90598-956A-FF4B-4887-D25305B93160}"/>
              </a:ext>
            </a:extLst>
          </p:cNvPr>
          <p:cNvCxnSpPr/>
          <p:nvPr/>
        </p:nvCxnSpPr>
        <p:spPr>
          <a:xfrm>
            <a:off x="4855631" y="2017448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E06A91-DD70-C5BF-AC9B-CB5CD6332DFE}"/>
              </a:ext>
            </a:extLst>
          </p:cNvPr>
          <p:cNvCxnSpPr/>
          <p:nvPr/>
        </p:nvCxnSpPr>
        <p:spPr>
          <a:xfrm>
            <a:off x="6151039" y="2017448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ED52BE-A266-1E94-F6D9-E174EEC88E11}"/>
              </a:ext>
            </a:extLst>
          </p:cNvPr>
          <p:cNvCxnSpPr/>
          <p:nvPr/>
        </p:nvCxnSpPr>
        <p:spPr>
          <a:xfrm>
            <a:off x="7552275" y="2017448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7E62BF-3555-3294-D5FF-D508BCD5FAAE}"/>
              </a:ext>
            </a:extLst>
          </p:cNvPr>
          <p:cNvCxnSpPr/>
          <p:nvPr/>
        </p:nvCxnSpPr>
        <p:spPr>
          <a:xfrm>
            <a:off x="8771468" y="2017447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358E9B5-A857-B34B-3CBE-A28F5A651D59}"/>
              </a:ext>
            </a:extLst>
          </p:cNvPr>
          <p:cNvSpPr/>
          <p:nvPr/>
        </p:nvSpPr>
        <p:spPr>
          <a:xfrm>
            <a:off x="2188635" y="1661767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F192A7-E02E-0F01-5547-5FBFDE5D5F9A}"/>
              </a:ext>
            </a:extLst>
          </p:cNvPr>
          <p:cNvSpPr/>
          <p:nvPr/>
        </p:nvSpPr>
        <p:spPr>
          <a:xfrm>
            <a:off x="3471329" y="1661766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23AAD6-20AE-5D64-1914-CED3C0C8DAD2}"/>
              </a:ext>
            </a:extLst>
          </p:cNvPr>
          <p:cNvSpPr/>
          <p:nvPr/>
        </p:nvSpPr>
        <p:spPr>
          <a:xfrm>
            <a:off x="4840832" y="1678146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6DE766-57A1-CC4D-C5C6-1DCEAE7DCC7B}"/>
              </a:ext>
            </a:extLst>
          </p:cNvPr>
          <p:cNvSpPr/>
          <p:nvPr/>
        </p:nvSpPr>
        <p:spPr>
          <a:xfrm>
            <a:off x="6167968" y="1661765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29B42D-F865-4F64-4B7E-8394E60C0807}"/>
              </a:ext>
            </a:extLst>
          </p:cNvPr>
          <p:cNvSpPr/>
          <p:nvPr/>
        </p:nvSpPr>
        <p:spPr>
          <a:xfrm>
            <a:off x="7564979" y="1648178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2AB235-A32B-AF20-B649-3E355569F7D8}"/>
              </a:ext>
            </a:extLst>
          </p:cNvPr>
          <p:cNvSpPr/>
          <p:nvPr/>
        </p:nvSpPr>
        <p:spPr>
          <a:xfrm>
            <a:off x="8847673" y="1647308"/>
            <a:ext cx="397925" cy="322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454CCFA4-8D04-E905-B794-455DCA37A507}"/>
              </a:ext>
            </a:extLst>
          </p:cNvPr>
          <p:cNvSpPr/>
          <p:nvPr/>
        </p:nvSpPr>
        <p:spPr>
          <a:xfrm>
            <a:off x="2332567" y="1023425"/>
            <a:ext cx="4233326" cy="5642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C80CF7-758A-92B9-9396-74BED661FAC6}"/>
              </a:ext>
            </a:extLst>
          </p:cNvPr>
          <p:cNvSpPr txBox="1"/>
          <p:nvPr/>
        </p:nvSpPr>
        <p:spPr>
          <a:xfrm>
            <a:off x="1986462" y="82381"/>
            <a:ext cx="4410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Element left of pivot are smaller</a:t>
            </a:r>
            <a:endParaRPr lang="en-IN" sz="2800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A2978ED-B3D0-C728-ECA3-D8BED6B194B3}"/>
              </a:ext>
            </a:extLst>
          </p:cNvPr>
          <p:cNvSpPr/>
          <p:nvPr/>
        </p:nvSpPr>
        <p:spPr>
          <a:xfrm>
            <a:off x="7736945" y="1023425"/>
            <a:ext cx="2069046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9836BB-7EBF-7A1F-378C-3DD7EE778CF4}"/>
              </a:ext>
            </a:extLst>
          </p:cNvPr>
          <p:cNvSpPr txBox="1"/>
          <p:nvPr/>
        </p:nvSpPr>
        <p:spPr>
          <a:xfrm>
            <a:off x="7195739" y="144726"/>
            <a:ext cx="31514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Element  right of pivot are greater </a:t>
            </a:r>
            <a:endParaRPr lang="en-IN" sz="2800" dirty="0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DBEA87AD-34A6-93B8-5B72-F22F18D0A440}"/>
              </a:ext>
            </a:extLst>
          </p:cNvPr>
          <p:cNvSpPr/>
          <p:nvPr/>
        </p:nvSpPr>
        <p:spPr>
          <a:xfrm>
            <a:off x="7725847" y="3198548"/>
            <a:ext cx="237057" cy="514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94255418-ED22-A88E-453B-06818455CD49}"/>
              </a:ext>
            </a:extLst>
          </p:cNvPr>
          <p:cNvSpPr/>
          <p:nvPr/>
        </p:nvSpPr>
        <p:spPr>
          <a:xfrm>
            <a:off x="8297342" y="3176588"/>
            <a:ext cx="237057" cy="514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AFC749-A665-A314-AAA2-54A583CF5B0F}"/>
              </a:ext>
            </a:extLst>
          </p:cNvPr>
          <p:cNvSpPr txBox="1"/>
          <p:nvPr/>
        </p:nvSpPr>
        <p:spPr>
          <a:xfrm>
            <a:off x="7043217" y="3748547"/>
            <a:ext cx="1018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LEFT</a:t>
            </a:r>
            <a:endParaRPr lang="en-IN" sz="3200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493E4E-A1E1-EBCE-B43B-3A0943A7D98F}"/>
              </a:ext>
            </a:extLst>
          </p:cNvPr>
          <p:cNvSpPr txBox="1"/>
          <p:nvPr/>
        </p:nvSpPr>
        <p:spPr>
          <a:xfrm>
            <a:off x="7985138" y="3784141"/>
            <a:ext cx="1447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RIGHT</a:t>
            </a:r>
            <a:endParaRPr lang="en-IN" sz="3200" dirty="0">
              <a:solidFill>
                <a:srgbClr val="00B050"/>
              </a:solidFill>
            </a:endParaRPr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1076C26C-EF7A-254A-032B-02179EE2FC5B}"/>
              </a:ext>
            </a:extLst>
          </p:cNvPr>
          <p:cNvSpPr/>
          <p:nvPr/>
        </p:nvSpPr>
        <p:spPr>
          <a:xfrm>
            <a:off x="1986462" y="4509029"/>
            <a:ext cx="4737091" cy="7789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32E17B53-4DC0-FE41-62A9-15D3C65B3C07}"/>
              </a:ext>
            </a:extLst>
          </p:cNvPr>
          <p:cNvSpPr/>
          <p:nvPr/>
        </p:nvSpPr>
        <p:spPr>
          <a:xfrm>
            <a:off x="7985138" y="4509029"/>
            <a:ext cx="1820853" cy="7789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369D2B-64FB-5547-76D0-31908D2D3A83}"/>
              </a:ext>
            </a:extLst>
          </p:cNvPr>
          <p:cNvSpPr txBox="1"/>
          <p:nvPr/>
        </p:nvSpPr>
        <p:spPr>
          <a:xfrm>
            <a:off x="3036331" y="3891862"/>
            <a:ext cx="368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Left sub array</a:t>
            </a:r>
            <a:endParaRPr lang="en-IN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0BDF3D-E969-DF73-85AC-B97A8FA40773}"/>
              </a:ext>
            </a:extLst>
          </p:cNvPr>
          <p:cNvSpPr txBox="1"/>
          <p:nvPr/>
        </p:nvSpPr>
        <p:spPr>
          <a:xfrm>
            <a:off x="7985138" y="5470852"/>
            <a:ext cx="368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Right sub array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27348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580DC-D38F-764F-29E3-4D653A879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3466"/>
            <a:ext cx="10515600" cy="5909733"/>
          </a:xfrm>
        </p:spPr>
        <p:txBody>
          <a:bodyPr/>
          <a:lstStyle/>
          <a:p>
            <a:r>
              <a:rPr lang="en-US" dirty="0"/>
              <a:t>Pivot = 4                            is pivot &lt; left</a:t>
            </a:r>
          </a:p>
          <a:p>
            <a:r>
              <a:rPr lang="en-US" dirty="0"/>
              <a:t>Left = 1                                        (4 &lt; 1)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No</a:t>
            </a:r>
          </a:p>
          <a:p>
            <a:pPr marL="0" indent="0">
              <a:buNone/>
            </a:pPr>
            <a:r>
              <a:rPr lang="en-US" dirty="0"/>
              <a:t>So we swap pivot and right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Now move the pivot to right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E20968-1D2D-0DD7-E7CE-3941AB82783A}"/>
              </a:ext>
            </a:extLst>
          </p:cNvPr>
          <p:cNvSpPr/>
          <p:nvPr/>
        </p:nvSpPr>
        <p:spPr>
          <a:xfrm>
            <a:off x="2116667" y="3033448"/>
            <a:ext cx="7958666" cy="10837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7200" dirty="0"/>
          </a:p>
          <a:p>
            <a:r>
              <a:rPr lang="en-US" sz="7200" dirty="0"/>
              <a:t> </a:t>
            </a:r>
            <a:r>
              <a:rPr lang="en-US" sz="7200" dirty="0">
                <a:solidFill>
                  <a:srgbClr val="FF0000"/>
                </a:solidFill>
              </a:rPr>
              <a:t> 4    </a:t>
            </a:r>
            <a:r>
              <a:rPr lang="en-US" sz="7200" dirty="0"/>
              <a:t>2    </a:t>
            </a:r>
            <a:r>
              <a:rPr lang="en-US" sz="7200" dirty="0">
                <a:solidFill>
                  <a:schemeClr val="tx1"/>
                </a:solidFill>
              </a:rPr>
              <a:t>3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r>
              <a:rPr lang="en-US" sz="7200" dirty="0"/>
              <a:t>   1    </a:t>
            </a:r>
            <a:r>
              <a:rPr lang="en-US" sz="7200" dirty="0">
                <a:solidFill>
                  <a:schemeClr val="tx1"/>
                </a:solidFill>
              </a:rPr>
              <a:t>5</a:t>
            </a:r>
            <a:r>
              <a:rPr lang="en-US" sz="7200" dirty="0"/>
              <a:t>    </a:t>
            </a:r>
            <a:r>
              <a:rPr lang="en-US" sz="7200" dirty="0">
                <a:solidFill>
                  <a:schemeClr val="tx1"/>
                </a:solidFill>
              </a:rPr>
              <a:t>6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r>
              <a:rPr lang="en-US" sz="7200" dirty="0"/>
              <a:t> </a:t>
            </a:r>
          </a:p>
          <a:p>
            <a:endParaRPr lang="en-IN" sz="7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23B618-E7E2-7B45-B72E-62ECBF8F26C6}"/>
              </a:ext>
            </a:extLst>
          </p:cNvPr>
          <p:cNvCxnSpPr/>
          <p:nvPr/>
        </p:nvCxnSpPr>
        <p:spPr>
          <a:xfrm>
            <a:off x="3471329" y="3033448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5F9F3E-B0BA-2D96-D8A7-4057A9CC5713}"/>
              </a:ext>
            </a:extLst>
          </p:cNvPr>
          <p:cNvCxnSpPr/>
          <p:nvPr/>
        </p:nvCxnSpPr>
        <p:spPr>
          <a:xfrm>
            <a:off x="4842929" y="3033448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AD142C-5CED-D3A0-AE70-FCB4F4F20BE3}"/>
              </a:ext>
            </a:extLst>
          </p:cNvPr>
          <p:cNvCxnSpPr/>
          <p:nvPr/>
        </p:nvCxnSpPr>
        <p:spPr>
          <a:xfrm>
            <a:off x="6095996" y="3033448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6E74D3-6792-D5F6-8CF2-EC90ADAEF1D2}"/>
              </a:ext>
            </a:extLst>
          </p:cNvPr>
          <p:cNvCxnSpPr/>
          <p:nvPr/>
        </p:nvCxnSpPr>
        <p:spPr>
          <a:xfrm>
            <a:off x="7247462" y="3033448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94B142-B337-BCD5-68AA-1EAC84411F02}"/>
              </a:ext>
            </a:extLst>
          </p:cNvPr>
          <p:cNvCxnSpPr/>
          <p:nvPr/>
        </p:nvCxnSpPr>
        <p:spPr>
          <a:xfrm>
            <a:off x="8568263" y="3033448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D7B0C3E-186E-C3DE-C5B0-8DF5A6CEF5E3}"/>
              </a:ext>
            </a:extLst>
          </p:cNvPr>
          <p:cNvSpPr/>
          <p:nvPr/>
        </p:nvSpPr>
        <p:spPr>
          <a:xfrm>
            <a:off x="2116667" y="2694147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6ECE3B-BA5D-FF77-865C-B8DD1A66FDBF}"/>
              </a:ext>
            </a:extLst>
          </p:cNvPr>
          <p:cNvSpPr/>
          <p:nvPr/>
        </p:nvSpPr>
        <p:spPr>
          <a:xfrm>
            <a:off x="3467094" y="2694147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F886BD-7D23-7EC0-934D-4FB5FCB67FEB}"/>
              </a:ext>
            </a:extLst>
          </p:cNvPr>
          <p:cNvSpPr/>
          <p:nvPr/>
        </p:nvSpPr>
        <p:spPr>
          <a:xfrm>
            <a:off x="4851404" y="2694146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16F441-E24A-8A00-9AED-3CB5EBC9E5B2}"/>
              </a:ext>
            </a:extLst>
          </p:cNvPr>
          <p:cNvSpPr/>
          <p:nvPr/>
        </p:nvSpPr>
        <p:spPr>
          <a:xfrm>
            <a:off x="6104471" y="2694145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29DF4-09A0-D0D8-BF3B-D1ECC7BA7469}"/>
              </a:ext>
            </a:extLst>
          </p:cNvPr>
          <p:cNvSpPr/>
          <p:nvPr/>
        </p:nvSpPr>
        <p:spPr>
          <a:xfrm>
            <a:off x="7247462" y="2678959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B325DE-2869-177E-B3C8-3B4E5F397EE6}"/>
              </a:ext>
            </a:extLst>
          </p:cNvPr>
          <p:cNvSpPr/>
          <p:nvPr/>
        </p:nvSpPr>
        <p:spPr>
          <a:xfrm>
            <a:off x="8568263" y="2694145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D099F1-CAFB-1B14-CFA0-BF74EEF33184}"/>
              </a:ext>
            </a:extLst>
          </p:cNvPr>
          <p:cNvSpPr txBox="1"/>
          <p:nvPr/>
        </p:nvSpPr>
        <p:spPr>
          <a:xfrm>
            <a:off x="2203442" y="4202811"/>
            <a:ext cx="1018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LEFT</a:t>
            </a:r>
            <a:endParaRPr lang="en-IN" sz="3200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F11B7B-A5F8-FF62-2901-BE12438AA26E}"/>
              </a:ext>
            </a:extLst>
          </p:cNvPr>
          <p:cNvSpPr txBox="1"/>
          <p:nvPr/>
        </p:nvSpPr>
        <p:spPr>
          <a:xfrm>
            <a:off x="6032476" y="4269909"/>
            <a:ext cx="1447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RIGHT</a:t>
            </a:r>
            <a:endParaRPr lang="en-IN" sz="3200" dirty="0">
              <a:solidFill>
                <a:srgbClr val="00B05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FDED8BF-A321-390E-A04D-AD2647D8A9A9}"/>
              </a:ext>
            </a:extLst>
          </p:cNvPr>
          <p:cNvCxnSpPr>
            <a:cxnSpLocks/>
          </p:cNvCxnSpPr>
          <p:nvPr/>
        </p:nvCxnSpPr>
        <p:spPr>
          <a:xfrm>
            <a:off x="3022585" y="4202811"/>
            <a:ext cx="1820344" cy="881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26F811-A91B-20D4-C7F6-6FC5D16F8E55}"/>
              </a:ext>
            </a:extLst>
          </p:cNvPr>
          <p:cNvCxnSpPr>
            <a:cxnSpLocks/>
          </p:cNvCxnSpPr>
          <p:nvPr/>
        </p:nvCxnSpPr>
        <p:spPr>
          <a:xfrm flipV="1">
            <a:off x="4851404" y="4132369"/>
            <a:ext cx="1650992" cy="951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525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E6AE3-9EB9-22B0-B630-95377126D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6533"/>
            <a:ext cx="10515600" cy="55504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THE ARRAY IS SORTED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97AF39-745B-7A34-7BAF-92EC19766C33}"/>
              </a:ext>
            </a:extLst>
          </p:cNvPr>
          <p:cNvSpPr/>
          <p:nvPr/>
        </p:nvSpPr>
        <p:spPr>
          <a:xfrm>
            <a:off x="1879600" y="1035315"/>
            <a:ext cx="7958666" cy="10837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7200" dirty="0"/>
          </a:p>
          <a:p>
            <a:r>
              <a:rPr lang="en-US" sz="7200" dirty="0"/>
              <a:t> </a:t>
            </a:r>
            <a:r>
              <a:rPr lang="en-US" sz="7200" dirty="0">
                <a:solidFill>
                  <a:srgbClr val="FF0000"/>
                </a:solidFill>
              </a:rPr>
              <a:t> 1    </a:t>
            </a:r>
            <a:r>
              <a:rPr lang="en-US" sz="7200" dirty="0"/>
              <a:t>2    </a:t>
            </a:r>
            <a:r>
              <a:rPr lang="en-US" sz="7200" dirty="0">
                <a:solidFill>
                  <a:schemeClr val="tx1"/>
                </a:solidFill>
              </a:rPr>
              <a:t>3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r>
              <a:rPr lang="en-US" sz="7200" dirty="0"/>
              <a:t>   4    </a:t>
            </a:r>
            <a:r>
              <a:rPr lang="en-US" sz="7200" dirty="0">
                <a:solidFill>
                  <a:schemeClr val="tx1"/>
                </a:solidFill>
              </a:rPr>
              <a:t>5</a:t>
            </a:r>
            <a:r>
              <a:rPr lang="en-US" sz="7200" dirty="0"/>
              <a:t>    </a:t>
            </a:r>
            <a:r>
              <a:rPr lang="en-US" sz="7200" dirty="0">
                <a:solidFill>
                  <a:schemeClr val="tx1"/>
                </a:solidFill>
              </a:rPr>
              <a:t>6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r>
              <a:rPr lang="en-US" sz="7200" dirty="0"/>
              <a:t> </a:t>
            </a:r>
          </a:p>
          <a:p>
            <a:endParaRPr lang="en-IN" sz="7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D342F-2A52-70F7-8303-B6CA7DB83659}"/>
              </a:ext>
            </a:extLst>
          </p:cNvPr>
          <p:cNvCxnSpPr/>
          <p:nvPr/>
        </p:nvCxnSpPr>
        <p:spPr>
          <a:xfrm>
            <a:off x="3166529" y="1035315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549F34-E82A-51B9-6592-524D70CCACA7}"/>
              </a:ext>
            </a:extLst>
          </p:cNvPr>
          <p:cNvCxnSpPr/>
          <p:nvPr/>
        </p:nvCxnSpPr>
        <p:spPr>
          <a:xfrm>
            <a:off x="4571995" y="1035315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62DA72-B29D-F96E-2E11-ADFAAD01F7C4}"/>
              </a:ext>
            </a:extLst>
          </p:cNvPr>
          <p:cNvCxnSpPr/>
          <p:nvPr/>
        </p:nvCxnSpPr>
        <p:spPr>
          <a:xfrm>
            <a:off x="5909729" y="1035315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230AA-65C0-48C4-6F41-A67538D60BBE}"/>
              </a:ext>
            </a:extLst>
          </p:cNvPr>
          <p:cNvCxnSpPr/>
          <p:nvPr/>
        </p:nvCxnSpPr>
        <p:spPr>
          <a:xfrm>
            <a:off x="7196662" y="1035315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BB1D8E-139B-4A9B-2DB8-3EE00DAEAA89}"/>
              </a:ext>
            </a:extLst>
          </p:cNvPr>
          <p:cNvCxnSpPr/>
          <p:nvPr/>
        </p:nvCxnSpPr>
        <p:spPr>
          <a:xfrm>
            <a:off x="8432795" y="1035315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Up 10">
            <a:extLst>
              <a:ext uri="{FF2B5EF4-FFF2-40B4-BE49-F238E27FC236}">
                <a16:creationId xmlns:a16="http://schemas.microsoft.com/office/drawing/2014/main" id="{425CF806-2CF7-CDC0-1535-04ACE2D2A3CC}"/>
              </a:ext>
            </a:extLst>
          </p:cNvPr>
          <p:cNvSpPr/>
          <p:nvPr/>
        </p:nvSpPr>
        <p:spPr>
          <a:xfrm>
            <a:off x="2539991" y="2190991"/>
            <a:ext cx="237057" cy="514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9EBFE1B-E0D3-97FB-4466-7612772B6ADF}"/>
              </a:ext>
            </a:extLst>
          </p:cNvPr>
          <p:cNvSpPr/>
          <p:nvPr/>
        </p:nvSpPr>
        <p:spPr>
          <a:xfrm>
            <a:off x="6405047" y="2127515"/>
            <a:ext cx="237057" cy="514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017426-8571-B026-3CF2-753D57B643C1}"/>
              </a:ext>
            </a:extLst>
          </p:cNvPr>
          <p:cNvSpPr txBox="1"/>
          <p:nvPr/>
        </p:nvSpPr>
        <p:spPr>
          <a:xfrm>
            <a:off x="2039405" y="2816973"/>
            <a:ext cx="1018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LEFT</a:t>
            </a:r>
            <a:endParaRPr lang="en-IN" sz="3200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99535A-C247-7ED8-4D5E-227AD5383825}"/>
              </a:ext>
            </a:extLst>
          </p:cNvPr>
          <p:cNvSpPr txBox="1"/>
          <p:nvPr/>
        </p:nvSpPr>
        <p:spPr>
          <a:xfrm>
            <a:off x="5799669" y="2816972"/>
            <a:ext cx="1447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RIGHT</a:t>
            </a:r>
            <a:endParaRPr lang="en-IN" sz="3200" dirty="0">
              <a:solidFill>
                <a:srgbClr val="00B05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EAAEDF-6C5E-B26B-8E83-DBD42ABD31BD}"/>
              </a:ext>
            </a:extLst>
          </p:cNvPr>
          <p:cNvSpPr/>
          <p:nvPr/>
        </p:nvSpPr>
        <p:spPr>
          <a:xfrm>
            <a:off x="1879600" y="4099671"/>
            <a:ext cx="7958666" cy="10837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7200" dirty="0"/>
          </a:p>
          <a:p>
            <a:r>
              <a:rPr lang="en-US" sz="7200" dirty="0"/>
              <a:t> </a:t>
            </a:r>
            <a:r>
              <a:rPr lang="en-US" sz="7200" dirty="0">
                <a:solidFill>
                  <a:srgbClr val="FF0000"/>
                </a:solidFill>
              </a:rPr>
              <a:t> 1    </a:t>
            </a:r>
            <a:r>
              <a:rPr lang="en-US" sz="7200" dirty="0"/>
              <a:t>2    </a:t>
            </a:r>
            <a:r>
              <a:rPr lang="en-US" sz="7200" dirty="0">
                <a:solidFill>
                  <a:schemeClr val="tx1"/>
                </a:solidFill>
              </a:rPr>
              <a:t>3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r>
              <a:rPr lang="en-US" sz="7200" dirty="0"/>
              <a:t>   4    </a:t>
            </a:r>
            <a:r>
              <a:rPr lang="en-US" sz="7200" dirty="0">
                <a:solidFill>
                  <a:schemeClr val="tx1"/>
                </a:solidFill>
              </a:rPr>
              <a:t>5</a:t>
            </a:r>
            <a:r>
              <a:rPr lang="en-US" sz="7200" dirty="0"/>
              <a:t>    </a:t>
            </a:r>
            <a:r>
              <a:rPr lang="en-US" sz="7200" dirty="0">
                <a:solidFill>
                  <a:schemeClr val="tx1"/>
                </a:solidFill>
              </a:rPr>
              <a:t>6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r>
              <a:rPr lang="en-US" sz="7200" dirty="0"/>
              <a:t> </a:t>
            </a:r>
          </a:p>
          <a:p>
            <a:endParaRPr lang="en-IN" sz="72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292338-84AF-106A-A0C3-55B68E80DB6E}"/>
              </a:ext>
            </a:extLst>
          </p:cNvPr>
          <p:cNvCxnSpPr/>
          <p:nvPr/>
        </p:nvCxnSpPr>
        <p:spPr>
          <a:xfrm>
            <a:off x="3166529" y="4099670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B5852E-D6FD-9F61-2FBC-168BD1010495}"/>
              </a:ext>
            </a:extLst>
          </p:cNvPr>
          <p:cNvCxnSpPr/>
          <p:nvPr/>
        </p:nvCxnSpPr>
        <p:spPr>
          <a:xfrm>
            <a:off x="4571995" y="4099669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2EE83D-66DB-C0D4-9BF2-E1B48ED15E4A}"/>
              </a:ext>
            </a:extLst>
          </p:cNvPr>
          <p:cNvCxnSpPr/>
          <p:nvPr/>
        </p:nvCxnSpPr>
        <p:spPr>
          <a:xfrm>
            <a:off x="5799669" y="4099668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D801E3-6CDF-7ED2-C9C8-1C31262E77A1}"/>
              </a:ext>
            </a:extLst>
          </p:cNvPr>
          <p:cNvCxnSpPr/>
          <p:nvPr/>
        </p:nvCxnSpPr>
        <p:spPr>
          <a:xfrm>
            <a:off x="7145858" y="4099667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102AF9-10C3-3886-7D1D-E8E6DA48ADC8}"/>
              </a:ext>
            </a:extLst>
          </p:cNvPr>
          <p:cNvCxnSpPr/>
          <p:nvPr/>
        </p:nvCxnSpPr>
        <p:spPr>
          <a:xfrm>
            <a:off x="8432791" y="4118981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3D18C42-9C6C-853B-FF0F-7BB738B187C7}"/>
              </a:ext>
            </a:extLst>
          </p:cNvPr>
          <p:cNvSpPr/>
          <p:nvPr/>
        </p:nvSpPr>
        <p:spPr>
          <a:xfrm>
            <a:off x="1879600" y="3741060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0CF3E3-CCEE-85AA-AFDD-A778A6EA4B10}"/>
              </a:ext>
            </a:extLst>
          </p:cNvPr>
          <p:cNvSpPr/>
          <p:nvPr/>
        </p:nvSpPr>
        <p:spPr>
          <a:xfrm>
            <a:off x="1879600" y="681037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900C68-3E61-162D-8289-9486926CC3D5}"/>
              </a:ext>
            </a:extLst>
          </p:cNvPr>
          <p:cNvSpPr/>
          <p:nvPr/>
        </p:nvSpPr>
        <p:spPr>
          <a:xfrm>
            <a:off x="3166529" y="681036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A4E375-0ED0-E23B-535F-815E6A25EC1D}"/>
              </a:ext>
            </a:extLst>
          </p:cNvPr>
          <p:cNvSpPr/>
          <p:nvPr/>
        </p:nvSpPr>
        <p:spPr>
          <a:xfrm>
            <a:off x="5846235" y="3728876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7A1ECD-EBA9-F471-D55E-E8486A4CC6AE}"/>
              </a:ext>
            </a:extLst>
          </p:cNvPr>
          <p:cNvSpPr/>
          <p:nvPr/>
        </p:nvSpPr>
        <p:spPr>
          <a:xfrm>
            <a:off x="3166529" y="3738603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7FD6FA-6865-82F9-0534-A7BE9995CC8C}"/>
              </a:ext>
            </a:extLst>
          </p:cNvPr>
          <p:cNvSpPr/>
          <p:nvPr/>
        </p:nvSpPr>
        <p:spPr>
          <a:xfrm>
            <a:off x="4559306" y="3749486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CBBB58-B97A-9E02-752F-03DE6C86AE49}"/>
              </a:ext>
            </a:extLst>
          </p:cNvPr>
          <p:cNvSpPr/>
          <p:nvPr/>
        </p:nvSpPr>
        <p:spPr>
          <a:xfrm>
            <a:off x="7154325" y="3728875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4019EB-E1F1-EFFB-26C2-D61BD28203F1}"/>
              </a:ext>
            </a:extLst>
          </p:cNvPr>
          <p:cNvSpPr/>
          <p:nvPr/>
        </p:nvSpPr>
        <p:spPr>
          <a:xfrm>
            <a:off x="8432791" y="3728874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84D7610-5A0E-EA37-CAC6-DA171876AC9E}"/>
              </a:ext>
            </a:extLst>
          </p:cNvPr>
          <p:cNvSpPr/>
          <p:nvPr/>
        </p:nvSpPr>
        <p:spPr>
          <a:xfrm>
            <a:off x="4593174" y="681035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9CE80F-59C8-53A1-E69C-2AA2F7B2CC00}"/>
              </a:ext>
            </a:extLst>
          </p:cNvPr>
          <p:cNvSpPr/>
          <p:nvPr/>
        </p:nvSpPr>
        <p:spPr>
          <a:xfrm>
            <a:off x="5913964" y="661594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FC779D6-DCF4-1BA5-C67C-3DB12F797112}"/>
              </a:ext>
            </a:extLst>
          </p:cNvPr>
          <p:cNvSpPr/>
          <p:nvPr/>
        </p:nvSpPr>
        <p:spPr>
          <a:xfrm>
            <a:off x="7234754" y="678804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7EF31C-958F-7C08-08DD-107EBFB7D337}"/>
              </a:ext>
            </a:extLst>
          </p:cNvPr>
          <p:cNvSpPr/>
          <p:nvPr/>
        </p:nvSpPr>
        <p:spPr>
          <a:xfrm>
            <a:off x="8428575" y="661594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025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13D7-55DA-E02A-F623-9F8EA088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667"/>
            <a:ext cx="10515600" cy="1117601"/>
          </a:xfrm>
        </p:spPr>
        <p:txBody>
          <a:bodyPr/>
          <a:lstStyle/>
          <a:p>
            <a:pPr algn="ctr"/>
            <a:r>
              <a:rPr lang="en-US" b="1" dirty="0"/>
              <a:t> QUICK SORT ALGORITHM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1262D-CCDF-4142-0CFC-E9201F29B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Quicksort is a sorting algorithm based on the divide and conquer approach.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 array is divided into subarrays by selecting a pivot element (element selected from the array).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While dividing the array, the pivot element should be positioned in such a way that elements less than pivot are kept on the left side and elements greater than pivot are on the right side of the pivot.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833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6F6C-0418-DB8E-6CC0-0502787EB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8F204-1F89-9157-4B89-E225A4302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an array having 6 elements</a:t>
            </a:r>
          </a:p>
          <a:p>
            <a:pPr marL="0" indent="0">
              <a:buNone/>
            </a:pPr>
            <a:r>
              <a:rPr lang="en-US" dirty="0"/>
              <a:t>              pivot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</a:t>
            </a:r>
          </a:p>
          <a:p>
            <a:pPr marL="0" indent="0">
              <a:buNone/>
            </a:pPr>
            <a:r>
              <a:rPr lang="en-IN" dirty="0"/>
              <a:t>        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Step1. choose any element from the array call it the pivot.</a:t>
            </a:r>
          </a:p>
          <a:p>
            <a:pPr marL="0" indent="0">
              <a:buNone/>
            </a:pPr>
            <a:r>
              <a:rPr lang="en-IN" dirty="0"/>
              <a:t>Step 2. choose 5 is the first element of my array as the pivot.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28C22B-F2C2-51DF-86A2-7AB54B8DEEC9}"/>
              </a:ext>
            </a:extLst>
          </p:cNvPr>
          <p:cNvSpPr/>
          <p:nvPr/>
        </p:nvSpPr>
        <p:spPr>
          <a:xfrm>
            <a:off x="1888066" y="2967827"/>
            <a:ext cx="7501467" cy="10837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                               </a:t>
            </a:r>
            <a:endParaRPr lang="en-IN" sz="5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59128F-46F6-B289-CD9B-21A8C7B75AD3}"/>
              </a:ext>
            </a:extLst>
          </p:cNvPr>
          <p:cNvCxnSpPr/>
          <p:nvPr/>
        </p:nvCxnSpPr>
        <p:spPr>
          <a:xfrm>
            <a:off x="8144933" y="2959892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B07CCD-56C1-D426-4DF7-216CC85B1783}"/>
              </a:ext>
            </a:extLst>
          </p:cNvPr>
          <p:cNvCxnSpPr/>
          <p:nvPr/>
        </p:nvCxnSpPr>
        <p:spPr>
          <a:xfrm>
            <a:off x="3234266" y="3006776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20042B-54C0-837E-E9C3-29EA2542548B}"/>
              </a:ext>
            </a:extLst>
          </p:cNvPr>
          <p:cNvCxnSpPr/>
          <p:nvPr/>
        </p:nvCxnSpPr>
        <p:spPr>
          <a:xfrm>
            <a:off x="4622800" y="3006775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5EA4CB-C9DF-4525-C87F-C9CE834B3DCD}"/>
              </a:ext>
            </a:extLst>
          </p:cNvPr>
          <p:cNvCxnSpPr/>
          <p:nvPr/>
        </p:nvCxnSpPr>
        <p:spPr>
          <a:xfrm>
            <a:off x="5791199" y="2967825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30A67A-92F1-1659-4B27-A845B6F04945}"/>
              </a:ext>
            </a:extLst>
          </p:cNvPr>
          <p:cNvCxnSpPr/>
          <p:nvPr/>
        </p:nvCxnSpPr>
        <p:spPr>
          <a:xfrm>
            <a:off x="6891866" y="3013499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AB80AAC-E0D3-E5BB-F5E3-6E419D82BF7B}"/>
              </a:ext>
            </a:extLst>
          </p:cNvPr>
          <p:cNvSpPr txBox="1"/>
          <p:nvPr/>
        </p:nvSpPr>
        <p:spPr>
          <a:xfrm>
            <a:off x="2286001" y="3055203"/>
            <a:ext cx="634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5</a:t>
            </a:r>
            <a:endParaRPr lang="en-IN" sz="48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EC4C9-04A5-DA28-0E5A-2481B8D245E3}"/>
              </a:ext>
            </a:extLst>
          </p:cNvPr>
          <p:cNvSpPr txBox="1"/>
          <p:nvPr/>
        </p:nvSpPr>
        <p:spPr>
          <a:xfrm>
            <a:off x="3729567" y="3094194"/>
            <a:ext cx="634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2</a:t>
            </a:r>
            <a:endParaRPr lang="en-IN" sz="4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A49F74-7D4C-FB9D-FB93-6C9117FF0BD7}"/>
              </a:ext>
            </a:extLst>
          </p:cNvPr>
          <p:cNvSpPr txBox="1"/>
          <p:nvPr/>
        </p:nvSpPr>
        <p:spPr>
          <a:xfrm>
            <a:off x="4914906" y="3043927"/>
            <a:ext cx="634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6</a:t>
            </a:r>
            <a:endParaRPr lang="en-IN" sz="4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C0B9C4-98F5-DBC5-A520-AE1E84741E0A}"/>
              </a:ext>
            </a:extLst>
          </p:cNvPr>
          <p:cNvSpPr txBox="1"/>
          <p:nvPr/>
        </p:nvSpPr>
        <p:spPr>
          <a:xfrm>
            <a:off x="6053666" y="3086261"/>
            <a:ext cx="634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</a:t>
            </a:r>
            <a:endParaRPr lang="en-IN" sz="4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5806EB-16A8-B834-3267-4FC6D575AB59}"/>
              </a:ext>
            </a:extLst>
          </p:cNvPr>
          <p:cNvSpPr txBox="1"/>
          <p:nvPr/>
        </p:nvSpPr>
        <p:spPr>
          <a:xfrm>
            <a:off x="7247466" y="3094192"/>
            <a:ext cx="634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3</a:t>
            </a:r>
            <a:endParaRPr lang="en-IN" sz="4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A49910-698C-B3FC-3520-82DE7B4E604B}"/>
              </a:ext>
            </a:extLst>
          </p:cNvPr>
          <p:cNvSpPr txBox="1"/>
          <p:nvPr/>
        </p:nvSpPr>
        <p:spPr>
          <a:xfrm>
            <a:off x="8445500" y="3043927"/>
            <a:ext cx="634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4</a:t>
            </a:r>
            <a:endParaRPr lang="en-IN" sz="4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F406CD-D075-C03E-62B7-CA9188FE2B98}"/>
              </a:ext>
            </a:extLst>
          </p:cNvPr>
          <p:cNvSpPr/>
          <p:nvPr/>
        </p:nvSpPr>
        <p:spPr>
          <a:xfrm>
            <a:off x="1888066" y="4097232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46907F-3FEF-B9B5-133F-4F0899476683}"/>
              </a:ext>
            </a:extLst>
          </p:cNvPr>
          <p:cNvSpPr/>
          <p:nvPr/>
        </p:nvSpPr>
        <p:spPr>
          <a:xfrm>
            <a:off x="3268115" y="4109037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8EE60F-35FD-DC2A-E55B-F3F613F0698F}"/>
              </a:ext>
            </a:extLst>
          </p:cNvPr>
          <p:cNvSpPr/>
          <p:nvPr/>
        </p:nvSpPr>
        <p:spPr>
          <a:xfrm>
            <a:off x="4648164" y="4110295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65EBA5-46FA-C7A9-8474-03A0E372BD20}"/>
              </a:ext>
            </a:extLst>
          </p:cNvPr>
          <p:cNvSpPr/>
          <p:nvPr/>
        </p:nvSpPr>
        <p:spPr>
          <a:xfrm>
            <a:off x="5808123" y="4097232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47B3D1-F8D3-2A25-75B8-3C86881FEF90}"/>
              </a:ext>
            </a:extLst>
          </p:cNvPr>
          <p:cNvSpPr/>
          <p:nvPr/>
        </p:nvSpPr>
        <p:spPr>
          <a:xfrm>
            <a:off x="6959610" y="4090508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EFD883-A6EE-166C-D699-B13F1582B9DC}"/>
              </a:ext>
            </a:extLst>
          </p:cNvPr>
          <p:cNvSpPr/>
          <p:nvPr/>
        </p:nvSpPr>
        <p:spPr>
          <a:xfrm>
            <a:off x="8208440" y="4097232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08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8F6AB-FD04-1792-F09D-55EE53FE4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3333"/>
            <a:ext cx="10515600" cy="575363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Remember this rule:</a:t>
            </a:r>
          </a:p>
          <a:p>
            <a:r>
              <a:rPr lang="en-US" dirty="0"/>
              <a:t>All element to Right of pivot be greater than pivot.</a:t>
            </a:r>
          </a:p>
          <a:p>
            <a:r>
              <a:rPr lang="en-US" dirty="0"/>
              <a:t>All the elements to the left of pivot be smaller than pivot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                Left                                                               Right</a:t>
            </a:r>
          </a:p>
          <a:p>
            <a:pPr marL="0" indent="0">
              <a:buNone/>
            </a:pP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                                                                             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                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sz="3200" b="1" dirty="0"/>
          </a:p>
          <a:p>
            <a:pPr marL="0" indent="0">
              <a:buNone/>
            </a:pPr>
            <a:r>
              <a:rPr lang="en-IN" sz="3200" b="1" dirty="0"/>
              <a:t>                            Pivot = 5                       is pivot &lt;right</a:t>
            </a:r>
          </a:p>
          <a:p>
            <a:pPr marL="0" indent="0">
              <a:buNone/>
            </a:pPr>
            <a:r>
              <a:rPr lang="en-IN" sz="3200" b="1" dirty="0"/>
              <a:t>                            Right = 4                               (5 &lt; 4)</a:t>
            </a:r>
          </a:p>
          <a:p>
            <a:pPr marL="0" indent="0">
              <a:buNone/>
            </a:pPr>
            <a:r>
              <a:rPr lang="en-IN" sz="3200" b="1" dirty="0"/>
              <a:t>                                                                               No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A2C4FF-CC8B-9AF4-25AB-E74C076947E7}"/>
              </a:ext>
            </a:extLst>
          </p:cNvPr>
          <p:cNvSpPr/>
          <p:nvPr/>
        </p:nvSpPr>
        <p:spPr>
          <a:xfrm>
            <a:off x="2023533" y="2887133"/>
            <a:ext cx="7780862" cy="10837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7200" dirty="0"/>
          </a:p>
          <a:p>
            <a:r>
              <a:rPr lang="en-US" sz="7200" dirty="0"/>
              <a:t> </a:t>
            </a:r>
            <a:r>
              <a:rPr lang="en-US" sz="7200" dirty="0">
                <a:solidFill>
                  <a:srgbClr val="FF0000"/>
                </a:solidFill>
              </a:rPr>
              <a:t>5</a:t>
            </a:r>
            <a:r>
              <a:rPr lang="en-US" sz="7200" dirty="0"/>
              <a:t>     2    6    1    3    4  </a:t>
            </a:r>
          </a:p>
          <a:p>
            <a:endParaRPr lang="en-IN" sz="7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3917A3-538E-157B-7C01-A446E4E63A09}"/>
              </a:ext>
            </a:extLst>
          </p:cNvPr>
          <p:cNvCxnSpPr/>
          <p:nvPr/>
        </p:nvCxnSpPr>
        <p:spPr>
          <a:xfrm>
            <a:off x="3386667" y="2861733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1CFCF7-D1F7-E72D-A06A-A441745E1B41}"/>
              </a:ext>
            </a:extLst>
          </p:cNvPr>
          <p:cNvCxnSpPr/>
          <p:nvPr/>
        </p:nvCxnSpPr>
        <p:spPr>
          <a:xfrm>
            <a:off x="4656667" y="2887133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3A29F6-E1D4-E745-24E0-1E39EE5A2D61}"/>
              </a:ext>
            </a:extLst>
          </p:cNvPr>
          <p:cNvCxnSpPr/>
          <p:nvPr/>
        </p:nvCxnSpPr>
        <p:spPr>
          <a:xfrm>
            <a:off x="5892800" y="2861733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860FD6-9F0B-B69E-B8C5-3A0A2DBEC47C}"/>
              </a:ext>
            </a:extLst>
          </p:cNvPr>
          <p:cNvCxnSpPr/>
          <p:nvPr/>
        </p:nvCxnSpPr>
        <p:spPr>
          <a:xfrm>
            <a:off x="7298267" y="2887133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CA34D4-AF19-8711-0F5E-E264F73CD302}"/>
              </a:ext>
            </a:extLst>
          </p:cNvPr>
          <p:cNvCxnSpPr/>
          <p:nvPr/>
        </p:nvCxnSpPr>
        <p:spPr>
          <a:xfrm>
            <a:off x="8517467" y="2861733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5B2C2AE-39BE-BD9B-DF55-260495DEB10A}"/>
              </a:ext>
            </a:extLst>
          </p:cNvPr>
          <p:cNvSpPr/>
          <p:nvPr/>
        </p:nvSpPr>
        <p:spPr>
          <a:xfrm>
            <a:off x="1888066" y="4097232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5C1B00-3D10-EFE4-F331-38AD8EE4ACE1}"/>
              </a:ext>
            </a:extLst>
          </p:cNvPr>
          <p:cNvSpPr/>
          <p:nvPr/>
        </p:nvSpPr>
        <p:spPr>
          <a:xfrm>
            <a:off x="3437458" y="4097231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0C045-271C-F6CA-8411-DD31DA8FAE25}"/>
              </a:ext>
            </a:extLst>
          </p:cNvPr>
          <p:cNvSpPr/>
          <p:nvPr/>
        </p:nvSpPr>
        <p:spPr>
          <a:xfrm>
            <a:off x="4783640" y="4063998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CE123E-7D51-075B-9CA4-95EFC849E557}"/>
              </a:ext>
            </a:extLst>
          </p:cNvPr>
          <p:cNvSpPr/>
          <p:nvPr/>
        </p:nvSpPr>
        <p:spPr>
          <a:xfrm>
            <a:off x="6134069" y="4097863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FBCD37-51B6-1D9C-95D0-2F3AD70829F6}"/>
              </a:ext>
            </a:extLst>
          </p:cNvPr>
          <p:cNvSpPr/>
          <p:nvPr/>
        </p:nvSpPr>
        <p:spPr>
          <a:xfrm>
            <a:off x="7463309" y="4081564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850515-5201-2C3B-7E05-9F6041C5C74D}"/>
              </a:ext>
            </a:extLst>
          </p:cNvPr>
          <p:cNvSpPr/>
          <p:nvPr/>
        </p:nvSpPr>
        <p:spPr>
          <a:xfrm>
            <a:off x="8631717" y="4081563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5317038A-EECF-E9AC-74B8-DAB2C54248C7}"/>
              </a:ext>
            </a:extLst>
          </p:cNvPr>
          <p:cNvSpPr/>
          <p:nvPr/>
        </p:nvSpPr>
        <p:spPr>
          <a:xfrm>
            <a:off x="2544228" y="2434166"/>
            <a:ext cx="215905" cy="4402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B7236FDC-4BD2-08B6-3657-81F5636402B7}"/>
              </a:ext>
            </a:extLst>
          </p:cNvPr>
          <p:cNvSpPr/>
          <p:nvPr/>
        </p:nvSpPr>
        <p:spPr>
          <a:xfrm>
            <a:off x="9105893" y="2446866"/>
            <a:ext cx="215905" cy="4402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33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8645B-5702-6AC8-30BB-AACABE138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1867"/>
            <a:ext cx="10515600" cy="56350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 we swap pivot and right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dirty="0">
                <a:solidFill>
                  <a:srgbClr val="00B050"/>
                </a:solidFill>
              </a:rPr>
              <a:t>LEFT</a:t>
            </a:r>
            <a:r>
              <a:rPr lang="en-US" dirty="0"/>
              <a:t>                                                                              </a:t>
            </a:r>
            <a:r>
              <a:rPr lang="en-US" dirty="0">
                <a:solidFill>
                  <a:srgbClr val="00B050"/>
                </a:solidFill>
              </a:rPr>
              <a:t>RIGHT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 move pivot to right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061DBA-0DD6-96C0-0F15-C84AECD59483}"/>
              </a:ext>
            </a:extLst>
          </p:cNvPr>
          <p:cNvSpPr/>
          <p:nvPr/>
        </p:nvSpPr>
        <p:spPr>
          <a:xfrm>
            <a:off x="2205569" y="1735666"/>
            <a:ext cx="7780862" cy="10837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7200" dirty="0"/>
          </a:p>
          <a:p>
            <a:r>
              <a:rPr lang="en-US" sz="7200" dirty="0"/>
              <a:t> </a:t>
            </a:r>
            <a:r>
              <a:rPr lang="en-US" sz="7200" dirty="0">
                <a:solidFill>
                  <a:srgbClr val="FF0000"/>
                </a:solidFill>
              </a:rPr>
              <a:t>5</a:t>
            </a:r>
            <a:r>
              <a:rPr lang="en-US" sz="7200" dirty="0"/>
              <a:t>     2    6    1    3    </a:t>
            </a:r>
            <a:r>
              <a:rPr lang="en-US" sz="7200" dirty="0">
                <a:solidFill>
                  <a:srgbClr val="FF0000"/>
                </a:solidFill>
              </a:rPr>
              <a:t>4</a:t>
            </a:r>
            <a:r>
              <a:rPr lang="en-US" sz="7200" dirty="0"/>
              <a:t>  </a:t>
            </a:r>
          </a:p>
          <a:p>
            <a:endParaRPr lang="en-IN" sz="72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6EA28D-2562-FE73-833A-4AE26E64E7C6}"/>
              </a:ext>
            </a:extLst>
          </p:cNvPr>
          <p:cNvCxnSpPr/>
          <p:nvPr/>
        </p:nvCxnSpPr>
        <p:spPr>
          <a:xfrm>
            <a:off x="3505200" y="1735666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F6083A-1774-D114-19E7-AA157881FFBF}"/>
              </a:ext>
            </a:extLst>
          </p:cNvPr>
          <p:cNvCxnSpPr/>
          <p:nvPr/>
        </p:nvCxnSpPr>
        <p:spPr>
          <a:xfrm>
            <a:off x="4893734" y="1735666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8026E6-BCAE-2707-83DB-2AE574C54219}"/>
              </a:ext>
            </a:extLst>
          </p:cNvPr>
          <p:cNvCxnSpPr/>
          <p:nvPr/>
        </p:nvCxnSpPr>
        <p:spPr>
          <a:xfrm>
            <a:off x="6231467" y="1735666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7BB83F-96C4-6832-419F-30DCC3F72952}"/>
              </a:ext>
            </a:extLst>
          </p:cNvPr>
          <p:cNvCxnSpPr/>
          <p:nvPr/>
        </p:nvCxnSpPr>
        <p:spPr>
          <a:xfrm>
            <a:off x="7484534" y="1735666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782C0C-9B72-6821-B192-99F86B151EA7}"/>
              </a:ext>
            </a:extLst>
          </p:cNvPr>
          <p:cNvCxnSpPr/>
          <p:nvPr/>
        </p:nvCxnSpPr>
        <p:spPr>
          <a:xfrm>
            <a:off x="8754534" y="1735666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9D8FCF9-85C3-AD90-1137-596D06243EF7}"/>
              </a:ext>
            </a:extLst>
          </p:cNvPr>
          <p:cNvSpPr txBox="1"/>
          <p:nvPr/>
        </p:nvSpPr>
        <p:spPr>
          <a:xfrm>
            <a:off x="2252134" y="2819399"/>
            <a:ext cx="457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4A7AA4-D892-6C9C-D5DA-973AC25BB7BE}"/>
              </a:ext>
            </a:extLst>
          </p:cNvPr>
          <p:cNvSpPr txBox="1"/>
          <p:nvPr/>
        </p:nvSpPr>
        <p:spPr>
          <a:xfrm>
            <a:off x="3505200" y="2819399"/>
            <a:ext cx="457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9C777F-292E-F536-5205-960B02982E20}"/>
              </a:ext>
            </a:extLst>
          </p:cNvPr>
          <p:cNvSpPr txBox="1"/>
          <p:nvPr/>
        </p:nvSpPr>
        <p:spPr>
          <a:xfrm>
            <a:off x="4861984" y="2819399"/>
            <a:ext cx="457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077E82-26BA-7EFB-C3E4-782FCD5E6D58}"/>
              </a:ext>
            </a:extLst>
          </p:cNvPr>
          <p:cNvSpPr txBox="1"/>
          <p:nvPr/>
        </p:nvSpPr>
        <p:spPr>
          <a:xfrm>
            <a:off x="6176434" y="2819399"/>
            <a:ext cx="457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614DCA-26CB-3CC5-E2DD-B08E3A63C011}"/>
              </a:ext>
            </a:extLst>
          </p:cNvPr>
          <p:cNvSpPr txBox="1"/>
          <p:nvPr/>
        </p:nvSpPr>
        <p:spPr>
          <a:xfrm>
            <a:off x="7484534" y="2858530"/>
            <a:ext cx="457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22E5CF-734E-3B32-75CB-223EBC3B2026}"/>
              </a:ext>
            </a:extLst>
          </p:cNvPr>
          <p:cNvSpPr txBox="1"/>
          <p:nvPr/>
        </p:nvSpPr>
        <p:spPr>
          <a:xfrm>
            <a:off x="8805332" y="2869059"/>
            <a:ext cx="457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81867E-BDF8-36ED-C6A1-25C08E5159A5}"/>
              </a:ext>
            </a:extLst>
          </p:cNvPr>
          <p:cNvCxnSpPr>
            <a:cxnSpLocks/>
          </p:cNvCxnSpPr>
          <p:nvPr/>
        </p:nvCxnSpPr>
        <p:spPr>
          <a:xfrm>
            <a:off x="2929469" y="2869059"/>
            <a:ext cx="3403598" cy="1084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64F63A-1297-CA1E-3B15-EE7699D207A8}"/>
              </a:ext>
            </a:extLst>
          </p:cNvPr>
          <p:cNvCxnSpPr>
            <a:cxnSpLocks/>
          </p:cNvCxnSpPr>
          <p:nvPr/>
        </p:nvCxnSpPr>
        <p:spPr>
          <a:xfrm flipV="1">
            <a:off x="6333067" y="2869059"/>
            <a:ext cx="3251200" cy="109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6A3506D-FBCD-7B5F-1FD5-EEE6B6BF7290}"/>
              </a:ext>
            </a:extLst>
          </p:cNvPr>
          <p:cNvSpPr/>
          <p:nvPr/>
        </p:nvSpPr>
        <p:spPr>
          <a:xfrm>
            <a:off x="2341036" y="4272464"/>
            <a:ext cx="7780862" cy="10837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7200" dirty="0"/>
          </a:p>
          <a:p>
            <a:r>
              <a:rPr lang="en-US" sz="7200" dirty="0"/>
              <a:t>  </a:t>
            </a:r>
            <a:r>
              <a:rPr lang="en-US" sz="7200" dirty="0">
                <a:solidFill>
                  <a:srgbClr val="FF0000"/>
                </a:solidFill>
              </a:rPr>
              <a:t>4</a:t>
            </a:r>
            <a:r>
              <a:rPr lang="en-US" sz="7200" dirty="0"/>
              <a:t>     2    6    1    3   </a:t>
            </a:r>
            <a:r>
              <a:rPr lang="en-US" sz="7200" dirty="0">
                <a:solidFill>
                  <a:schemeClr val="tx1"/>
                </a:solidFill>
              </a:rPr>
              <a:t>5</a:t>
            </a:r>
            <a:r>
              <a:rPr lang="en-US" sz="7200" dirty="0"/>
              <a:t>  </a:t>
            </a:r>
          </a:p>
          <a:p>
            <a:endParaRPr lang="en-IN" sz="72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AD8D93-C869-329F-7AA7-541AF50A028D}"/>
              </a:ext>
            </a:extLst>
          </p:cNvPr>
          <p:cNvCxnSpPr/>
          <p:nvPr/>
        </p:nvCxnSpPr>
        <p:spPr>
          <a:xfrm>
            <a:off x="3733799" y="4272463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9695CB-11FF-1381-02E8-8AA37E49D1E2}"/>
              </a:ext>
            </a:extLst>
          </p:cNvPr>
          <p:cNvCxnSpPr/>
          <p:nvPr/>
        </p:nvCxnSpPr>
        <p:spPr>
          <a:xfrm>
            <a:off x="5090583" y="4272464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20A030-822A-00E0-4102-2A7A2BB08F2F}"/>
              </a:ext>
            </a:extLst>
          </p:cNvPr>
          <p:cNvCxnSpPr/>
          <p:nvPr/>
        </p:nvCxnSpPr>
        <p:spPr>
          <a:xfrm>
            <a:off x="6333067" y="4272463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E2EF7BD-E22E-287E-3AB5-AFE8FE101E22}"/>
              </a:ext>
            </a:extLst>
          </p:cNvPr>
          <p:cNvCxnSpPr/>
          <p:nvPr/>
        </p:nvCxnSpPr>
        <p:spPr>
          <a:xfrm>
            <a:off x="7679266" y="4272463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EE9943A-A337-413A-7863-BFE5A211116B}"/>
              </a:ext>
            </a:extLst>
          </p:cNvPr>
          <p:cNvCxnSpPr/>
          <p:nvPr/>
        </p:nvCxnSpPr>
        <p:spPr>
          <a:xfrm>
            <a:off x="9033931" y="4314795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E5F5EFF-A4FD-55C0-7157-2E845362FAAC}"/>
              </a:ext>
            </a:extLst>
          </p:cNvPr>
          <p:cNvSpPr txBox="1"/>
          <p:nvPr/>
        </p:nvSpPr>
        <p:spPr>
          <a:xfrm>
            <a:off x="2201335" y="5309520"/>
            <a:ext cx="457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ACDD02-5420-6EC6-4E4C-6DEDE475A4A8}"/>
              </a:ext>
            </a:extLst>
          </p:cNvPr>
          <p:cNvSpPr txBox="1"/>
          <p:nvPr/>
        </p:nvSpPr>
        <p:spPr>
          <a:xfrm>
            <a:off x="3784598" y="5356196"/>
            <a:ext cx="457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A0171D-AF82-F49F-9593-80B36F390956}"/>
              </a:ext>
            </a:extLst>
          </p:cNvPr>
          <p:cNvSpPr txBox="1"/>
          <p:nvPr/>
        </p:nvSpPr>
        <p:spPr>
          <a:xfrm>
            <a:off x="5090583" y="5406935"/>
            <a:ext cx="457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B5992A-5E5A-035C-FD7A-5E7DA678F69E}"/>
              </a:ext>
            </a:extLst>
          </p:cNvPr>
          <p:cNvSpPr txBox="1"/>
          <p:nvPr/>
        </p:nvSpPr>
        <p:spPr>
          <a:xfrm>
            <a:off x="6333067" y="5406935"/>
            <a:ext cx="457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7721F3-6D7B-1142-9021-0723DAC90969}"/>
              </a:ext>
            </a:extLst>
          </p:cNvPr>
          <p:cNvSpPr txBox="1"/>
          <p:nvPr/>
        </p:nvSpPr>
        <p:spPr>
          <a:xfrm>
            <a:off x="7679266" y="5430483"/>
            <a:ext cx="457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5E3FBA-D67E-69BF-D379-A4B075133870}"/>
              </a:ext>
            </a:extLst>
          </p:cNvPr>
          <p:cNvSpPr txBox="1"/>
          <p:nvPr/>
        </p:nvSpPr>
        <p:spPr>
          <a:xfrm>
            <a:off x="9023348" y="5356196"/>
            <a:ext cx="457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90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D759-8683-BF4F-7E7C-9B1E05375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3467"/>
            <a:ext cx="10515600" cy="5533496"/>
          </a:xfrm>
        </p:spPr>
        <p:txBody>
          <a:bodyPr>
            <a:normAutofit/>
          </a:bodyPr>
          <a:lstStyle/>
          <a:p>
            <a:r>
              <a:rPr lang="en-US" b="1" dirty="0"/>
              <a:t>                                     Pivot =5                     Is pivot&lt; left</a:t>
            </a:r>
          </a:p>
          <a:p>
            <a:r>
              <a:rPr lang="en-US" b="1" dirty="0"/>
              <a:t>                                      Left = 4                             (5 &lt; 4)</a:t>
            </a:r>
          </a:p>
          <a:p>
            <a:pPr marL="0" indent="0">
              <a:buNone/>
            </a:pPr>
            <a:r>
              <a:rPr lang="en-US" b="1" dirty="0"/>
              <a:t>                                                                                      No</a:t>
            </a:r>
          </a:p>
          <a:p>
            <a:pPr marL="0" indent="0" algn="ctr">
              <a:buNone/>
            </a:pPr>
            <a:r>
              <a:rPr lang="en-US" b="1" dirty="0"/>
              <a:t>So we swap pivot to the right</a:t>
            </a:r>
          </a:p>
          <a:p>
            <a:pPr marL="0" indent="0">
              <a:buNone/>
            </a:pPr>
            <a:r>
              <a:rPr lang="en-US" b="1" dirty="0"/>
              <a:t>                </a:t>
            </a:r>
            <a:r>
              <a:rPr lang="en-US" dirty="0">
                <a:solidFill>
                  <a:srgbClr val="00B050"/>
                </a:solidFill>
              </a:rPr>
              <a:t>LEFT                                                                             RIGHT       </a:t>
            </a:r>
            <a:endParaRPr lang="en-US" b="1" dirty="0"/>
          </a:p>
          <a:p>
            <a:pPr marL="0" indent="0" algn="ctr">
              <a:buNone/>
            </a:pPr>
            <a:endParaRPr lang="en-IN" b="1" dirty="0"/>
          </a:p>
          <a:p>
            <a:pPr marL="0" indent="0" algn="ctr">
              <a:buNone/>
            </a:pPr>
            <a:endParaRPr lang="en-IN" b="1" dirty="0"/>
          </a:p>
          <a:p>
            <a:pPr marL="0" indent="0" algn="ctr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Now the pivot is pointing at right so we will start from left and move toward right.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D826B2-E8D1-8EC3-08FD-41BBC89369B9}"/>
              </a:ext>
            </a:extLst>
          </p:cNvPr>
          <p:cNvSpPr/>
          <p:nvPr/>
        </p:nvSpPr>
        <p:spPr>
          <a:xfrm>
            <a:off x="2205569" y="3273398"/>
            <a:ext cx="7780862" cy="10837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7200" dirty="0"/>
          </a:p>
          <a:p>
            <a:r>
              <a:rPr lang="en-US" sz="7200" dirty="0"/>
              <a:t>  </a:t>
            </a:r>
            <a:r>
              <a:rPr lang="en-US" sz="7200" dirty="0">
                <a:solidFill>
                  <a:schemeClr val="tx1"/>
                </a:solidFill>
              </a:rPr>
              <a:t>4</a:t>
            </a:r>
            <a:r>
              <a:rPr lang="en-US" sz="7200" dirty="0"/>
              <a:t>     2    6    1    3   </a:t>
            </a:r>
            <a:r>
              <a:rPr lang="en-US" sz="7200" dirty="0">
                <a:solidFill>
                  <a:srgbClr val="FF0000"/>
                </a:solidFill>
              </a:rPr>
              <a:t>5 </a:t>
            </a:r>
            <a:r>
              <a:rPr lang="en-US" sz="7200" dirty="0"/>
              <a:t> </a:t>
            </a:r>
          </a:p>
          <a:p>
            <a:endParaRPr lang="en-IN" sz="7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4220C2-6AB9-45EE-F951-638CB46D996D}"/>
              </a:ext>
            </a:extLst>
          </p:cNvPr>
          <p:cNvCxnSpPr/>
          <p:nvPr/>
        </p:nvCxnSpPr>
        <p:spPr>
          <a:xfrm>
            <a:off x="3716865" y="3273398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5ECC31-D26F-A4EA-766F-4DE255C560C9}"/>
              </a:ext>
            </a:extLst>
          </p:cNvPr>
          <p:cNvCxnSpPr/>
          <p:nvPr/>
        </p:nvCxnSpPr>
        <p:spPr>
          <a:xfrm>
            <a:off x="5122332" y="3273398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B2113C-51BF-3952-3421-EC3585E6D506}"/>
              </a:ext>
            </a:extLst>
          </p:cNvPr>
          <p:cNvCxnSpPr/>
          <p:nvPr/>
        </p:nvCxnSpPr>
        <p:spPr>
          <a:xfrm>
            <a:off x="6409265" y="3273398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F3465-DF71-609B-3C63-4198696D75F2}"/>
              </a:ext>
            </a:extLst>
          </p:cNvPr>
          <p:cNvCxnSpPr/>
          <p:nvPr/>
        </p:nvCxnSpPr>
        <p:spPr>
          <a:xfrm>
            <a:off x="7662332" y="3273398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058B61-66DE-B19D-D0BA-24A342BE65F0}"/>
              </a:ext>
            </a:extLst>
          </p:cNvPr>
          <p:cNvCxnSpPr/>
          <p:nvPr/>
        </p:nvCxnSpPr>
        <p:spPr>
          <a:xfrm>
            <a:off x="8830733" y="3273398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329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F715-3617-26B1-202F-865FA8533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3467"/>
            <a:ext cx="10515600" cy="55334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Pivot = 5                              is pivot &gt; Left</a:t>
            </a:r>
          </a:p>
          <a:p>
            <a:pPr marL="0" indent="0">
              <a:buNone/>
            </a:pPr>
            <a:r>
              <a:rPr lang="en-US" dirty="0"/>
              <a:t>Left = 4                                         (5 &gt; 4)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yes</a:t>
            </a:r>
          </a:p>
          <a:p>
            <a:pPr marL="0" indent="0">
              <a:buNone/>
            </a:pPr>
            <a:r>
              <a:rPr lang="en-US" dirty="0"/>
              <a:t>So we move left one position towards right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             LEFT                                                                            RIGHT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7D9019-B32A-52AD-B24D-E3B7BA7C2008}"/>
              </a:ext>
            </a:extLst>
          </p:cNvPr>
          <p:cNvSpPr/>
          <p:nvPr/>
        </p:nvSpPr>
        <p:spPr>
          <a:xfrm>
            <a:off x="2205569" y="3120998"/>
            <a:ext cx="7780862" cy="10837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7200" dirty="0"/>
          </a:p>
          <a:p>
            <a:r>
              <a:rPr lang="en-US" sz="7200" dirty="0"/>
              <a:t>  </a:t>
            </a:r>
            <a:r>
              <a:rPr lang="en-US" sz="7200" dirty="0">
                <a:solidFill>
                  <a:schemeClr val="tx1"/>
                </a:solidFill>
              </a:rPr>
              <a:t>4</a:t>
            </a:r>
            <a:r>
              <a:rPr lang="en-US" sz="7200" dirty="0"/>
              <a:t>     2    6    1    3   </a:t>
            </a:r>
            <a:r>
              <a:rPr lang="en-US" sz="7200" dirty="0">
                <a:solidFill>
                  <a:srgbClr val="FF0000"/>
                </a:solidFill>
              </a:rPr>
              <a:t>5 </a:t>
            </a:r>
            <a:r>
              <a:rPr lang="en-US" sz="7200" dirty="0"/>
              <a:t> </a:t>
            </a:r>
          </a:p>
          <a:p>
            <a:endParaRPr lang="en-IN" sz="7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14CD3D-87A4-D718-448C-38E3D3522289}"/>
              </a:ext>
            </a:extLst>
          </p:cNvPr>
          <p:cNvCxnSpPr/>
          <p:nvPr/>
        </p:nvCxnSpPr>
        <p:spPr>
          <a:xfrm>
            <a:off x="3649132" y="3120998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10EE15-DEB8-14C5-900E-E323DE779D1B}"/>
              </a:ext>
            </a:extLst>
          </p:cNvPr>
          <p:cNvCxnSpPr/>
          <p:nvPr/>
        </p:nvCxnSpPr>
        <p:spPr>
          <a:xfrm>
            <a:off x="5139265" y="3120998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2C89BD-908A-F926-3861-CCFC29CC2867}"/>
              </a:ext>
            </a:extLst>
          </p:cNvPr>
          <p:cNvCxnSpPr/>
          <p:nvPr/>
        </p:nvCxnSpPr>
        <p:spPr>
          <a:xfrm>
            <a:off x="6510865" y="3120998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646752-F61A-D6C2-CF42-A4DF0E2D267E}"/>
              </a:ext>
            </a:extLst>
          </p:cNvPr>
          <p:cNvCxnSpPr/>
          <p:nvPr/>
        </p:nvCxnSpPr>
        <p:spPr>
          <a:xfrm>
            <a:off x="7696198" y="3120998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FB4672B-CA51-00EE-F6AF-488F7DABD0CA}"/>
              </a:ext>
            </a:extLst>
          </p:cNvPr>
          <p:cNvSpPr/>
          <p:nvPr/>
        </p:nvSpPr>
        <p:spPr>
          <a:xfrm>
            <a:off x="2201344" y="4215447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D59096-9296-EA1B-B71C-302EE83D3556}"/>
              </a:ext>
            </a:extLst>
          </p:cNvPr>
          <p:cNvSpPr/>
          <p:nvPr/>
        </p:nvSpPr>
        <p:spPr>
          <a:xfrm>
            <a:off x="3649132" y="4215446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99D35C-71E2-AC78-C9ED-E21EEB8E4044}"/>
              </a:ext>
            </a:extLst>
          </p:cNvPr>
          <p:cNvSpPr/>
          <p:nvPr/>
        </p:nvSpPr>
        <p:spPr>
          <a:xfrm>
            <a:off x="5143495" y="4231430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BF7717-38FD-F0BB-3C27-DB486D509A82}"/>
              </a:ext>
            </a:extLst>
          </p:cNvPr>
          <p:cNvSpPr/>
          <p:nvPr/>
        </p:nvSpPr>
        <p:spPr>
          <a:xfrm>
            <a:off x="6506639" y="4231430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FF3100-72E3-553B-79F0-84C84E7814CB}"/>
              </a:ext>
            </a:extLst>
          </p:cNvPr>
          <p:cNvSpPr/>
          <p:nvPr/>
        </p:nvSpPr>
        <p:spPr>
          <a:xfrm>
            <a:off x="7725845" y="4231429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B7E91F-79DB-613D-604E-EB3E29E6F308}"/>
              </a:ext>
            </a:extLst>
          </p:cNvPr>
          <p:cNvSpPr/>
          <p:nvPr/>
        </p:nvSpPr>
        <p:spPr>
          <a:xfrm>
            <a:off x="8799019" y="4231429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A742234-4CA8-4E9C-153A-FAC03DE6CFB9}"/>
              </a:ext>
            </a:extLst>
          </p:cNvPr>
          <p:cNvCxnSpPr/>
          <p:nvPr/>
        </p:nvCxnSpPr>
        <p:spPr>
          <a:xfrm>
            <a:off x="8830732" y="3120998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1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4534E-8C8F-0858-5646-BFDD30D21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1867"/>
            <a:ext cx="10515600" cy="5635096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Pivot = 5                                    is pivot &gt; left</a:t>
            </a:r>
          </a:p>
          <a:p>
            <a:pPr marL="0" indent="0" algn="ctr">
              <a:buNone/>
            </a:pPr>
            <a:r>
              <a:rPr lang="en-US" b="1" dirty="0"/>
              <a:t>Left = 2                                            ( 5 &gt; 2 )</a:t>
            </a:r>
          </a:p>
          <a:p>
            <a:pPr marL="0" indent="0" algn="ctr">
              <a:buNone/>
            </a:pPr>
            <a:r>
              <a:rPr lang="en-US" b="1" dirty="0"/>
              <a:t>                                                           yes</a:t>
            </a:r>
          </a:p>
          <a:p>
            <a:pPr marL="0" indent="0" algn="ctr">
              <a:buNone/>
            </a:pPr>
            <a:r>
              <a:rPr lang="en-US" b="1" dirty="0"/>
              <a:t>So we move left one position toward right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A01FEC-5DC2-48AA-1E12-F8DA254EB746}"/>
              </a:ext>
            </a:extLst>
          </p:cNvPr>
          <p:cNvSpPr/>
          <p:nvPr/>
        </p:nvSpPr>
        <p:spPr>
          <a:xfrm>
            <a:off x="2205569" y="3120998"/>
            <a:ext cx="7780862" cy="10837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7200" dirty="0"/>
          </a:p>
          <a:p>
            <a:r>
              <a:rPr lang="en-US" sz="7200" dirty="0"/>
              <a:t>  </a:t>
            </a:r>
            <a:r>
              <a:rPr lang="en-US" sz="7200" dirty="0">
                <a:solidFill>
                  <a:schemeClr val="tx1"/>
                </a:solidFill>
              </a:rPr>
              <a:t>4</a:t>
            </a:r>
            <a:r>
              <a:rPr lang="en-US" sz="7200" dirty="0"/>
              <a:t>     2    6    1    3   </a:t>
            </a:r>
            <a:r>
              <a:rPr lang="en-US" sz="7200" dirty="0">
                <a:solidFill>
                  <a:srgbClr val="FF0000"/>
                </a:solidFill>
              </a:rPr>
              <a:t>5 </a:t>
            </a:r>
            <a:r>
              <a:rPr lang="en-US" sz="7200" dirty="0"/>
              <a:t> </a:t>
            </a:r>
          </a:p>
          <a:p>
            <a:endParaRPr lang="en-IN" sz="7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12B9B4-C18B-DC51-4F24-58A306DB4865}"/>
              </a:ext>
            </a:extLst>
          </p:cNvPr>
          <p:cNvCxnSpPr/>
          <p:nvPr/>
        </p:nvCxnSpPr>
        <p:spPr>
          <a:xfrm>
            <a:off x="3649132" y="3120998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D47CDA-7812-C0B8-86C1-8492B355137F}"/>
              </a:ext>
            </a:extLst>
          </p:cNvPr>
          <p:cNvCxnSpPr/>
          <p:nvPr/>
        </p:nvCxnSpPr>
        <p:spPr>
          <a:xfrm>
            <a:off x="5223932" y="3120998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F4A500C-DC1A-4295-73DC-8E46DFFA75A1}"/>
              </a:ext>
            </a:extLst>
          </p:cNvPr>
          <p:cNvCxnSpPr/>
          <p:nvPr/>
        </p:nvCxnSpPr>
        <p:spPr>
          <a:xfrm>
            <a:off x="6561665" y="3120998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84E8B3-1B0D-9CD6-5CEB-11E854D1DFA9}"/>
              </a:ext>
            </a:extLst>
          </p:cNvPr>
          <p:cNvCxnSpPr/>
          <p:nvPr/>
        </p:nvCxnSpPr>
        <p:spPr>
          <a:xfrm>
            <a:off x="7746999" y="3120998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D4BBBB-E922-9343-40D7-1DEE31A419F6}"/>
              </a:ext>
            </a:extLst>
          </p:cNvPr>
          <p:cNvCxnSpPr/>
          <p:nvPr/>
        </p:nvCxnSpPr>
        <p:spPr>
          <a:xfrm>
            <a:off x="8915399" y="3120998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0D07A2B-B405-1B73-8D54-86C99F59B629}"/>
              </a:ext>
            </a:extLst>
          </p:cNvPr>
          <p:cNvSpPr/>
          <p:nvPr/>
        </p:nvSpPr>
        <p:spPr>
          <a:xfrm>
            <a:off x="6521453" y="4227244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C63AB2-E96B-3346-D6F2-D79F61BC45DC}"/>
              </a:ext>
            </a:extLst>
          </p:cNvPr>
          <p:cNvSpPr/>
          <p:nvPr/>
        </p:nvSpPr>
        <p:spPr>
          <a:xfrm>
            <a:off x="3649132" y="4227245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137CD0-E65D-239A-8FE4-56654604224A}"/>
              </a:ext>
            </a:extLst>
          </p:cNvPr>
          <p:cNvSpPr/>
          <p:nvPr/>
        </p:nvSpPr>
        <p:spPr>
          <a:xfrm>
            <a:off x="5223932" y="4227244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E117D5-D336-082E-2736-DB970615836E}"/>
              </a:ext>
            </a:extLst>
          </p:cNvPr>
          <p:cNvSpPr/>
          <p:nvPr/>
        </p:nvSpPr>
        <p:spPr>
          <a:xfrm>
            <a:off x="2205569" y="4243862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CF881E-C65A-CB65-F84B-4D76816402C5}"/>
              </a:ext>
            </a:extLst>
          </p:cNvPr>
          <p:cNvSpPr/>
          <p:nvPr/>
        </p:nvSpPr>
        <p:spPr>
          <a:xfrm>
            <a:off x="7755486" y="4227244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D57767-FECF-2BF2-6A18-902BF7168FBD}"/>
              </a:ext>
            </a:extLst>
          </p:cNvPr>
          <p:cNvSpPr/>
          <p:nvPr/>
        </p:nvSpPr>
        <p:spPr>
          <a:xfrm>
            <a:off x="8915399" y="4243862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B0BD6B74-A490-6499-3D75-884D54765976}"/>
              </a:ext>
            </a:extLst>
          </p:cNvPr>
          <p:cNvSpPr/>
          <p:nvPr/>
        </p:nvSpPr>
        <p:spPr>
          <a:xfrm>
            <a:off x="4387824" y="4249983"/>
            <a:ext cx="237057" cy="514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B8A3153A-255B-78BB-4C43-1130825EA475}"/>
              </a:ext>
            </a:extLst>
          </p:cNvPr>
          <p:cNvSpPr/>
          <p:nvPr/>
        </p:nvSpPr>
        <p:spPr>
          <a:xfrm>
            <a:off x="9457266" y="4204731"/>
            <a:ext cx="237057" cy="514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DFB83-4210-56E1-19DB-B2F01D1DB41B}"/>
              </a:ext>
            </a:extLst>
          </p:cNvPr>
          <p:cNvSpPr txBox="1"/>
          <p:nvPr/>
        </p:nvSpPr>
        <p:spPr>
          <a:xfrm>
            <a:off x="3920036" y="4829981"/>
            <a:ext cx="1172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LEFT</a:t>
            </a:r>
            <a:endParaRPr lang="en-IN" sz="3200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80E616-D49F-002A-4785-149E0E5B5829}"/>
              </a:ext>
            </a:extLst>
          </p:cNvPr>
          <p:cNvSpPr txBox="1"/>
          <p:nvPr/>
        </p:nvSpPr>
        <p:spPr>
          <a:xfrm>
            <a:off x="8851888" y="4863274"/>
            <a:ext cx="1447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RIGHT</a:t>
            </a:r>
            <a:endParaRPr lang="en-IN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520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19543-B0D9-31BD-78AA-17FB7E046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067"/>
            <a:ext cx="10515600" cy="5685896"/>
          </a:xfrm>
        </p:spPr>
        <p:txBody>
          <a:bodyPr/>
          <a:lstStyle/>
          <a:p>
            <a:pPr algn="ctr"/>
            <a:r>
              <a:rPr lang="en-US" b="1" dirty="0"/>
              <a:t>Pivot = 5                       is pivot &gt; left</a:t>
            </a:r>
          </a:p>
          <a:p>
            <a:pPr algn="ctr"/>
            <a:r>
              <a:rPr lang="en-US" b="1" dirty="0"/>
              <a:t>Left = 6                                (5 &gt; 6)</a:t>
            </a:r>
          </a:p>
          <a:p>
            <a:pPr marL="0" indent="0" algn="ctr">
              <a:buNone/>
            </a:pPr>
            <a:r>
              <a:rPr lang="en-US" b="1" dirty="0"/>
              <a:t>                                                    No</a:t>
            </a:r>
          </a:p>
          <a:p>
            <a:pPr marL="0" indent="0" algn="ctr">
              <a:buNone/>
            </a:pPr>
            <a:r>
              <a:rPr lang="en-US" b="1" dirty="0"/>
              <a:t>So we swap pivot and left</a:t>
            </a:r>
          </a:p>
          <a:p>
            <a:pPr marL="0" indent="0" algn="ctr">
              <a:buNone/>
            </a:pPr>
            <a:endParaRPr lang="en-IN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A2485A-C59C-8693-91BA-BEEEBA00A23E}"/>
              </a:ext>
            </a:extLst>
          </p:cNvPr>
          <p:cNvSpPr/>
          <p:nvPr/>
        </p:nvSpPr>
        <p:spPr>
          <a:xfrm>
            <a:off x="2205569" y="3120998"/>
            <a:ext cx="7780862" cy="10837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7200" dirty="0"/>
          </a:p>
          <a:p>
            <a:r>
              <a:rPr lang="en-US" sz="7200" dirty="0"/>
              <a:t>  </a:t>
            </a:r>
            <a:r>
              <a:rPr lang="en-US" sz="7200" dirty="0">
                <a:solidFill>
                  <a:schemeClr val="tx1"/>
                </a:solidFill>
              </a:rPr>
              <a:t>4</a:t>
            </a:r>
            <a:r>
              <a:rPr lang="en-US" sz="7200" dirty="0"/>
              <a:t>     2    6    1    3   </a:t>
            </a:r>
            <a:r>
              <a:rPr lang="en-US" sz="7200" dirty="0">
                <a:solidFill>
                  <a:srgbClr val="FF0000"/>
                </a:solidFill>
              </a:rPr>
              <a:t>5 </a:t>
            </a:r>
            <a:r>
              <a:rPr lang="en-US" sz="7200" dirty="0"/>
              <a:t> </a:t>
            </a:r>
          </a:p>
          <a:p>
            <a:endParaRPr lang="en-IN" sz="7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F292F9-DD40-C183-E06D-9A1DE3C46582}"/>
              </a:ext>
            </a:extLst>
          </p:cNvPr>
          <p:cNvCxnSpPr/>
          <p:nvPr/>
        </p:nvCxnSpPr>
        <p:spPr>
          <a:xfrm>
            <a:off x="3632199" y="3120998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0832C0-BF2D-9A44-867C-5084FA38DB0A}"/>
              </a:ext>
            </a:extLst>
          </p:cNvPr>
          <p:cNvCxnSpPr/>
          <p:nvPr/>
        </p:nvCxnSpPr>
        <p:spPr>
          <a:xfrm>
            <a:off x="5122332" y="3120998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AB610B-65B6-D8A4-BD0C-D2841DF18490}"/>
              </a:ext>
            </a:extLst>
          </p:cNvPr>
          <p:cNvCxnSpPr/>
          <p:nvPr/>
        </p:nvCxnSpPr>
        <p:spPr>
          <a:xfrm>
            <a:off x="6460065" y="3120998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2EBF69-1CB6-CEFD-3995-34BA2105E7C1}"/>
              </a:ext>
            </a:extLst>
          </p:cNvPr>
          <p:cNvCxnSpPr/>
          <p:nvPr/>
        </p:nvCxnSpPr>
        <p:spPr>
          <a:xfrm>
            <a:off x="7713132" y="3120998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DA8853-949A-F446-6D92-7F8D2343B1D9}"/>
              </a:ext>
            </a:extLst>
          </p:cNvPr>
          <p:cNvCxnSpPr/>
          <p:nvPr/>
        </p:nvCxnSpPr>
        <p:spPr>
          <a:xfrm>
            <a:off x="8881532" y="3120998"/>
            <a:ext cx="0" cy="10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Up 10">
            <a:extLst>
              <a:ext uri="{FF2B5EF4-FFF2-40B4-BE49-F238E27FC236}">
                <a16:creationId xmlns:a16="http://schemas.microsoft.com/office/drawing/2014/main" id="{4E45CBD8-16A6-57B0-3C32-E048AC614C6D}"/>
              </a:ext>
            </a:extLst>
          </p:cNvPr>
          <p:cNvSpPr/>
          <p:nvPr/>
        </p:nvSpPr>
        <p:spPr>
          <a:xfrm>
            <a:off x="5638808" y="4204731"/>
            <a:ext cx="237057" cy="514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1F24E43F-4535-21FA-588C-8C5F537A96A7}"/>
              </a:ext>
            </a:extLst>
          </p:cNvPr>
          <p:cNvSpPr/>
          <p:nvPr/>
        </p:nvSpPr>
        <p:spPr>
          <a:xfrm>
            <a:off x="9446689" y="4179331"/>
            <a:ext cx="237057" cy="514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ED6ECB-626B-5F88-2016-54EDB0EA9035}"/>
              </a:ext>
            </a:extLst>
          </p:cNvPr>
          <p:cNvSpPr txBox="1"/>
          <p:nvPr/>
        </p:nvSpPr>
        <p:spPr>
          <a:xfrm>
            <a:off x="5122332" y="4842395"/>
            <a:ext cx="1172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LEFT</a:t>
            </a:r>
            <a:endParaRPr lang="en-IN" sz="3200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DECCFB-5A66-0F46-E081-1DA565B497DE}"/>
              </a:ext>
            </a:extLst>
          </p:cNvPr>
          <p:cNvSpPr txBox="1"/>
          <p:nvPr/>
        </p:nvSpPr>
        <p:spPr>
          <a:xfrm>
            <a:off x="8841311" y="4841857"/>
            <a:ext cx="1447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RIGHT</a:t>
            </a:r>
            <a:endParaRPr lang="en-IN" sz="3200" dirty="0">
              <a:solidFill>
                <a:srgbClr val="00B05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7A5A87-D689-7361-0DF2-51D4B61B3DDC}"/>
              </a:ext>
            </a:extLst>
          </p:cNvPr>
          <p:cNvSpPr/>
          <p:nvPr/>
        </p:nvSpPr>
        <p:spPr>
          <a:xfrm>
            <a:off x="2205569" y="2753095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C66D16-9B9C-8D3C-6B76-B8298A7228F9}"/>
              </a:ext>
            </a:extLst>
          </p:cNvPr>
          <p:cNvSpPr/>
          <p:nvPr/>
        </p:nvSpPr>
        <p:spPr>
          <a:xfrm>
            <a:off x="3632199" y="2781697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A79809-CF1F-BCCE-3542-D2C8AA931B2F}"/>
              </a:ext>
            </a:extLst>
          </p:cNvPr>
          <p:cNvSpPr/>
          <p:nvPr/>
        </p:nvSpPr>
        <p:spPr>
          <a:xfrm>
            <a:off x="5105396" y="2767396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6ED428-0E79-9CBF-212E-73E80678335A}"/>
              </a:ext>
            </a:extLst>
          </p:cNvPr>
          <p:cNvSpPr/>
          <p:nvPr/>
        </p:nvSpPr>
        <p:spPr>
          <a:xfrm>
            <a:off x="6489718" y="2767396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B04DE6-C40B-3015-2335-B7EE089494C7}"/>
              </a:ext>
            </a:extLst>
          </p:cNvPr>
          <p:cNvSpPr/>
          <p:nvPr/>
        </p:nvSpPr>
        <p:spPr>
          <a:xfrm>
            <a:off x="7730063" y="2749893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96C211-1921-B67D-87FB-49150C51095D}"/>
              </a:ext>
            </a:extLst>
          </p:cNvPr>
          <p:cNvSpPr/>
          <p:nvPr/>
        </p:nvSpPr>
        <p:spPr>
          <a:xfrm>
            <a:off x="8881532" y="2767396"/>
            <a:ext cx="397925" cy="33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270B64-C6C3-B968-A05F-E0404402ABD9}"/>
              </a:ext>
            </a:extLst>
          </p:cNvPr>
          <p:cNvCxnSpPr>
            <a:cxnSpLocks/>
          </p:cNvCxnSpPr>
          <p:nvPr/>
        </p:nvCxnSpPr>
        <p:spPr>
          <a:xfrm>
            <a:off x="5866339" y="4225391"/>
            <a:ext cx="1846793" cy="769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44E949-D497-7AFC-2027-51797F84066B}"/>
              </a:ext>
            </a:extLst>
          </p:cNvPr>
          <p:cNvCxnSpPr>
            <a:cxnSpLocks/>
          </p:cNvCxnSpPr>
          <p:nvPr/>
        </p:nvCxnSpPr>
        <p:spPr>
          <a:xfrm flipV="1">
            <a:off x="7704664" y="4233333"/>
            <a:ext cx="1742025" cy="77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328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295</TotalTime>
  <Words>788</Words>
  <Application>Microsoft Office PowerPoint</Application>
  <PresentationFormat>Widescreen</PresentationFormat>
  <Paragraphs>299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Quick sort</vt:lpstr>
      <vt:lpstr> QUICK SORT ALGORITHM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sort</dc:title>
  <dc:creator>Pawan Salvi</dc:creator>
  <cp:lastModifiedBy>Pawan Salvi</cp:lastModifiedBy>
  <cp:revision>3</cp:revision>
  <dcterms:created xsi:type="dcterms:W3CDTF">2022-08-25T19:24:28Z</dcterms:created>
  <dcterms:modified xsi:type="dcterms:W3CDTF">2022-09-26T14:06:05Z</dcterms:modified>
</cp:coreProperties>
</file>