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5544"/>
            <a:ext cx="11128208" cy="696686"/>
          </a:xfrm>
        </p:spPr>
        <p:txBody>
          <a:bodyPr>
            <a:noAutofit/>
          </a:bodyPr>
          <a:lstStyle/>
          <a:p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r>
              <a:rPr lang="en-IN" sz="3600" b="1" dirty="0">
                <a:solidFill>
                  <a:schemeClr val="accent5"/>
                </a:solidFill>
              </a:rPr>
              <a:t>AdaBoost (Adaptive boosting)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514"/>
            <a:ext cx="10993546" cy="6966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 ensemble method that boosts weak learners to build strong predictors</a:t>
            </a:r>
            <a:endParaRPr lang="en-US" sz="20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4437-0BF1-56BF-527E-A46562BA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</a:rPr>
              <a:t>What is AdaBoost?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D905BD-6F8E-797C-F599-086AC5BFEF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2539279"/>
            <a:ext cx="112080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boosting 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combines multiple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learners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into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Commonly used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and 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Trains models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focusing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mistakes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made by previous models.</a:t>
            </a:r>
          </a:p>
        </p:txBody>
      </p:sp>
    </p:spTree>
    <p:extLst>
      <p:ext uri="{BB962C8B-B14F-4D97-AF65-F5344CB8AC3E}">
        <p14:creationId xmlns:p14="http://schemas.microsoft.com/office/powerpoint/2010/main" val="272722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9E7-7CDD-5422-89E0-CD492A28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</a:rPr>
              <a:t>How AdaBoost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98F8-03BC-0227-BDA4-DBA5ACCB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Assign equal weights to all training samples.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Train a weak learner (e.g., decision stump).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Increase weights on misclassified/mis predicted samples.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Train the next weak learner with adjusted weights.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Final prediction = weighted combination of all learners.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00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DFB72-24A9-F6A0-00B4-AFC50997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C4C9-6CF4-9E84-B5A7-F1239822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</a:rPr>
              <a:t>AdaBoost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6BBD-0FED-3234-9D9E-8DC8318AF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Predicts with a weighted average of regressors.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Each regressor is trained to minimize the loss from the previous one.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Common base learner: DecisionTreeRegressor (depth = 1 or more).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Handles bias well, but may overfit if data is noisy.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9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C9DC1-6AF8-9C82-CA65-1B81B5AA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F20E-CEFC-B5FC-94B4-12AB5314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</a:rPr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15CA-C599-9EBD-DD93-1EAE0B49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764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Improves accuracy</a:t>
            </a:r>
          </a:p>
          <a:p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 Works well with simple models</a:t>
            </a:r>
          </a:p>
          <a:p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 Reduces bias</a:t>
            </a:r>
          </a:p>
          <a:p>
            <a:endParaRPr lang="en-U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 Sensitive to noise/outliers</a:t>
            </a:r>
          </a:p>
          <a:p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 Can be slow to train</a:t>
            </a:r>
          </a:p>
          <a:p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 Less parallelizable than Random Forest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46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9D653-A1D5-79C8-993F-FBBFC29D8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25D9-0891-A4B7-9848-03F263D8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</a:rPr>
              <a:t>Use Cases of 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423B-CF75-C161-1B94-201F2A36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14600"/>
            <a:ext cx="11029615" cy="3864429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house prices.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 sales revenue.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prediction.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cost estimation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05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Priyanka K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66</TotalTime>
  <Words>233</Words>
  <Application>Microsoft Office PowerPoint</Application>
  <PresentationFormat>Widescreen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Wingdings 2</vt:lpstr>
      <vt:lpstr>Custom</vt:lpstr>
      <vt:lpstr>              AdaBoost (Adaptive boosting)</vt:lpstr>
      <vt:lpstr>What is AdaBoost?</vt:lpstr>
      <vt:lpstr>How AdaBoost Works</vt:lpstr>
      <vt:lpstr>AdaBoost in Regression</vt:lpstr>
      <vt:lpstr>Pros and Cons</vt:lpstr>
      <vt:lpstr>Use Cases of AdaBoost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Ptiyanka Kumaresan</dc:creator>
  <cp:lastModifiedBy>Ptiyanka Kumaresan</cp:lastModifiedBy>
  <cp:revision>13</cp:revision>
  <dcterms:created xsi:type="dcterms:W3CDTF">2025-05-11T10:14:06Z</dcterms:created>
  <dcterms:modified xsi:type="dcterms:W3CDTF">2025-05-11T15:50:36Z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