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5544"/>
            <a:ext cx="11128208" cy="696686"/>
          </a:xfrm>
        </p:spPr>
        <p:txBody>
          <a:bodyPr>
            <a:noAutofit/>
          </a:bodyPr>
          <a:lstStyle/>
          <a:p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r>
              <a:rPr lang="en-IN" b="1" dirty="0" err="1">
                <a:solidFill>
                  <a:schemeClr val="accent5"/>
                </a:solidFill>
              </a:rPr>
              <a:t>XGBoost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5"/>
                </a:solidFill>
              </a:rPr>
              <a:t>Regression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514"/>
            <a:ext cx="10993546" cy="6966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Extreme Gradient Boosting for Continuous Value Prediction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4437-0BF1-56BF-527E-A46562BA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What is </a:t>
            </a:r>
            <a:r>
              <a:rPr lang="en-IN" sz="4000" b="1" dirty="0" err="1">
                <a:solidFill>
                  <a:schemeClr val="accent5"/>
                </a:solidFill>
              </a:rPr>
              <a:t>XGBoost</a:t>
            </a:r>
            <a:r>
              <a:rPr lang="en-IN" sz="4000" b="1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D905BD-6F8E-797C-F599-086AC5BFEF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2574673"/>
            <a:ext cx="11208037" cy="223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stands for Extreme Gradient Boosting.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scalable and accurate implementation of gradient boosting.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regression, classification, and ranking problems.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Known for performance and winning many ML competitions.</a:t>
            </a:r>
          </a:p>
        </p:txBody>
      </p:sp>
    </p:spTree>
    <p:extLst>
      <p:ext uri="{BB962C8B-B14F-4D97-AF65-F5344CB8AC3E}">
        <p14:creationId xmlns:p14="http://schemas.microsoft.com/office/powerpoint/2010/main" val="272722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9E7-7CDD-5422-89E0-CD492A28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How </a:t>
            </a:r>
            <a:r>
              <a:rPr lang="en-IN" sz="4000" b="1" dirty="0" err="1">
                <a:solidFill>
                  <a:schemeClr val="accent5"/>
                </a:solidFill>
              </a:rPr>
              <a:t>XGBoost</a:t>
            </a:r>
            <a:r>
              <a:rPr lang="en-IN" sz="4000" b="1" dirty="0">
                <a:solidFill>
                  <a:schemeClr val="accent5"/>
                </a:solidFill>
              </a:rPr>
              <a:t>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98F8-03BC-0227-BDA4-DBA5ACCB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Builds trees sequentially, each correcting the previous one's errors.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both first and second-order gradients (Hessian matrix).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Applies regularization to prevent overfitting.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a weighted sum of predictions from all trees.</a:t>
            </a:r>
          </a:p>
        </p:txBody>
      </p:sp>
    </p:spTree>
    <p:extLst>
      <p:ext uri="{BB962C8B-B14F-4D97-AF65-F5344CB8AC3E}">
        <p14:creationId xmlns:p14="http://schemas.microsoft.com/office/powerpoint/2010/main" val="188800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DFB72-24A9-F6A0-00B4-AFC50997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C4C9-6CF4-9E84-B5A7-F1239822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Parameters in </a:t>
            </a:r>
            <a:r>
              <a:rPr lang="en-US" sz="4000" b="1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IN" sz="40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6BBD-0FED-3234-9D9E-8DC8318AF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estimator – The weak learner (e.g., DecisionTreeRegressor).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Number of boosting rounds.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Shrinks contribution of each model.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– Type of loss function (e.g., linear, square, exponential).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9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C9DC1-6AF8-9C82-CA65-1B81B5AA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F20E-CEFC-B5FC-94B4-12AB531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dirty="0">
                <a:solidFill>
                  <a:schemeClr val="accent5"/>
                </a:solidFill>
              </a:rPr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15CA-C599-9EBD-DD93-1EAE0B49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5000"/>
            <a:ext cx="11029615" cy="487680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  <a:defRPr sz="2000">
                <a:solidFill>
                  <a:srgbClr val="FFFFFF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high accuracy.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 missing values.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 prevents overfitting.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 to large datasets.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FFFFFF"/>
                </a:solidFill>
              </a:defRPr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complex to tune.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slower than simpler models.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6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9D653-A1D5-79C8-993F-FBBFC29D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25D9-0891-A4B7-9848-03F263D8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Use Cases of </a:t>
            </a:r>
            <a:r>
              <a:rPr lang="en-IN" sz="4000" b="1" dirty="0" err="1">
                <a:solidFill>
                  <a:schemeClr val="accent5"/>
                </a:solidFill>
              </a:rPr>
              <a:t>XGBoost</a:t>
            </a:r>
            <a:endParaRPr lang="en-IN" sz="4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423B-CF75-C161-1B94-201F2A36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14600"/>
            <a:ext cx="11029615" cy="3864429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housing prices.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lifetime value prediction.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stock or sales trends.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 risk modeling.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05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Priyanka K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127</TotalTime>
  <Words>222</Words>
  <Application>Microsoft Office PowerPoint</Application>
  <PresentationFormat>Widescreen</PresentationFormat>
  <Paragraphs>35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Custom</vt:lpstr>
      <vt:lpstr>              XGBoost Regression</vt:lpstr>
      <vt:lpstr>What is XGBoost?</vt:lpstr>
      <vt:lpstr>How XGBoost Works?</vt:lpstr>
      <vt:lpstr>Key Parameters in XGBoost</vt:lpstr>
      <vt:lpstr>Pros and Cons</vt:lpstr>
      <vt:lpstr>Use Cases of XGBoost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Ptiyanka Kumaresan</dc:creator>
  <cp:lastModifiedBy>Ptiyanka Kumaresan</cp:lastModifiedBy>
  <cp:revision>25</cp:revision>
  <dcterms:created xsi:type="dcterms:W3CDTF">2025-05-11T10:14:06Z</dcterms:created>
  <dcterms:modified xsi:type="dcterms:W3CDTF">2025-05-11T15:51:07Z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