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0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yugec\OneDrive\Desktop\nww%20nm%20adju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[nww nm adjust.xlsx]Sheet1!PivotTable1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>
                <a:solidFill>
                  <a:srgbClr val="FF0000"/>
                </a:solidFill>
              </a:rPr>
              <a:t>EMPLOYEE PERFORMANCE ANALYSIS</a:t>
            </a:r>
            <a:endParaRPr lang="en-IN" altLang="en-US">
              <a:solidFill>
                <a:srgbClr val="FF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'[nww nm adjust.xlsx]Sheet1'!$B$3:$B$4</c:f>
              <c:strCache>
                <c:ptCount val="1"/>
                <c:pt idx="0">
                  <c:v>EXCEEDS EXPECTATIONS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'[nww nm adjust.xlsx]Sheet1'!$A$5:$A$15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'[nww nm adjust.xlsx]Sheet1'!$B$5:$B$15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</c:ser>
        <c:ser>
          <c:idx val="1"/>
          <c:order val="1"/>
          <c:tx>
            <c:strRef>
              <c:f>'[nww nm adjust.xlsx]Sheet1'!$C$3:$C$4</c:f>
              <c:strCache>
                <c:ptCount val="1"/>
                <c:pt idx="0">
                  <c:v>MEETS EXPECTATIONS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'[nww nm adjust.xlsx]Sheet1'!$A$5:$A$15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'[nww nm adjust.xlsx]Sheet1'!$C$5:$C$15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</c:ser>
        <c:ser>
          <c:idx val="2"/>
          <c:order val="2"/>
          <c:tx>
            <c:strRef>
              <c:f>'[nww nm adjust.xlsx]Sheet1'!$D$3:$D$4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'[nww nm adjust.xlsx]Sheet1'!$A$5:$A$15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'[nww nm adjust.xlsx]Sheet1'!$D$5:$D$15</c:f>
              <c:numCache>
                <c:formatCode>General</c:formatCode>
                <c:ptCount val="10"/>
                <c:pt idx="0">
                  <c:v>9</c:v>
                </c:pt>
                <c:pt idx="1">
                  <c:v>16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6</c:v>
                </c:pt>
                <c:pt idx="6">
                  <c:v>10</c:v>
                </c:pt>
                <c:pt idx="7">
                  <c:v>7</c:v>
                </c:pt>
                <c:pt idx="8">
                  <c:v>13</c:v>
                </c:pt>
                <c:pt idx="9">
                  <c:v>9</c:v>
                </c:pt>
              </c:numCache>
            </c:numRef>
          </c:val>
        </c:ser>
        <c:ser>
          <c:idx val="3"/>
          <c:order val="3"/>
          <c:tx>
            <c:strRef>
              <c:f>'[nww nm adjust.xlsx]Sheet1'!$E$3:$E$4</c:f>
              <c:strCache>
                <c:ptCount val="1"/>
                <c:pt idx="0">
                  <c:v>OUTSTANDING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'[nww nm adjust.xlsx]Sheet1'!$A$5:$A$15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'[nww nm adjust.xlsx]Sheet1'!$E$5:$E$15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'[nww nm adjust.xlsx]Sheet1'!$F$3:$F$4</c:f>
              <c:strCache>
                <c:ptCount val="1"/>
                <c:pt idx="0">
                  <c:v>UNACCEPTABLE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'[nww nm adjust.xlsx]Sheet1'!$A$5:$A$15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'[nww nm adjust.xlsx]Sheet1'!$F$5:$F$15</c:f>
              <c:numCache>
                <c:formatCode>General</c:formatCode>
                <c:ptCount val="10"/>
                <c:pt idx="0">
                  <c:v>4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2</c:v>
                </c:pt>
              </c:numCache>
            </c:numRef>
          </c:val>
        </c:ser>
        <c:ser>
          <c:idx val="5"/>
          <c:order val="5"/>
          <c:tx>
            <c:strRef>
              <c:f>'[nww nm adjust.xlsx]Sheet1'!$G$3:$G$4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'[nww nm adjust.xlsx]Sheet1'!$A$5:$A$15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'[nww nm adjust.xlsx]Sheet1'!$G$5:$G$15</c:f>
              <c:numCache>
                <c:formatCode>General</c:formatCode>
                <c:ptCount val="10"/>
                <c:pt idx="0">
                  <c:v>50</c:v>
                </c:pt>
                <c:pt idx="1">
                  <c:v>61</c:v>
                </c:pt>
                <c:pt idx="2">
                  <c:v>45</c:v>
                </c:pt>
                <c:pt idx="3">
                  <c:v>47</c:v>
                </c:pt>
                <c:pt idx="4">
                  <c:v>46</c:v>
                </c:pt>
                <c:pt idx="5">
                  <c:v>63</c:v>
                </c:pt>
                <c:pt idx="6">
                  <c:v>47</c:v>
                </c:pt>
                <c:pt idx="7">
                  <c:v>43</c:v>
                </c:pt>
                <c:pt idx="8">
                  <c:v>53</c:v>
                </c:pt>
                <c:pt idx="9">
                  <c:v>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365377340"/>
        <c:axId val="52623095"/>
      </c:barChart>
      <c:catAx>
        <c:axId val="3653773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623095"/>
        <c:crosses val="autoZero"/>
        <c:auto val="1"/>
        <c:lblAlgn val="ctr"/>
        <c:lblOffset val="100"/>
        <c:noMultiLvlLbl val="0"/>
      </c:catAx>
      <c:valAx>
        <c:axId val="52623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53773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15595" y="2651125"/>
            <a:ext cx="9536430" cy="2555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PRIYANKA</a:t>
            </a:r>
            <a:endParaRPr lang="en-US" sz="2400" dirty="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IN" altLang="en-US" sz="2400" dirty="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2213391036035</a:t>
            </a:r>
            <a:endParaRPr lang="en-IN" altLang="en-US" sz="2400" dirty="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dirty="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NAAN MUDHALAVAN ID: 01D1B60BE8B4DD785A84D168C4D70FEA</a:t>
            </a:r>
            <a:endParaRPr lang="en-US" sz="2400" dirty="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IN" altLang="en-US" sz="2400" dirty="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B.COM (COMMERCE)</a:t>
            </a:r>
            <a:endParaRPr lang="en-US" sz="2400" dirty="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IN" altLang="en-US" sz="2400" dirty="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QUEEN MARY’S COLLEGE</a:t>
            </a:r>
            <a:endParaRPr lang="en-US" sz="2400" dirty="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5307B2"/>
                </a:solidFill>
                <a:latin typeface="Bahnschrift" panose="020B0502040204020203" charset="0"/>
                <a:cs typeface="Bahnschrift" panose="020B0502040204020203" charset="0"/>
              </a:rPr>
              <a:t>           </a:t>
            </a:r>
            <a:endParaRPr lang="en-US" sz="2400" dirty="0">
              <a:solidFill>
                <a:srgbClr val="5307B2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 Box 2"/>
          <p:cNvSpPr txBox="1"/>
          <p:nvPr/>
        </p:nvSpPr>
        <p:spPr>
          <a:xfrm>
            <a:off x="739775" y="1455420"/>
            <a:ext cx="8750935" cy="4406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altLang="en-US" sz="20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EDUNET DASBOARD</a:t>
            </a: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altLang="en-US" sz="20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KAGGEL WEBSITE</a:t>
            </a: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altLang="en-US" sz="20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DATA BY HIGHLIGHTING</a:t>
            </a: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altLang="en-US" sz="20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MISSING VALUES</a:t>
            </a: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altLang="en-US" sz="20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FILETERED OUT MISSING VALUES</a:t>
            </a: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altLang="en-US" sz="20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OF THE EMPLOYEES IS FOUND BY CONSIDERING EMPLOYEE RATING </a:t>
            </a: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altLang="en-US" sz="20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 CONDITION IS USED</a:t>
            </a: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1219200"/>
            <a:ext cx="8534400" cy="3528695"/>
          </a:xfrm>
        </p:spPr>
        <p:txBody>
          <a:bodyPr>
            <a:noAutofit/>
          </a:bodyPr>
          <a:p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20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THE DATA</a:t>
            </a: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20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 IS UDED FOR THE EMPLOYEE TYPE</a:t>
            </a: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r>
              <a:rPr lang="en-IN" altLang="en-US" sz="20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VIZUALIZATION</a:t>
            </a: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20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DATA IN THE PIVOT TABLE</a:t>
            </a: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20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NAME, BUSINESS UNIT, GENDER, EMPLOYEE TYPE IS CONSIDERED</a:t>
            </a: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20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OF THE EMPLOYEES IN IDENTIFIED FOR ANALYSING THEIR PERFORMANCE</a:t>
            </a: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altLang="en-US" sz="20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39775" y="1311910"/>
            <a:ext cx="8613775" cy="441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graphicFrame>
        <p:nvGraphicFramePr>
          <p:cNvPr id="8" name="Chart 7"/>
          <p:cNvGraphicFramePr/>
          <p:nvPr>
            <p:custDataLst>
              <p:tags r:id="rId3"/>
            </p:custDataLst>
          </p:nvPr>
        </p:nvGraphicFramePr>
        <p:xfrm>
          <a:off x="1237615" y="1539240"/>
          <a:ext cx="7271385" cy="435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55015" y="1447800"/>
            <a:ext cx="8820150" cy="416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EMPLOYEE PERFORMANCE ANALYSIS HELPS IDENTIFY STRENTHS, AREAS OF IMPROVEMENT AND OPPORTUNITIES FOR GROWTH.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IT ENABLES BETTR DECISON-MAKING AND INCREASES PRODUCTIVITY.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IT MOTIVATES EMPLOYEES TO WROK FOR BOTH ORGANIZATIONAL AND PERSONAL GROWTH.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REGUALR PERDORMANCE ASSESSMENT FOSTER A CULTURE OF CONSTINUOUS DEVELOPMENT AND CONTRIBUTE TO OVERALL BUSINESS SUCCESS.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9427" y="220963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US" sz="4400" b="1" dirty="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5307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5307B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5307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5307B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5307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5307B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5307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5307B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5307B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5307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5307B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5307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5307B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5307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5307B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rgbClr val="5307B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5" name="Text Box 14"/>
          <p:cNvSpPr txBox="1"/>
          <p:nvPr/>
        </p:nvSpPr>
        <p:spPr>
          <a:xfrm>
            <a:off x="533400" y="2459990"/>
            <a:ext cx="8244840" cy="290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IN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EXAMINE HOW EFFICIENTLY THE EMPLOYEES OF AN ORGANISATION ARE WORKING IN EACH BUSINESS UNIT RESPECTIVELY. 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 TRACK THE PERFORMANCE OF THE EMPLOYEES FOR THE GROWTH OF THE ORGANISATION AND THEIR PERSONAL GROWTH.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000" b="0" i="0" dirty="0">
                <a:solidFill>
                  <a:srgbClr val="5307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ANALYSING THE PERFORMANCE LEVEL OF </a:t>
            </a:r>
            <a:r>
              <a:rPr lang="en-IN" altLang="en-US" b="0" i="0" dirty="0">
                <a:solidFill>
                  <a:srgbClr val="5307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IN" altLang="en-US" sz="1600" b="0" i="0" dirty="0">
                <a:solidFill>
                  <a:srgbClr val="5307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b="0" i="0" dirty="0">
                <a:solidFill>
                  <a:srgbClr val="5307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CONSIDERING VARIOUS FACTORS LIKE GENDER, PERFORMANCE RATINGS, SCORE.</a:t>
            </a:r>
            <a:endParaRPr lang="en-IN" altLang="en-US" sz="2000" b="0" i="0" dirty="0">
              <a:solidFill>
                <a:srgbClr val="5307B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000" b="0" i="0" dirty="0">
                <a:solidFill>
                  <a:srgbClr val="5307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USING TREND LINES TO IDENTIFY THE TRENDS AND PATTERNS OF DIFFERENT CATEGORIES OF EMPLOYEES LIKE OUTSTANDING, EXCEEDS EXPECTATIONS, MEETS EXPECTATIONS ETC.</a:t>
            </a:r>
            <a:endParaRPr lang="en-IN" altLang="en-US" sz="2000" b="0" i="0" dirty="0">
              <a:solidFill>
                <a:srgbClr val="5307B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b="0" i="0" dirty="0">
              <a:solidFill>
                <a:srgbClr val="5307B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1600200" y="1935480"/>
            <a:ext cx="5517515" cy="3864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EMPLOYER 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EMPLOYEE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MANAGERS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CHIEF EXECUTIVES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DIRECTORS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SALES OFFICER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FOREMAN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SALESPERSON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SUPERVISOR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COORDINATOR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29890" y="1905000"/>
            <a:ext cx="670052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EVALUATE JOB PERFORMANCE AND PRODUCTIVITY.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GRAPH IS USED FOR DATA VISUALIZATION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CONDITIONAL FORMATING IS USED TO IDENTIFY MISSING VALUES IN THE DATA.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IFS CONDITION IS USED TO IDENTIFY THE PERFORMANCE LEVEL OF THE EMPLOYEES.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PIVOT TABLE IS USED FOR THE SUMMARY OF THE DATA.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883285" y="1371600"/>
            <a:ext cx="8659495" cy="4846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EMPLOYEE DATA SET IS TAKEN FROM KAGGLE WEBSITE.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TOTAL 27 FEEATURES IN THE DATASET.WE HAVE CONSIDERED 9 FEATURES FOR OUR ANALYSIS.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FEATURES WE HAVE CONSIDERED ARE: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EMPLOYEE ID - NUMERICAL VALUES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NAME - TEXT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EMPLOYEE TYPE - TEXT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PERFORMANCE LEVEL - TEXT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GENDER - MALE, FEMALE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BUSINESS UNIT - TEXT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EMPLOYEE STATUS - TEXT 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EMPLOYEE RATING - USING IFS FORMULA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133600" y="2154555"/>
            <a:ext cx="6859270" cy="2360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IN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PIVOT TABLE THAT GIVES CLEAR CUT VIEW OF THE PERFORMINGEMPLOYEES AND RESPECTIVE BUSINESS UNIT WITH CERTAIN SPECIFICATIONS</a:t>
            </a: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IN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LOGICAL TEST FORMULA FOR PERFORMANCE LEVEL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alt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513965" y="4508500"/>
            <a:ext cx="67062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rgbClr val="5307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=IFS(Z8&gt;=5,"OUTSTANDING",Z8&gt;=4,"EXCEEDS EXPECTATIONS",Z8&gt;=3,"MEETS EXPECTATIONS",Z8&gt;=2,"NEEDS IMPROVEMENT",TRUE,"UNACCEPTABLE")</a:t>
            </a:r>
            <a:endParaRPr lang="en-US" sz="2400">
              <a:solidFill>
                <a:srgbClr val="5307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3153</Words>
  <Application>WPS Presentation</Application>
  <PresentationFormat>Widescreen</PresentationFormat>
  <Paragraphs>142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Bahnschrift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yugec</cp:lastModifiedBy>
  <cp:revision>17</cp:revision>
  <dcterms:created xsi:type="dcterms:W3CDTF">2024-03-29T15:07:00Z</dcterms:created>
  <dcterms:modified xsi:type="dcterms:W3CDTF">2024-08-31T13:13:57Z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2024-03-22T03:30:00Z</vt:filetime>
  </property>
  <property fmtid="{D5CDD505-2E9C-101B-9397-08002B2CF9AE}" pid="3" name="LastSaved">
    <vt:filetime>2024-03-30T03:30:00Z</vt:filetime>
  </property>
  <property fmtid="{D5CDD505-2E9C-101B-9397-08002B2CF9AE}" pid="4" name="ICV">
    <vt:lpwstr>C256E2EFD38E4B8F8B49FB3FADA71439_12</vt:lpwstr>
  </property>
  <property fmtid="{D5CDD505-2E9C-101B-9397-08002B2CF9AE}" pid="5" name="KSOProductBuildVer">
    <vt:lpwstr>1033-12.2.0.17119</vt:lpwstr>
  </property>
</Properties>
</file>