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0" r:id="rId5"/>
    <p:sldId id="265" r:id="rId6"/>
    <p:sldId id="259" r:id="rId7"/>
    <p:sldId id="260" r:id="rId8"/>
    <p:sldId id="261" r:id="rId9"/>
    <p:sldId id="268" r:id="rId10"/>
    <p:sldId id="263" r:id="rId11"/>
    <p:sldId id="267" r:id="rId12"/>
    <p:sldId id="266" r:id="rId13"/>
    <p:sldId id="269"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5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0DE1A2-28AB-49F0-9C54-7AB7B8A98797}" type="datetimeFigureOut">
              <a:rPr lang="en-US" smtClean="0"/>
              <a:t>12/2/2023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1DEC2A-CC88-4D3D-B8EB-1C6E5C696DF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0DE1A2-28AB-49F0-9C54-7AB7B8A98797}" type="datetimeFigureOut">
              <a:rPr lang="en-US" smtClean="0"/>
              <a:t>12/2/2023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81DEC2A-CC88-4D3D-B8EB-1C6E5C696DF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0DE1A2-28AB-49F0-9C54-7AB7B8A98797}" type="datetimeFigureOut">
              <a:rPr lang="en-US" smtClean="0"/>
              <a:t>12/2/2023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81DEC2A-CC88-4D3D-B8EB-1C6E5C696DF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0DE1A2-28AB-49F0-9C54-7AB7B8A98797}" type="datetimeFigureOut">
              <a:rPr lang="en-US" smtClean="0"/>
              <a:t>12/2/2023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81DEC2A-CC88-4D3D-B8EB-1C6E5C696DF0}"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90DE1A2-28AB-49F0-9C54-7AB7B8A98797}" type="datetimeFigureOut">
              <a:rPr lang="en-US" smtClean="0"/>
              <a:t>12/2/2023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81DEC2A-CC88-4D3D-B8EB-1C6E5C696DF0}"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0DE1A2-28AB-49F0-9C54-7AB7B8A98797}" type="datetimeFigureOut">
              <a:rPr lang="en-US" smtClean="0"/>
              <a:t>12/2/2023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81DEC2A-CC88-4D3D-B8EB-1C6E5C696DF0}"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90DE1A2-28AB-49F0-9C54-7AB7B8A98797}" type="datetimeFigureOut">
              <a:rPr lang="en-US" smtClean="0"/>
              <a:t>12/2/2023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81DEC2A-CC88-4D3D-B8EB-1C6E5C696DF0}"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90DE1A2-28AB-49F0-9C54-7AB7B8A98797}" type="datetimeFigureOut">
              <a:rPr lang="en-US" smtClean="0"/>
              <a:t>12/2/2023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81DEC2A-CC88-4D3D-B8EB-1C6E5C696DF0}"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90DE1A2-28AB-49F0-9C54-7AB7B8A98797}" type="datetimeFigureOut">
              <a:rPr lang="en-US" smtClean="0"/>
              <a:t>12/2/2023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81DEC2A-CC88-4D3D-B8EB-1C6E5C696DF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90DE1A2-28AB-49F0-9C54-7AB7B8A98797}" type="datetimeFigureOut">
              <a:rPr lang="en-US" smtClean="0"/>
              <a:t>12/2/2023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81DEC2A-CC88-4D3D-B8EB-1C6E5C696DF0}"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0DE1A2-28AB-49F0-9C54-7AB7B8A98797}" type="datetimeFigureOut">
              <a:rPr lang="en-US" smtClean="0"/>
              <a:t>12/2/2023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1DEC2A-CC88-4D3D-B8EB-1C6E5C696DF0}"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0DE1A2-28AB-49F0-9C54-7AB7B8A98797}" type="datetimeFigureOut">
              <a:rPr lang="en-US" smtClean="0"/>
              <a:t>12/2/2023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1DEC2A-CC88-4D3D-B8EB-1C6E5C696DF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829761"/>
          </a:xfrm>
        </p:spPr>
        <p:txBody>
          <a:bodyPr/>
          <a:lstStyle/>
          <a:p>
            <a:pPr algn="ctr"/>
            <a:r>
              <a:rPr lang="en-US" dirty="0" smtClean="0"/>
              <a:t>iGiveBlood </a:t>
            </a:r>
            <a:br>
              <a:rPr lang="en-US" dirty="0" smtClean="0"/>
            </a:br>
            <a:r>
              <a:rPr lang="en-US" sz="2000" dirty="0" smtClean="0"/>
              <a:t>(Blood Donation App)</a:t>
            </a:r>
            <a:endParaRPr lang="en-US" sz="2000" dirty="0"/>
          </a:p>
        </p:txBody>
      </p:sp>
      <p:sp>
        <p:nvSpPr>
          <p:cNvPr id="3" name="Subtitle 2"/>
          <p:cNvSpPr>
            <a:spLocks noGrp="1"/>
          </p:cNvSpPr>
          <p:nvPr>
            <p:ph type="subTitle" idx="1"/>
          </p:nvPr>
        </p:nvSpPr>
        <p:spPr>
          <a:xfrm>
            <a:off x="838200" y="3886200"/>
            <a:ext cx="7772400" cy="1199704"/>
          </a:xfrm>
        </p:spPr>
        <p:txBody>
          <a:bodyPr>
            <a:normAutofit/>
          </a:bodyPr>
          <a:lstStyle/>
          <a:p>
            <a:pPr algn="ctr"/>
            <a:r>
              <a:rPr lang="en-US" sz="2000" dirty="0" smtClean="0"/>
              <a:t>Priyanka Suryawanshi</a:t>
            </a:r>
          </a:p>
          <a:p>
            <a:pPr algn="ctr"/>
            <a:r>
              <a:rPr lang="en-US" sz="2000" dirty="0" smtClean="0"/>
              <a:t>A20512344</a:t>
            </a:r>
            <a:endParaRPr lang="en-US" sz="2000" dirty="0"/>
          </a:p>
        </p:txBody>
      </p:sp>
    </p:spTree>
    <p:extLst>
      <p:ext uri="{BB962C8B-B14F-4D97-AF65-F5344CB8AC3E}">
        <p14:creationId xmlns:p14="http://schemas.microsoft.com/office/powerpoint/2010/main" val="399873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9800" y="2438400"/>
            <a:ext cx="8229600" cy="1143000"/>
          </a:xfrm>
        </p:spPr>
        <p:txBody>
          <a:bodyPr>
            <a:normAutofit fontScale="90000"/>
          </a:bodyPr>
          <a:lstStyle/>
          <a:p>
            <a:r>
              <a:rPr lang="en-US" dirty="0"/>
              <a:t>Video Presentation</a:t>
            </a:r>
            <a:br>
              <a:rPr lang="en-US" dirty="0"/>
            </a:br>
            <a:endParaRPr lang="en-US" dirty="0"/>
          </a:p>
        </p:txBody>
      </p:sp>
    </p:spTree>
    <p:extLst>
      <p:ext uri="{BB962C8B-B14F-4D97-AF65-F5344CB8AC3E}">
        <p14:creationId xmlns:p14="http://schemas.microsoft.com/office/powerpoint/2010/main" val="369246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525963"/>
          </a:xfrm>
        </p:spPr>
        <p:txBody>
          <a:bodyPr/>
          <a:lstStyle/>
          <a:p>
            <a:r>
              <a:rPr lang="en-US" dirty="0" smtClean="0"/>
              <a:t>Google Map API</a:t>
            </a:r>
            <a:r>
              <a:rPr lang="en-US" dirty="0" smtClean="0"/>
              <a:t>:</a:t>
            </a:r>
            <a:endParaRPr lang="en-US" dirty="0" smtClean="0"/>
          </a:p>
          <a:p>
            <a:pPr marL="109728" indent="0">
              <a:buNone/>
            </a:pPr>
            <a:r>
              <a:rPr lang="en-US" sz="2000" dirty="0" smtClean="0"/>
              <a:t>Map used to get crashed automatically I had to rebuild and run again.</a:t>
            </a:r>
            <a:endParaRPr lang="en-US" sz="2000" dirty="0" smtClean="0"/>
          </a:p>
          <a:p>
            <a:endParaRPr lang="en-US" dirty="0"/>
          </a:p>
          <a:p>
            <a:r>
              <a:rPr lang="en-US" dirty="0" smtClean="0"/>
              <a:t>Feature crashing:</a:t>
            </a:r>
          </a:p>
          <a:p>
            <a:pPr marL="109728" indent="0">
              <a:buNone/>
            </a:pPr>
            <a:r>
              <a:rPr lang="en-US" sz="2000" dirty="0" smtClean="0"/>
              <a:t>API crashing </a:t>
            </a:r>
            <a:r>
              <a:rPr lang="en-US" sz="2000" dirty="0" smtClean="0"/>
              <a:t>caused hospital near by me to crash. </a:t>
            </a:r>
            <a:endParaRPr lang="en-US" sz="2000" dirty="0"/>
          </a:p>
        </p:txBody>
      </p:sp>
      <p:sp>
        <p:nvSpPr>
          <p:cNvPr id="3" name="Title 2"/>
          <p:cNvSpPr>
            <a:spLocks noGrp="1"/>
          </p:cNvSpPr>
          <p:nvPr>
            <p:ph type="title"/>
          </p:nvPr>
        </p:nvSpPr>
        <p:spPr/>
        <p:txBody>
          <a:bodyPr/>
          <a:lstStyle/>
          <a:p>
            <a:r>
              <a:rPr lang="en-US" dirty="0" smtClean="0"/>
              <a:t>Problems Faced</a:t>
            </a:r>
            <a:endParaRPr lang="en-US" dirty="0"/>
          </a:p>
        </p:txBody>
      </p:sp>
    </p:spTree>
    <p:extLst>
      <p:ext uri="{BB962C8B-B14F-4D97-AF65-F5344CB8AC3E}">
        <p14:creationId xmlns:p14="http://schemas.microsoft.com/office/powerpoint/2010/main" val="118850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525963"/>
          </a:xfrm>
        </p:spPr>
        <p:txBody>
          <a:bodyPr/>
          <a:lstStyle/>
          <a:p>
            <a:r>
              <a:rPr lang="en-US" sz="2000" dirty="0" smtClean="0"/>
              <a:t>Google API can be implemented for more features </a:t>
            </a:r>
            <a:r>
              <a:rPr lang="en-US" sz="2000" dirty="0" smtClean="0"/>
              <a:t>like blood </a:t>
            </a:r>
            <a:r>
              <a:rPr lang="en-US" sz="2000" dirty="0" smtClean="0"/>
              <a:t>tracking.</a:t>
            </a:r>
          </a:p>
          <a:p>
            <a:endParaRPr lang="en-US" sz="2000" dirty="0"/>
          </a:p>
          <a:p>
            <a:r>
              <a:rPr lang="en-US" sz="2000" dirty="0" smtClean="0"/>
              <a:t>Can make a hospital chain app for blood donation.</a:t>
            </a:r>
          </a:p>
          <a:p>
            <a:endParaRPr lang="en-US" sz="2000" dirty="0"/>
          </a:p>
          <a:p>
            <a:r>
              <a:rPr lang="en-US" sz="2000" dirty="0" smtClean="0"/>
              <a:t>Integrating direct chat with the Blood donor. </a:t>
            </a:r>
          </a:p>
          <a:p>
            <a:pPr marL="109728" indent="0">
              <a:buNone/>
            </a:pPr>
            <a:endParaRPr lang="en-US" dirty="0"/>
          </a:p>
        </p:txBody>
      </p:sp>
      <p:sp>
        <p:nvSpPr>
          <p:cNvPr id="3" name="Title 2"/>
          <p:cNvSpPr>
            <a:spLocks noGrp="1"/>
          </p:cNvSpPr>
          <p:nvPr>
            <p:ph type="title"/>
          </p:nvPr>
        </p:nvSpPr>
        <p:spPr/>
        <p:txBody>
          <a:bodyPr/>
          <a:lstStyle/>
          <a:p>
            <a:r>
              <a:rPr lang="en-US" dirty="0" smtClean="0"/>
              <a:t>Future Scope</a:t>
            </a:r>
            <a:endParaRPr lang="en-US" dirty="0"/>
          </a:p>
        </p:txBody>
      </p:sp>
    </p:spTree>
    <p:extLst>
      <p:ext uri="{BB962C8B-B14F-4D97-AF65-F5344CB8AC3E}">
        <p14:creationId xmlns:p14="http://schemas.microsoft.com/office/powerpoint/2010/main" val="188256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00"/>
            <a:ext cx="8229600" cy="1858962"/>
          </a:xfrm>
        </p:spPr>
        <p:txBody>
          <a:bodyPr>
            <a:normAutofit/>
          </a:bodyPr>
          <a:lstStyle/>
          <a:p>
            <a:r>
              <a:rPr lang="en-US" dirty="0" smtClean="0"/>
              <a:t>Ask </a:t>
            </a:r>
            <a:br>
              <a:rPr lang="en-US" dirty="0" smtClean="0"/>
            </a:br>
            <a:r>
              <a:rPr lang="en-US" dirty="0" smtClean="0"/>
              <a:t>Questions</a:t>
            </a:r>
            <a:endParaRPr lang="en-US" dirty="0"/>
          </a:p>
        </p:txBody>
      </p:sp>
      <p:pic>
        <p:nvPicPr>
          <p:cNvPr id="4" name="Content Placeholder 3"/>
          <p:cNvPicPr>
            <a:picLocks noGrp="1" noChangeAspect="1"/>
          </p:cNvPicPr>
          <p:nvPr>
            <p:ph idx="1"/>
          </p:nvPr>
        </p:nvPicPr>
        <p:blipFill>
          <a:blip r:embed="rId2"/>
          <a:stretch>
            <a:fillRect/>
          </a:stretch>
        </p:blipFill>
        <p:spPr>
          <a:xfrm>
            <a:off x="5410200" y="2743200"/>
            <a:ext cx="3123962" cy="3123962"/>
          </a:xfrm>
          <a:prstGeom prst="rect">
            <a:avLst/>
          </a:prstGeom>
        </p:spPr>
      </p:pic>
    </p:spTree>
    <p:extLst>
      <p:ext uri="{BB962C8B-B14F-4D97-AF65-F5344CB8AC3E}">
        <p14:creationId xmlns:p14="http://schemas.microsoft.com/office/powerpoint/2010/main" val="3466647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3200" y="2209800"/>
            <a:ext cx="8229600" cy="4525963"/>
          </a:xfrm>
        </p:spPr>
        <p:txBody>
          <a:bodyPr/>
          <a:lstStyle/>
          <a:p>
            <a:pPr marL="109728" indent="0">
              <a:buNone/>
            </a:pPr>
            <a:r>
              <a:rPr lang="en-US" dirty="0" smtClean="0"/>
              <a:t>Thank You !!</a:t>
            </a:r>
            <a:endParaRPr lang="en-US" dirty="0"/>
          </a:p>
        </p:txBody>
      </p:sp>
    </p:spTree>
    <p:extLst>
      <p:ext uri="{BB962C8B-B14F-4D97-AF65-F5344CB8AC3E}">
        <p14:creationId xmlns:p14="http://schemas.microsoft.com/office/powerpoint/2010/main" val="415762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Blood donation is a continuing and critical necessity. It is critical for medical emergencies, operations, and the treatment of chronic diseases such as cancer. </a:t>
            </a:r>
            <a:endParaRPr lang="en-US" sz="1800" dirty="0" smtClean="0"/>
          </a:p>
          <a:p>
            <a:endParaRPr lang="en-US" sz="1800" dirty="0"/>
          </a:p>
          <a:p>
            <a:r>
              <a:rPr lang="en-US" sz="1800" dirty="0"/>
              <a:t>Demand rises in tandem with population growth, and global health emergencies can interrupt supply. Blood, unlike many other medicinal resources, cannot be synthesized; it must be obtained from willing donors. Blood donation on a </a:t>
            </a:r>
            <a:r>
              <a:rPr lang="en-US" sz="1800" dirty="0" smtClean="0"/>
              <a:t>regular </a:t>
            </a:r>
            <a:r>
              <a:rPr lang="en-US" sz="1800" dirty="0"/>
              <a:t>basis saves lives</a:t>
            </a:r>
            <a:r>
              <a:rPr lang="en-US" sz="1800" dirty="0" smtClean="0"/>
              <a:t>.</a:t>
            </a:r>
          </a:p>
          <a:p>
            <a:endParaRPr lang="en-US" sz="1800" dirty="0" smtClean="0"/>
          </a:p>
          <a:p>
            <a:endParaRPr lang="en-US" sz="1800" dirty="0"/>
          </a:p>
          <a:p>
            <a:pPr marL="109728" indent="0" algn="ctr">
              <a:buNone/>
            </a:pPr>
            <a:r>
              <a:rPr lang="en-US" sz="1800" dirty="0"/>
              <a:t>“Every year, around 4.5 million blood transfusions are required worldwide, which equates to approximately 12,328 blood transfusions required every minute.”</a:t>
            </a:r>
          </a:p>
          <a:p>
            <a:pPr marL="109728" indent="0" algn="ctr">
              <a:buNone/>
            </a:pPr>
            <a:r>
              <a:rPr lang="en-US" sz="1800" dirty="0" smtClean="0"/>
              <a:t> </a:t>
            </a:r>
            <a:endParaRPr lang="en-US" sz="1800" dirty="0"/>
          </a:p>
        </p:txBody>
      </p:sp>
      <p:sp>
        <p:nvSpPr>
          <p:cNvPr id="3" name="Title 2"/>
          <p:cNvSpPr>
            <a:spLocks noGrp="1"/>
          </p:cNvSpPr>
          <p:nvPr>
            <p:ph type="title"/>
          </p:nvPr>
        </p:nvSpPr>
        <p:spPr/>
        <p:txBody>
          <a:bodyPr/>
          <a:lstStyle/>
          <a:p>
            <a:r>
              <a:rPr lang="en-US" dirty="0" smtClean="0"/>
              <a:t>Project Idea</a:t>
            </a:r>
            <a:endParaRPr lang="en-US" dirty="0"/>
          </a:p>
        </p:txBody>
      </p:sp>
    </p:spTree>
    <p:extLst>
      <p:ext uri="{BB962C8B-B14F-4D97-AF65-F5344CB8AC3E}">
        <p14:creationId xmlns:p14="http://schemas.microsoft.com/office/powerpoint/2010/main" val="46295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sz="1800" dirty="0"/>
              <a:t>iGiveBlood is an blood donation app. iGiveBlood donation app ensures easy blood donation and donor’s privacy. Connecting blood donors and the needy saves time, increases the likelihood of saving lives, and removes the blood shortage</a:t>
            </a:r>
            <a:r>
              <a:rPr lang="en-US" sz="1800" dirty="0" smtClean="0"/>
              <a:t>.</a:t>
            </a:r>
          </a:p>
          <a:p>
            <a:endParaRPr lang="en-US" sz="1800" dirty="0" smtClean="0"/>
          </a:p>
          <a:p>
            <a:r>
              <a:rPr lang="en-US" sz="1800" dirty="0" smtClean="0"/>
              <a:t>Splash screen		</a:t>
            </a:r>
          </a:p>
          <a:p>
            <a:pPr marL="109728" indent="0">
              <a:buNone/>
            </a:pPr>
            <a:r>
              <a:rPr lang="en-US" sz="1800" dirty="0" smtClean="0"/>
              <a:t>	</a:t>
            </a:r>
          </a:p>
          <a:p>
            <a:r>
              <a:rPr lang="en-US" sz="1800" dirty="0" smtClean="0"/>
              <a:t>Launching two screens </a:t>
            </a:r>
          </a:p>
          <a:p>
            <a:endParaRPr lang="en-US" sz="1800" dirty="0" smtClean="0"/>
          </a:p>
          <a:p>
            <a:r>
              <a:rPr lang="en-US" sz="1800" dirty="0"/>
              <a:t>Home Page</a:t>
            </a:r>
          </a:p>
          <a:p>
            <a:pPr marL="109728" indent="0">
              <a:buNone/>
            </a:pPr>
            <a:endParaRPr lang="en-US" sz="1800" dirty="0"/>
          </a:p>
          <a:p>
            <a:r>
              <a:rPr lang="en-US" sz="1800" dirty="0" smtClean="0"/>
              <a:t>Blood Donation </a:t>
            </a:r>
            <a:r>
              <a:rPr lang="en-US" sz="1800" dirty="0" smtClean="0"/>
              <a:t>Form</a:t>
            </a:r>
          </a:p>
          <a:p>
            <a:endParaRPr lang="en-US" sz="1800" dirty="0"/>
          </a:p>
          <a:p>
            <a:r>
              <a:rPr lang="en-US" sz="1800" dirty="0" smtClean="0"/>
              <a:t>Donor’s List View</a:t>
            </a:r>
            <a:endParaRPr lang="en-US" sz="1800" dirty="0"/>
          </a:p>
          <a:p>
            <a:pPr marL="109728" indent="0">
              <a:buNone/>
            </a:pPr>
            <a:endParaRPr lang="en-US" sz="1800" dirty="0" smtClean="0"/>
          </a:p>
          <a:p>
            <a:r>
              <a:rPr lang="en-US" sz="1800" dirty="0"/>
              <a:t>Hospital Near Me</a:t>
            </a:r>
          </a:p>
          <a:p>
            <a:pPr marL="109728" indent="0">
              <a:buNone/>
            </a:pPr>
            <a:endParaRPr lang="en-US" sz="1800" dirty="0" smtClean="0"/>
          </a:p>
          <a:p>
            <a:endParaRPr lang="en-US" sz="1800" dirty="0" smtClean="0"/>
          </a:p>
          <a:p>
            <a:pPr marL="109728" indent="0">
              <a:buNone/>
            </a:pPr>
            <a:endParaRPr lang="en-US" sz="1800" dirty="0" smtClean="0"/>
          </a:p>
          <a:p>
            <a:endParaRPr lang="en-US" sz="1800" dirty="0"/>
          </a:p>
          <a:p>
            <a:endParaRPr lang="en-US" sz="1800" dirty="0" smtClean="0"/>
          </a:p>
          <a:p>
            <a:endParaRPr lang="en-US" sz="1800" dirty="0"/>
          </a:p>
          <a:p>
            <a:endParaRPr lang="en-US" sz="1800" dirty="0"/>
          </a:p>
          <a:p>
            <a:endParaRPr lang="en-US" sz="1800" dirty="0"/>
          </a:p>
        </p:txBody>
      </p:sp>
      <p:sp>
        <p:nvSpPr>
          <p:cNvPr id="3" name="Title 2"/>
          <p:cNvSpPr>
            <a:spLocks noGrp="1"/>
          </p:cNvSpPr>
          <p:nvPr>
            <p:ph type="title"/>
          </p:nvPr>
        </p:nvSpPr>
        <p:spPr/>
        <p:txBody>
          <a:bodyPr/>
          <a:lstStyle/>
          <a:p>
            <a:r>
              <a:rPr lang="en-US" dirty="0" smtClean="0"/>
              <a:t>Project Implementation</a:t>
            </a:r>
            <a:endParaRPr lang="en-US" dirty="0"/>
          </a:p>
        </p:txBody>
      </p:sp>
    </p:spTree>
    <p:extLst>
      <p:ext uri="{BB962C8B-B14F-4D97-AF65-F5344CB8AC3E}">
        <p14:creationId xmlns:p14="http://schemas.microsoft.com/office/powerpoint/2010/main" val="360010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t>SQLite  </a:t>
            </a:r>
          </a:p>
          <a:p>
            <a:pPr marL="109728" indent="0">
              <a:buNone/>
            </a:pPr>
            <a:r>
              <a:rPr lang="en-US" sz="2800" b="1" dirty="0"/>
              <a:t>	</a:t>
            </a:r>
            <a:r>
              <a:rPr lang="en-US" sz="2400" b="1" dirty="0" smtClean="0"/>
              <a:t>Stored Donor’s data in database from the 	registration form.</a:t>
            </a:r>
          </a:p>
          <a:p>
            <a:pPr marL="109728" indent="0">
              <a:buNone/>
            </a:pPr>
            <a:r>
              <a:rPr lang="en-US" sz="2800" b="1" dirty="0"/>
              <a:t>	</a:t>
            </a:r>
          </a:p>
          <a:p>
            <a:pPr marL="109728" indent="0">
              <a:buNone/>
            </a:pPr>
            <a:r>
              <a:rPr lang="en-US" sz="2000" dirty="0" smtClean="0"/>
              <a:t>Extra Credit</a:t>
            </a:r>
          </a:p>
          <a:p>
            <a:r>
              <a:rPr lang="en-US" sz="2800" b="1" dirty="0" smtClean="0"/>
              <a:t> </a:t>
            </a:r>
            <a:r>
              <a:rPr lang="en-US" sz="2800" b="1" dirty="0"/>
              <a:t>Google Maps </a:t>
            </a:r>
            <a:r>
              <a:rPr lang="en-US" sz="2800" b="1" dirty="0" smtClean="0"/>
              <a:t>API</a:t>
            </a:r>
          </a:p>
          <a:p>
            <a:pPr marL="109728" indent="0">
              <a:buNone/>
            </a:pPr>
            <a:r>
              <a:rPr lang="en-US" sz="2800" b="1" dirty="0"/>
              <a:t>	</a:t>
            </a:r>
            <a:r>
              <a:rPr lang="en-US" sz="2400" b="1" dirty="0" smtClean="0"/>
              <a:t>Find hospitals near me to donate or get blood 	in any situations.</a:t>
            </a:r>
            <a:endParaRPr lang="en-US" sz="2800" b="1" dirty="0"/>
          </a:p>
        </p:txBody>
      </p:sp>
      <p:sp>
        <p:nvSpPr>
          <p:cNvPr id="3" name="Title 2"/>
          <p:cNvSpPr>
            <a:spLocks noGrp="1"/>
          </p:cNvSpPr>
          <p:nvPr>
            <p:ph type="title"/>
          </p:nvPr>
        </p:nvSpPr>
        <p:spPr/>
        <p:txBody>
          <a:bodyPr/>
          <a:lstStyle/>
          <a:p>
            <a:r>
              <a:rPr lang="en-US" sz="4400" dirty="0"/>
              <a:t>API </a:t>
            </a:r>
            <a:r>
              <a:rPr lang="en-US" sz="4400" dirty="0" smtClean="0"/>
              <a:t>Used</a:t>
            </a:r>
            <a:endParaRPr lang="en-US" dirty="0"/>
          </a:p>
        </p:txBody>
      </p:sp>
    </p:spTree>
    <p:extLst>
      <p:ext uri="{BB962C8B-B14F-4D97-AF65-F5344CB8AC3E}">
        <p14:creationId xmlns:p14="http://schemas.microsoft.com/office/powerpoint/2010/main" val="350842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Flow</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62200" y="1371600"/>
            <a:ext cx="4495800" cy="4800600"/>
          </a:xfrm>
          <a:prstGeom prst="rect">
            <a:avLst/>
          </a:prstGeom>
        </p:spPr>
      </p:pic>
    </p:spTree>
    <p:extLst>
      <p:ext uri="{BB962C8B-B14F-4D97-AF65-F5344CB8AC3E}">
        <p14:creationId xmlns:p14="http://schemas.microsoft.com/office/powerpoint/2010/main" val="266390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Screenshots</a:t>
            </a:r>
            <a:endParaRPr lang="en-US"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371600"/>
            <a:ext cx="2036682" cy="4525962"/>
          </a:xfr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295400"/>
            <a:ext cx="2057400" cy="45720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1219200"/>
            <a:ext cx="2057400" cy="4572000"/>
          </a:xfrm>
          <a:prstGeom prst="rect">
            <a:avLst/>
          </a:prstGeom>
        </p:spPr>
      </p:pic>
    </p:spTree>
    <p:extLst>
      <p:ext uri="{BB962C8B-B14F-4D97-AF65-F5344CB8AC3E}">
        <p14:creationId xmlns:p14="http://schemas.microsoft.com/office/powerpoint/2010/main" val="28935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33400"/>
            <a:ext cx="2228850" cy="4953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533400"/>
            <a:ext cx="2228850" cy="4953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0" y="584525"/>
            <a:ext cx="2209800" cy="4910667"/>
          </a:xfrm>
          <a:prstGeom prst="rect">
            <a:avLst/>
          </a:prstGeom>
        </p:spPr>
      </p:pic>
    </p:spTree>
    <p:extLst>
      <p:ext uri="{BB962C8B-B14F-4D97-AF65-F5344CB8AC3E}">
        <p14:creationId xmlns:p14="http://schemas.microsoft.com/office/powerpoint/2010/main" val="403325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914400"/>
            <a:ext cx="2036682" cy="4525962"/>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914400"/>
            <a:ext cx="2057400" cy="4572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4600" y="914400"/>
            <a:ext cx="2057400" cy="4572000"/>
          </a:xfrm>
          <a:prstGeom prst="rect">
            <a:avLst/>
          </a:prstGeom>
        </p:spPr>
      </p:pic>
    </p:spTree>
    <p:extLst>
      <p:ext uri="{BB962C8B-B14F-4D97-AF65-F5344CB8AC3E}">
        <p14:creationId xmlns:p14="http://schemas.microsoft.com/office/powerpoint/2010/main" val="101877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43000" y="914400"/>
            <a:ext cx="2190750" cy="4737100"/>
          </a:xfrm>
          <a:prstGeom prst="rect">
            <a:avLst/>
          </a:prstGeom>
        </p:spPr>
      </p:pic>
      <p:pic>
        <p:nvPicPr>
          <p:cNvPr id="5" name="Content Placeholder 4"/>
          <p:cNvPicPr>
            <a:picLocks noGrp="1"/>
          </p:cNvPicPr>
          <p:nvPr>
            <p:ph idx="1"/>
          </p:nvPr>
        </p:nvPicPr>
        <p:blipFill>
          <a:blip r:embed="rId3"/>
          <a:stretch>
            <a:fillRect/>
          </a:stretch>
        </p:blipFill>
        <p:spPr>
          <a:xfrm>
            <a:off x="4495800" y="1568362"/>
            <a:ext cx="2959252" cy="3429176"/>
          </a:xfrm>
          <a:prstGeom prst="rect">
            <a:avLst/>
          </a:prstGeom>
        </p:spPr>
      </p:pic>
    </p:spTree>
    <p:extLst>
      <p:ext uri="{BB962C8B-B14F-4D97-AF65-F5344CB8AC3E}">
        <p14:creationId xmlns:p14="http://schemas.microsoft.com/office/powerpoint/2010/main" val="3056739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1075</TotalTime>
  <Words>225</Words>
  <Application>Microsoft Office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iGiveBlood  (Blood Donation App)</vt:lpstr>
      <vt:lpstr>Project Idea</vt:lpstr>
      <vt:lpstr>Project Implementation</vt:lpstr>
      <vt:lpstr>API Used</vt:lpstr>
      <vt:lpstr>Project Flow</vt:lpstr>
      <vt:lpstr>Screenshots</vt:lpstr>
      <vt:lpstr>PowerPoint Presentation</vt:lpstr>
      <vt:lpstr>PowerPoint Presentation</vt:lpstr>
      <vt:lpstr>PowerPoint Presentation</vt:lpstr>
      <vt:lpstr>Video Presentation </vt:lpstr>
      <vt:lpstr>Problems Faced</vt:lpstr>
      <vt:lpstr>Future Scope</vt:lpstr>
      <vt:lpstr>Ask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iGiveBlood  (Blood Donation App)</dc:title>
  <dc:creator>Priyanka Suryawanshi</dc:creator>
  <cp:lastModifiedBy>Priyanka Suryawanshi</cp:lastModifiedBy>
  <cp:revision>20</cp:revision>
  <dcterms:created xsi:type="dcterms:W3CDTF">2023-11-29T16:42:21Z</dcterms:created>
  <dcterms:modified xsi:type="dcterms:W3CDTF">2023-12-03T09:02:11Z</dcterms:modified>
</cp:coreProperties>
</file>