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4630400" cy="8229600"/>
  <p:notesSz cx="8229600" cy="14630400"/>
  <p:embeddedFontLst>
    <p:embeddedFont>
      <p:font typeface="Inter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16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decision.com/client-thank-you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83988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Sentiment Analysis on Consumer Reviews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21266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Priyanka Verma, Aspiring Data Analyst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83072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46568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270040" y="5448776"/>
            <a:ext cx="209145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57348"/>
            <a:ext cx="833020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Confusion Matrix Comparison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27464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Side-by-side plots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648474" y="27568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Confusion matrices for all models.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123998" y="214367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Analysis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900604" y="289876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False Positives / Negatives.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766F4-83B9-7D0C-B1EF-5257B14D31AD}"/>
              </a:ext>
            </a:extLst>
          </p:cNvPr>
          <p:cNvSpPr/>
          <p:nvPr/>
        </p:nvSpPr>
        <p:spPr>
          <a:xfrm>
            <a:off x="0" y="7660888"/>
            <a:ext cx="14719609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ABC946-A4BC-8566-C535-78FD06D3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420" y="3435773"/>
            <a:ext cx="5155525" cy="3609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B4E645-1C63-B42B-FA58-F511BCDE6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7" y="3497040"/>
            <a:ext cx="5020614" cy="32382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B79FF-E4A5-509F-B381-81ADCFB88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6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5145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Overview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0347" y="3522940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530906" y="3491032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Objective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1530906" y="399919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 sentiment from consumer reviews.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62024" y="3522940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5422583" y="3491032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Techniques</a:t>
            </a:r>
            <a:endParaRPr lang="en-US" sz="2300" dirty="0"/>
          </a:p>
        </p:txBody>
      </p:sp>
      <p:sp>
        <p:nvSpPr>
          <p:cNvPr id="11" name="Text 8"/>
          <p:cNvSpPr/>
          <p:nvPr/>
        </p:nvSpPr>
        <p:spPr>
          <a:xfrm>
            <a:off x="5422583" y="399919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ML and deep learning techniques.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2069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70347" y="5238869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1530906" y="520696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Patterns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1530906" y="571511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hidden patterns using topic modeling.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3774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 Description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280190" y="3022163"/>
            <a:ext cx="3664863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2565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Files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6514624" y="376475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train_data.csv, test_data.csv, test_data_hidden.csv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22163"/>
            <a:ext cx="3664863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2565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Features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10406301" y="376475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Review Text, Review Attributes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51809"/>
            <a:ext cx="7556421" cy="1339929"/>
          </a:xfrm>
          <a:prstGeom prst="roundRect">
            <a:avLst>
              <a:gd name="adj" fmla="val 711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18624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Target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6514624" y="569440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Sentiment (Positive, Negative, Neutral)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0FB8B1-D82F-8F6B-36E7-573C23974724}"/>
              </a:ext>
            </a:extLst>
          </p:cNvPr>
          <p:cNvSpPr/>
          <p:nvPr/>
        </p:nvSpPr>
        <p:spPr>
          <a:xfrm>
            <a:off x="15258" y="7746415"/>
            <a:ext cx="14615142" cy="412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5082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Workflow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3524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62056"/>
            <a:ext cx="358354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Preprocessing &amp; EDA</a:t>
            </a:r>
            <a:endParaRPr lang="en-US" sz="23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296126"/>
            <a:ext cx="1134070" cy="13608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754422" y="3522940"/>
            <a:ext cx="400490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Feature Engineering (TF-IDF)</a:t>
            </a:r>
            <a:endParaRPr lang="en-US" sz="23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657011"/>
            <a:ext cx="1134070" cy="136088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754422" y="4883825"/>
            <a:ext cx="487394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Class Imbalance Handling (SMOTE)</a:t>
            </a:r>
            <a:endParaRPr lang="en-US" sz="23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017895"/>
            <a:ext cx="1134070" cy="136088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754422" y="6244709"/>
            <a:ext cx="397895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Training (ML &amp; LSTM)</a:t>
            </a:r>
            <a:endParaRPr lang="en-US" sz="2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181527-7C84-F084-C8E7-A2BA9DFA7CA4}"/>
              </a:ext>
            </a:extLst>
          </p:cNvPr>
          <p:cNvSpPr/>
          <p:nvPr/>
        </p:nvSpPr>
        <p:spPr>
          <a:xfrm>
            <a:off x="0" y="7672038"/>
            <a:ext cx="14630400" cy="55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36231" y="498449"/>
            <a:ext cx="706814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Exploratory Data Analysis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88798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479280" y="4975375"/>
            <a:ext cx="2291953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Sentiment Distribution</a:t>
            </a:r>
            <a:endParaRPr lang="en-US" sz="23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304" y="3887986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03924" y="5374879"/>
            <a:ext cx="229207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Frequent Words</a:t>
            </a:r>
            <a:endParaRPr lang="en-US" sz="23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538" y="3887986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3674376" y="5386911"/>
            <a:ext cx="22919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Review Length</a:t>
            </a:r>
            <a:endParaRPr lang="en-US" sz="23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1B59B-B1F3-C200-0BEF-E8A868C38DF5}"/>
              </a:ext>
            </a:extLst>
          </p:cNvPr>
          <p:cNvSpPr/>
          <p:nvPr/>
        </p:nvSpPr>
        <p:spPr>
          <a:xfrm>
            <a:off x="0" y="7627434"/>
            <a:ext cx="14630400" cy="566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480843-31A0-E8D3-EFBC-FBA0B5956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435" y="1196661"/>
            <a:ext cx="6634691" cy="3528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A98953-3D44-B736-08E5-7DA55CAE2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48" y="1400446"/>
            <a:ext cx="6033272" cy="3717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8824" y="997583"/>
            <a:ext cx="746700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Class Imbalance Treatment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648824" y="240653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Applied SMOTE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648824" y="32618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Balanced distribution achieved.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233355" y="240653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Verified Ratios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8385691" y="31385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New class ratios confirmed.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D38F1-9BE9-DE34-5BE9-A882851FD88E}"/>
              </a:ext>
            </a:extLst>
          </p:cNvPr>
          <p:cNvSpPr/>
          <p:nvPr/>
        </p:nvSpPr>
        <p:spPr>
          <a:xfrm>
            <a:off x="0" y="7616282"/>
            <a:ext cx="14630400" cy="613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3368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Feature Engineering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1601986" y="427815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Text Vectorization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786313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TF-IDF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980033" y="451437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500" dirty="0"/>
          </a:p>
        </p:txBody>
      </p:sp>
      <p:sp>
        <p:nvSpPr>
          <p:cNvPr id="7" name="Text 4"/>
          <p:cNvSpPr/>
          <p:nvPr/>
        </p:nvSpPr>
        <p:spPr>
          <a:xfrm>
            <a:off x="9597628" y="305192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Max Features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9597628" y="3560088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5000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743230" y="349638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7"/>
          <p:cNvSpPr/>
          <p:nvPr/>
        </p:nvSpPr>
        <p:spPr>
          <a:xfrm>
            <a:off x="9597628" y="55044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Applied</a:t>
            </a:r>
            <a:endParaRPr lang="en-US" sz="2300" dirty="0"/>
          </a:p>
        </p:txBody>
      </p:sp>
      <p:sp>
        <p:nvSpPr>
          <p:cNvPr id="12" name="Text 8"/>
          <p:cNvSpPr/>
          <p:nvPr/>
        </p:nvSpPr>
        <p:spPr>
          <a:xfrm>
            <a:off x="9597628" y="6012656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Preprocessed review text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43230" y="553235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247DDC-8E5E-6499-09B0-BFEF75E8DE65}"/>
              </a:ext>
            </a:extLst>
          </p:cNvPr>
          <p:cNvSpPr/>
          <p:nvPr/>
        </p:nvSpPr>
        <p:spPr>
          <a:xfrm>
            <a:off x="0" y="7593980"/>
            <a:ext cx="14630400" cy="635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396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Modeling Techniques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361849"/>
            <a:ext cx="2173724" cy="825698"/>
          </a:xfrm>
          <a:prstGeom prst="roundRect">
            <a:avLst>
              <a:gd name="adj" fmla="val 1153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721167" y="357532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3588663"/>
            <a:ext cx="206823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Traditional ML</a:t>
            </a:r>
            <a:endParaRPr lang="en-US" sz="2300" dirty="0"/>
          </a:p>
        </p:txBody>
      </p:sp>
      <p:sp>
        <p:nvSpPr>
          <p:cNvPr id="6" name="Shape 4"/>
          <p:cNvSpPr/>
          <p:nvPr/>
        </p:nvSpPr>
        <p:spPr>
          <a:xfrm>
            <a:off x="3080861" y="4172307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sp>
        <p:nvSpPr>
          <p:cNvPr id="7" name="Shape 5"/>
          <p:cNvSpPr/>
          <p:nvPr/>
        </p:nvSpPr>
        <p:spPr>
          <a:xfrm>
            <a:off x="793790" y="4300895"/>
            <a:ext cx="4347567" cy="825698"/>
          </a:xfrm>
          <a:prstGeom prst="roundRect">
            <a:avLst>
              <a:gd name="adj" fmla="val 1153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808089" y="451437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7"/>
          <p:cNvSpPr/>
          <p:nvPr/>
        </p:nvSpPr>
        <p:spPr>
          <a:xfrm>
            <a:off x="5368171" y="4527709"/>
            <a:ext cx="198786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Deep Learning</a:t>
            </a:r>
            <a:endParaRPr lang="en-US" sz="2300" dirty="0"/>
          </a:p>
        </p:txBody>
      </p:sp>
      <p:sp>
        <p:nvSpPr>
          <p:cNvPr id="10" name="Shape 8"/>
          <p:cNvSpPr/>
          <p:nvPr/>
        </p:nvSpPr>
        <p:spPr>
          <a:xfrm>
            <a:off x="5254704" y="5111353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sp>
        <p:nvSpPr>
          <p:cNvPr id="11" name="Shape 9"/>
          <p:cNvSpPr/>
          <p:nvPr/>
        </p:nvSpPr>
        <p:spPr>
          <a:xfrm>
            <a:off x="793790" y="5239941"/>
            <a:ext cx="6521410" cy="825698"/>
          </a:xfrm>
          <a:prstGeom prst="roundRect">
            <a:avLst>
              <a:gd name="adj" fmla="val 1153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3895011" y="545342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500" dirty="0"/>
          </a:p>
        </p:txBody>
      </p:sp>
      <p:sp>
        <p:nvSpPr>
          <p:cNvPr id="13" name="Text 11"/>
          <p:cNvSpPr/>
          <p:nvPr/>
        </p:nvSpPr>
        <p:spPr>
          <a:xfrm>
            <a:off x="7542014" y="5466755"/>
            <a:ext cx="274367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Optimization</a:t>
            </a:r>
            <a:endParaRPr lang="en-US" sz="23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81BC09-DCF1-3905-59D8-C59596B906D5}"/>
              </a:ext>
            </a:extLst>
          </p:cNvPr>
          <p:cNvSpPr/>
          <p:nvPr/>
        </p:nvSpPr>
        <p:spPr>
          <a:xfrm>
            <a:off x="0" y="7716644"/>
            <a:ext cx="14630400" cy="512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262" y="448866"/>
            <a:ext cx="5653087" cy="535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Evaluation (Accuracy)</a:t>
            </a:r>
            <a:endParaRPr lang="en-US" sz="3350" dirty="0"/>
          </a:p>
        </p:txBody>
      </p:sp>
      <p:sp>
        <p:nvSpPr>
          <p:cNvPr id="4" name="Text 1"/>
          <p:cNvSpPr/>
          <p:nvPr/>
        </p:nvSpPr>
        <p:spPr>
          <a:xfrm>
            <a:off x="571262" y="1310759"/>
            <a:ext cx="8001476" cy="538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4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0.95</a:t>
            </a:r>
            <a:endParaRPr lang="en-US" sz="4200" dirty="0"/>
          </a:p>
        </p:txBody>
      </p:sp>
      <p:sp>
        <p:nvSpPr>
          <p:cNvPr id="5" name="Text 2"/>
          <p:cNvSpPr/>
          <p:nvPr/>
        </p:nvSpPr>
        <p:spPr>
          <a:xfrm>
            <a:off x="3500795" y="2053352"/>
            <a:ext cx="2142411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SVM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571262" y="2418874"/>
            <a:ext cx="8001476" cy="261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Model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571262" y="3251240"/>
            <a:ext cx="8001476" cy="538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4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0.95</a:t>
            </a:r>
            <a:endParaRPr lang="en-US" sz="4200" dirty="0"/>
          </a:p>
        </p:txBody>
      </p:sp>
      <p:sp>
        <p:nvSpPr>
          <p:cNvPr id="8" name="Text 5"/>
          <p:cNvSpPr/>
          <p:nvPr/>
        </p:nvSpPr>
        <p:spPr>
          <a:xfrm>
            <a:off x="3500795" y="3993833"/>
            <a:ext cx="2142411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MLP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571262" y="4359354"/>
            <a:ext cx="8001476" cy="261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Model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571262" y="5191720"/>
            <a:ext cx="8001476" cy="538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4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0.94</a:t>
            </a:r>
            <a:endParaRPr lang="en-US" sz="4200" dirty="0"/>
          </a:p>
        </p:txBody>
      </p:sp>
      <p:sp>
        <p:nvSpPr>
          <p:cNvPr id="11" name="Text 8"/>
          <p:cNvSpPr/>
          <p:nvPr/>
        </p:nvSpPr>
        <p:spPr>
          <a:xfrm>
            <a:off x="3500795" y="5934313"/>
            <a:ext cx="2142411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XGBoost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571262" y="6773228"/>
            <a:ext cx="8001476" cy="538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4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0.94</a:t>
            </a:r>
            <a:endParaRPr lang="en-US" sz="4200" dirty="0"/>
          </a:p>
        </p:txBody>
      </p:sp>
      <p:sp>
        <p:nvSpPr>
          <p:cNvPr id="13" name="Text 10"/>
          <p:cNvSpPr/>
          <p:nvPr/>
        </p:nvSpPr>
        <p:spPr>
          <a:xfrm>
            <a:off x="3500795" y="7515820"/>
            <a:ext cx="2142411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LSTM</a:t>
            </a:r>
            <a:endParaRPr lang="en-US" sz="16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AC9BED-63EE-29D3-B1D1-C917FC5023E8}"/>
              </a:ext>
            </a:extLst>
          </p:cNvPr>
          <p:cNvSpPr/>
          <p:nvPr/>
        </p:nvSpPr>
        <p:spPr>
          <a:xfrm>
            <a:off x="0" y="7780733"/>
            <a:ext cx="14630400" cy="445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81D250-1A9A-D94A-612C-9D253545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54" y="1182029"/>
            <a:ext cx="7539447" cy="61298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194</Words>
  <Application>Microsoft Office PowerPoint</Application>
  <PresentationFormat>Custom</PresentationFormat>
  <Paragraphs>76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Petrona Bold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priyanka verma</cp:lastModifiedBy>
  <cp:revision>5</cp:revision>
  <dcterms:created xsi:type="dcterms:W3CDTF">2025-04-19T11:36:47Z</dcterms:created>
  <dcterms:modified xsi:type="dcterms:W3CDTF">2025-04-26T19:47:57Z</dcterms:modified>
</cp:coreProperties>
</file>