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CC6F6C-B9A3-4D85-B2C5-262379E2CF54}" v="34" dt="2024-10-05T22:14:23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24" autoAdjust="0"/>
    <p:restoredTop sz="94660"/>
  </p:normalViewPr>
  <p:slideViewPr>
    <p:cSldViewPr snapToGrid="0">
      <p:cViewPr varScale="1">
        <p:scale>
          <a:sx n="43" d="100"/>
          <a:sy n="43" d="100"/>
        </p:scale>
        <p:origin x="67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ka verma" userId="1b02a7ecf15d15f0" providerId="LiveId" clId="{8BCC6F6C-B9A3-4D85-B2C5-262379E2CF54}"/>
    <pc:docChg chg="undo custSel addSld delSld modSld sldOrd modMainMaster">
      <pc:chgData name="priyanka verma" userId="1b02a7ecf15d15f0" providerId="LiveId" clId="{8BCC6F6C-B9A3-4D85-B2C5-262379E2CF54}" dt="2024-10-06T19:07:14.660" v="4653" actId="115"/>
      <pc:docMkLst>
        <pc:docMk/>
      </pc:docMkLst>
      <pc:sldChg chg="modSp mod">
        <pc:chgData name="priyanka verma" userId="1b02a7ecf15d15f0" providerId="LiveId" clId="{8BCC6F6C-B9A3-4D85-B2C5-262379E2CF54}" dt="2024-10-06T18:44:08.549" v="4428" actId="20577"/>
        <pc:sldMkLst>
          <pc:docMk/>
          <pc:sldMk cId="1589283288" sldId="256"/>
        </pc:sldMkLst>
        <pc:spChg chg="mod">
          <ac:chgData name="priyanka verma" userId="1b02a7ecf15d15f0" providerId="LiveId" clId="{8BCC6F6C-B9A3-4D85-B2C5-262379E2CF54}" dt="2024-10-06T18:44:08.549" v="4428" actId="20577"/>
          <ac:spMkLst>
            <pc:docMk/>
            <pc:sldMk cId="1589283288" sldId="256"/>
            <ac:spMk id="10" creationId="{56EA8D5A-1F33-DE1D-430F-EC16F794DC15}"/>
          </ac:spMkLst>
        </pc:spChg>
        <pc:picChg chg="mod">
          <ac:chgData name="priyanka verma" userId="1b02a7ecf15d15f0" providerId="LiveId" clId="{8BCC6F6C-B9A3-4D85-B2C5-262379E2CF54}" dt="2024-10-05T09:52:24.589" v="93" actId="14100"/>
          <ac:picMkLst>
            <pc:docMk/>
            <pc:sldMk cId="1589283288" sldId="256"/>
            <ac:picMk id="5" creationId="{4B11DD4C-9265-A1D5-D574-D76B1FECC8E0}"/>
          </ac:picMkLst>
        </pc:picChg>
      </pc:sldChg>
      <pc:sldChg chg="addSp modSp new mod setBg">
        <pc:chgData name="priyanka verma" userId="1b02a7ecf15d15f0" providerId="LiveId" clId="{8BCC6F6C-B9A3-4D85-B2C5-262379E2CF54}" dt="2024-10-05T19:33:35.842" v="405" actId="123"/>
        <pc:sldMkLst>
          <pc:docMk/>
          <pc:sldMk cId="1236127427" sldId="257"/>
        </pc:sldMkLst>
        <pc:spChg chg="add mod">
          <ac:chgData name="priyanka verma" userId="1b02a7ecf15d15f0" providerId="LiveId" clId="{8BCC6F6C-B9A3-4D85-B2C5-262379E2CF54}" dt="2024-10-05T19:15:15.004" v="132" actId="20577"/>
          <ac:spMkLst>
            <pc:docMk/>
            <pc:sldMk cId="1236127427" sldId="257"/>
            <ac:spMk id="2" creationId="{5ADDCB47-A88D-880D-9026-150212CF15A2}"/>
          </ac:spMkLst>
        </pc:spChg>
        <pc:spChg chg="add mod">
          <ac:chgData name="priyanka verma" userId="1b02a7ecf15d15f0" providerId="LiveId" clId="{8BCC6F6C-B9A3-4D85-B2C5-262379E2CF54}" dt="2024-10-05T19:23:29.517" v="157" actId="1076"/>
          <ac:spMkLst>
            <pc:docMk/>
            <pc:sldMk cId="1236127427" sldId="257"/>
            <ac:spMk id="5" creationId="{6C2C8142-16D3-6247-0079-A9FE5F215B02}"/>
          </ac:spMkLst>
        </pc:spChg>
        <pc:spChg chg="add mod">
          <ac:chgData name="priyanka verma" userId="1b02a7ecf15d15f0" providerId="LiveId" clId="{8BCC6F6C-B9A3-4D85-B2C5-262379E2CF54}" dt="2024-10-05T19:33:35.842" v="405" actId="123"/>
          <ac:spMkLst>
            <pc:docMk/>
            <pc:sldMk cId="1236127427" sldId="257"/>
            <ac:spMk id="6" creationId="{651F7F62-A359-4CF5-31A9-BEEF3E32A57F}"/>
          </ac:spMkLst>
        </pc:spChg>
        <pc:picChg chg="add mod">
          <ac:chgData name="priyanka verma" userId="1b02a7ecf15d15f0" providerId="LiveId" clId="{8BCC6F6C-B9A3-4D85-B2C5-262379E2CF54}" dt="2024-10-05T19:24:03.177" v="161" actId="1076"/>
          <ac:picMkLst>
            <pc:docMk/>
            <pc:sldMk cId="1236127427" sldId="257"/>
            <ac:picMk id="4" creationId="{684130EA-42BA-559C-1D2B-A14DC7ADC725}"/>
          </ac:picMkLst>
        </pc:picChg>
      </pc:sldChg>
      <pc:sldChg chg="addSp modSp new mod">
        <pc:chgData name="priyanka verma" userId="1b02a7ecf15d15f0" providerId="LiveId" clId="{8BCC6F6C-B9A3-4D85-B2C5-262379E2CF54}" dt="2024-10-06T18:44:27.814" v="4429" actId="20577"/>
        <pc:sldMkLst>
          <pc:docMk/>
          <pc:sldMk cId="854384070" sldId="258"/>
        </pc:sldMkLst>
        <pc:spChg chg="mod">
          <ac:chgData name="priyanka verma" userId="1b02a7ecf15d15f0" providerId="LiveId" clId="{8BCC6F6C-B9A3-4D85-B2C5-262379E2CF54}" dt="2024-10-05T19:38:26.570" v="438" actId="27636"/>
          <ac:spMkLst>
            <pc:docMk/>
            <pc:sldMk cId="854384070" sldId="258"/>
            <ac:spMk id="2" creationId="{4A011DC2-20E8-C851-4593-0D888F964BE8}"/>
          </ac:spMkLst>
        </pc:spChg>
        <pc:spChg chg="mod">
          <ac:chgData name="priyanka verma" userId="1b02a7ecf15d15f0" providerId="LiveId" clId="{8BCC6F6C-B9A3-4D85-B2C5-262379E2CF54}" dt="2024-10-05T19:51:55.568" v="828" actId="1076"/>
          <ac:spMkLst>
            <pc:docMk/>
            <pc:sldMk cId="854384070" sldId="258"/>
            <ac:spMk id="3" creationId="{EF67F263-CC66-9A42-E6F9-48975360C323}"/>
          </ac:spMkLst>
        </pc:spChg>
        <pc:spChg chg="add mod">
          <ac:chgData name="priyanka verma" userId="1b02a7ecf15d15f0" providerId="LiveId" clId="{8BCC6F6C-B9A3-4D85-B2C5-262379E2CF54}" dt="2024-10-06T18:44:27.814" v="4429" actId="20577"/>
          <ac:spMkLst>
            <pc:docMk/>
            <pc:sldMk cId="854384070" sldId="258"/>
            <ac:spMk id="6" creationId="{7039DD2A-45F7-3A12-DDA9-8241C3ED143F}"/>
          </ac:spMkLst>
        </pc:spChg>
        <pc:picChg chg="add mod">
          <ac:chgData name="priyanka verma" userId="1b02a7ecf15d15f0" providerId="LiveId" clId="{8BCC6F6C-B9A3-4D85-B2C5-262379E2CF54}" dt="2024-10-05T19:41:51.729" v="525" actId="1076"/>
          <ac:picMkLst>
            <pc:docMk/>
            <pc:sldMk cId="854384070" sldId="258"/>
            <ac:picMk id="5" creationId="{AE3B9DDC-90C0-FB49-9757-0EA55298FA60}"/>
          </ac:picMkLst>
        </pc:picChg>
      </pc:sldChg>
      <pc:sldChg chg="addSp delSp modSp new mod">
        <pc:chgData name="priyanka verma" userId="1b02a7ecf15d15f0" providerId="LiveId" clId="{8BCC6F6C-B9A3-4D85-B2C5-262379E2CF54}" dt="2024-10-06T18:44:56.768" v="4431" actId="313"/>
        <pc:sldMkLst>
          <pc:docMk/>
          <pc:sldMk cId="2120600336" sldId="259"/>
        </pc:sldMkLst>
        <pc:spChg chg="mod">
          <ac:chgData name="priyanka verma" userId="1b02a7ecf15d15f0" providerId="LiveId" clId="{8BCC6F6C-B9A3-4D85-B2C5-262379E2CF54}" dt="2024-10-05T20:11:35.013" v="994" actId="14100"/>
          <ac:spMkLst>
            <pc:docMk/>
            <pc:sldMk cId="2120600336" sldId="259"/>
            <ac:spMk id="2" creationId="{80044237-288B-59BD-9721-DD1228A3B0CF}"/>
          </ac:spMkLst>
        </pc:spChg>
        <pc:spChg chg="mod">
          <ac:chgData name="priyanka verma" userId="1b02a7ecf15d15f0" providerId="LiveId" clId="{8BCC6F6C-B9A3-4D85-B2C5-262379E2CF54}" dt="2024-10-06T18:44:56.768" v="4431" actId="313"/>
          <ac:spMkLst>
            <pc:docMk/>
            <pc:sldMk cId="2120600336" sldId="259"/>
            <ac:spMk id="3" creationId="{06EB3548-DDE4-381D-A5A5-1043EFB99E84}"/>
          </ac:spMkLst>
        </pc:spChg>
        <pc:spChg chg="del mod">
          <ac:chgData name="priyanka verma" userId="1b02a7ecf15d15f0" providerId="LiveId" clId="{8BCC6F6C-B9A3-4D85-B2C5-262379E2CF54}" dt="2024-10-05T20:22:03.485" v="1397" actId="931"/>
          <ac:spMkLst>
            <pc:docMk/>
            <pc:sldMk cId="2120600336" sldId="259"/>
            <ac:spMk id="4" creationId="{73D6B390-62FA-B746-543D-424B5E880369}"/>
          </ac:spMkLst>
        </pc:spChg>
        <pc:picChg chg="add mod">
          <ac:chgData name="priyanka verma" userId="1b02a7ecf15d15f0" providerId="LiveId" clId="{8BCC6F6C-B9A3-4D85-B2C5-262379E2CF54}" dt="2024-10-05T20:23:29.218" v="1404" actId="14100"/>
          <ac:picMkLst>
            <pc:docMk/>
            <pc:sldMk cId="2120600336" sldId="259"/>
            <ac:picMk id="6" creationId="{F805442A-4A9F-F024-018B-5FC185DD3B88}"/>
          </ac:picMkLst>
        </pc:picChg>
      </pc:sldChg>
      <pc:sldChg chg="addSp modSp new mod">
        <pc:chgData name="priyanka verma" userId="1b02a7ecf15d15f0" providerId="LiveId" clId="{8BCC6F6C-B9A3-4D85-B2C5-262379E2CF54}" dt="2024-10-06T08:00:15.610" v="2672" actId="14100"/>
        <pc:sldMkLst>
          <pc:docMk/>
          <pc:sldMk cId="1297018493" sldId="260"/>
        </pc:sldMkLst>
        <pc:spChg chg="add mod">
          <ac:chgData name="priyanka verma" userId="1b02a7ecf15d15f0" providerId="LiveId" clId="{8BCC6F6C-B9A3-4D85-B2C5-262379E2CF54}" dt="2024-10-05T20:44:13.196" v="1653" actId="1076"/>
          <ac:spMkLst>
            <pc:docMk/>
            <pc:sldMk cId="1297018493" sldId="260"/>
            <ac:spMk id="4" creationId="{AD7A4799-6579-CDE2-3499-B5A8F7128FA2}"/>
          </ac:spMkLst>
        </pc:spChg>
        <pc:spChg chg="add mod">
          <ac:chgData name="priyanka verma" userId="1b02a7ecf15d15f0" providerId="LiveId" clId="{8BCC6F6C-B9A3-4D85-B2C5-262379E2CF54}" dt="2024-10-06T08:00:15.610" v="2672" actId="14100"/>
          <ac:spMkLst>
            <pc:docMk/>
            <pc:sldMk cId="1297018493" sldId="260"/>
            <ac:spMk id="5" creationId="{511C72CB-0116-A269-4461-F492CDA36FD4}"/>
          </ac:spMkLst>
        </pc:spChg>
        <pc:spChg chg="add mod">
          <ac:chgData name="priyanka verma" userId="1b02a7ecf15d15f0" providerId="LiveId" clId="{8BCC6F6C-B9A3-4D85-B2C5-262379E2CF54}" dt="2024-10-06T07:59:51.172" v="2669" actId="1076"/>
          <ac:spMkLst>
            <pc:docMk/>
            <pc:sldMk cId="1297018493" sldId="260"/>
            <ac:spMk id="6" creationId="{744BA325-CE11-E4EB-5511-67F6A60E6752}"/>
          </ac:spMkLst>
        </pc:spChg>
        <pc:spChg chg="add mod">
          <ac:chgData name="priyanka verma" userId="1b02a7ecf15d15f0" providerId="LiveId" clId="{8BCC6F6C-B9A3-4D85-B2C5-262379E2CF54}" dt="2024-10-06T08:00:02.730" v="2671" actId="14100"/>
          <ac:spMkLst>
            <pc:docMk/>
            <pc:sldMk cId="1297018493" sldId="260"/>
            <ac:spMk id="7" creationId="{EC72F234-FAD2-EDFB-BC81-9EE41491DFDF}"/>
          </ac:spMkLst>
        </pc:spChg>
        <pc:spChg chg="add mod">
          <ac:chgData name="priyanka verma" userId="1b02a7ecf15d15f0" providerId="LiveId" clId="{8BCC6F6C-B9A3-4D85-B2C5-262379E2CF54}" dt="2024-10-06T07:59:54.551" v="2670" actId="1076"/>
          <ac:spMkLst>
            <pc:docMk/>
            <pc:sldMk cId="1297018493" sldId="260"/>
            <ac:spMk id="8" creationId="{8991E5C8-9809-C1B2-9317-E1B4A1B9013E}"/>
          </ac:spMkLst>
        </pc:spChg>
        <pc:spChg chg="add mod">
          <ac:chgData name="priyanka verma" userId="1b02a7ecf15d15f0" providerId="LiveId" clId="{8BCC6F6C-B9A3-4D85-B2C5-262379E2CF54}" dt="2024-10-05T20:53:34.851" v="1742" actId="1076"/>
          <ac:spMkLst>
            <pc:docMk/>
            <pc:sldMk cId="1297018493" sldId="260"/>
            <ac:spMk id="9" creationId="{F4710B63-4E4D-F402-A554-6206DB162661}"/>
          </ac:spMkLst>
        </pc:spChg>
        <pc:spChg chg="add mod">
          <ac:chgData name="priyanka verma" userId="1b02a7ecf15d15f0" providerId="LiveId" clId="{8BCC6F6C-B9A3-4D85-B2C5-262379E2CF54}" dt="2024-10-06T07:58:07.730" v="2665" actId="207"/>
          <ac:spMkLst>
            <pc:docMk/>
            <pc:sldMk cId="1297018493" sldId="260"/>
            <ac:spMk id="10" creationId="{A14B654F-F06B-C5D8-854D-4C116EFE009C}"/>
          </ac:spMkLst>
        </pc:spChg>
        <pc:spChg chg="add mod">
          <ac:chgData name="priyanka verma" userId="1b02a7ecf15d15f0" providerId="LiveId" clId="{8BCC6F6C-B9A3-4D85-B2C5-262379E2CF54}" dt="2024-10-05T20:55:18.561" v="1755" actId="1076"/>
          <ac:spMkLst>
            <pc:docMk/>
            <pc:sldMk cId="1297018493" sldId="260"/>
            <ac:spMk id="11" creationId="{9359B25A-DB44-86C7-C955-AFF7E236F5B4}"/>
          </ac:spMkLst>
        </pc:spChg>
        <pc:spChg chg="add mod">
          <ac:chgData name="priyanka verma" userId="1b02a7ecf15d15f0" providerId="LiveId" clId="{8BCC6F6C-B9A3-4D85-B2C5-262379E2CF54}" dt="2024-10-05T20:54:28.715" v="1748" actId="1076"/>
          <ac:spMkLst>
            <pc:docMk/>
            <pc:sldMk cId="1297018493" sldId="260"/>
            <ac:spMk id="12" creationId="{17B34CF4-C1B8-668A-C9F9-5094D517DCAF}"/>
          </ac:spMkLst>
        </pc:spChg>
        <pc:spChg chg="add mod">
          <ac:chgData name="priyanka verma" userId="1b02a7ecf15d15f0" providerId="LiveId" clId="{8BCC6F6C-B9A3-4D85-B2C5-262379E2CF54}" dt="2024-10-06T07:59:18.978" v="2668" actId="14100"/>
          <ac:spMkLst>
            <pc:docMk/>
            <pc:sldMk cId="1297018493" sldId="260"/>
            <ac:spMk id="13" creationId="{5D595714-09EA-0F27-413D-BD3499509C7C}"/>
          </ac:spMkLst>
        </pc:spChg>
        <pc:spChg chg="add mod">
          <ac:chgData name="priyanka verma" userId="1b02a7ecf15d15f0" providerId="LiveId" clId="{8BCC6F6C-B9A3-4D85-B2C5-262379E2CF54}" dt="2024-10-06T07:58:25.010" v="2666" actId="207"/>
          <ac:spMkLst>
            <pc:docMk/>
            <pc:sldMk cId="1297018493" sldId="260"/>
            <ac:spMk id="14" creationId="{49AA29EE-0DEC-B5A5-FC35-764C3BA48230}"/>
          </ac:spMkLst>
        </pc:spChg>
        <pc:spChg chg="add mod">
          <ac:chgData name="priyanka verma" userId="1b02a7ecf15d15f0" providerId="LiveId" clId="{8BCC6F6C-B9A3-4D85-B2C5-262379E2CF54}" dt="2024-10-05T20:54:58.433" v="1752" actId="1076"/>
          <ac:spMkLst>
            <pc:docMk/>
            <pc:sldMk cId="1297018493" sldId="260"/>
            <ac:spMk id="15" creationId="{7514AF8A-6CEA-3B54-99B1-0B6B05BA3F9D}"/>
          </ac:spMkLst>
        </pc:spChg>
        <pc:spChg chg="add mod">
          <ac:chgData name="priyanka verma" userId="1b02a7ecf15d15f0" providerId="LiveId" clId="{8BCC6F6C-B9A3-4D85-B2C5-262379E2CF54}" dt="2024-10-05T20:55:03.902" v="1753" actId="1076"/>
          <ac:spMkLst>
            <pc:docMk/>
            <pc:sldMk cId="1297018493" sldId="260"/>
            <ac:spMk id="16" creationId="{83F4773E-0AF8-0D47-1450-5C40CD37A342}"/>
          </ac:spMkLst>
        </pc:spChg>
        <pc:spChg chg="add mod">
          <ac:chgData name="priyanka verma" userId="1b02a7ecf15d15f0" providerId="LiveId" clId="{8BCC6F6C-B9A3-4D85-B2C5-262379E2CF54}" dt="2024-10-05T20:55:50.171" v="1757" actId="14100"/>
          <ac:spMkLst>
            <pc:docMk/>
            <pc:sldMk cId="1297018493" sldId="260"/>
            <ac:spMk id="17" creationId="{F84C260D-8B5D-0658-E840-F4959B3EABA1}"/>
          </ac:spMkLst>
        </pc:spChg>
        <pc:spChg chg="add mod">
          <ac:chgData name="priyanka verma" userId="1b02a7ecf15d15f0" providerId="LiveId" clId="{8BCC6F6C-B9A3-4D85-B2C5-262379E2CF54}" dt="2024-10-06T07:58:54.213" v="2667" actId="207"/>
          <ac:spMkLst>
            <pc:docMk/>
            <pc:sldMk cId="1297018493" sldId="260"/>
            <ac:spMk id="18" creationId="{9C9CC8FB-FAD1-A304-B667-DF4449057BFE}"/>
          </ac:spMkLst>
        </pc:spChg>
      </pc:sldChg>
      <pc:sldChg chg="addSp delSp modSp new mod">
        <pc:chgData name="priyanka verma" userId="1b02a7ecf15d15f0" providerId="LiveId" clId="{8BCC6F6C-B9A3-4D85-B2C5-262379E2CF54}" dt="2024-10-06T19:06:35.830" v="4649" actId="21"/>
        <pc:sldMkLst>
          <pc:docMk/>
          <pc:sldMk cId="3665967084" sldId="261"/>
        </pc:sldMkLst>
        <pc:spChg chg="mod">
          <ac:chgData name="priyanka verma" userId="1b02a7ecf15d15f0" providerId="LiveId" clId="{8BCC6F6C-B9A3-4D85-B2C5-262379E2CF54}" dt="2024-10-06T18:52:07.279" v="4518" actId="1076"/>
          <ac:spMkLst>
            <pc:docMk/>
            <pc:sldMk cId="3665967084" sldId="261"/>
            <ac:spMk id="2" creationId="{6DAAE47D-8410-14D9-582C-34CB5DE36F52}"/>
          </ac:spMkLst>
        </pc:spChg>
        <pc:spChg chg="mod">
          <ac:chgData name="priyanka verma" userId="1b02a7ecf15d15f0" providerId="LiveId" clId="{8BCC6F6C-B9A3-4D85-B2C5-262379E2CF54}" dt="2024-10-06T19:06:09.581" v="4646" actId="14100"/>
          <ac:spMkLst>
            <pc:docMk/>
            <pc:sldMk cId="3665967084" sldId="261"/>
            <ac:spMk id="3" creationId="{DF510030-B8BD-1EAF-2527-B9F42590FA04}"/>
          </ac:spMkLst>
        </pc:spChg>
        <pc:spChg chg="mod">
          <ac:chgData name="priyanka verma" userId="1b02a7ecf15d15f0" providerId="LiveId" clId="{8BCC6F6C-B9A3-4D85-B2C5-262379E2CF54}" dt="2024-10-06T19:06:23.562" v="4648" actId="14100"/>
          <ac:spMkLst>
            <pc:docMk/>
            <pc:sldMk cId="3665967084" sldId="261"/>
            <ac:spMk id="4" creationId="{EE521C90-3809-37B6-3E27-61349BC8BA68}"/>
          </ac:spMkLst>
        </pc:spChg>
        <pc:spChg chg="add mod">
          <ac:chgData name="priyanka verma" userId="1b02a7ecf15d15f0" providerId="LiveId" clId="{8BCC6F6C-B9A3-4D85-B2C5-262379E2CF54}" dt="2024-10-06T18:52:57.260" v="4527" actId="207"/>
          <ac:spMkLst>
            <pc:docMk/>
            <pc:sldMk cId="3665967084" sldId="261"/>
            <ac:spMk id="5" creationId="{C024C20F-305E-3C27-E032-9762A7D2CAAB}"/>
          </ac:spMkLst>
        </pc:spChg>
        <pc:spChg chg="add del mod">
          <ac:chgData name="priyanka verma" userId="1b02a7ecf15d15f0" providerId="LiveId" clId="{8BCC6F6C-B9A3-4D85-B2C5-262379E2CF54}" dt="2024-10-06T18:55:56.665" v="4534"/>
          <ac:spMkLst>
            <pc:docMk/>
            <pc:sldMk cId="3665967084" sldId="261"/>
            <ac:spMk id="7" creationId="{645EED46-7CDC-C6BF-57AB-08CC7A82F959}"/>
          </ac:spMkLst>
        </pc:spChg>
        <pc:spChg chg="add mod">
          <ac:chgData name="priyanka verma" userId="1b02a7ecf15d15f0" providerId="LiveId" clId="{8BCC6F6C-B9A3-4D85-B2C5-262379E2CF54}" dt="2024-10-06T19:06:15.389" v="4647" actId="14100"/>
          <ac:spMkLst>
            <pc:docMk/>
            <pc:sldMk cId="3665967084" sldId="261"/>
            <ac:spMk id="11" creationId="{899CFDC5-7819-FE30-06B4-DA1FBDC30EF5}"/>
          </ac:spMkLst>
        </pc:spChg>
        <pc:spChg chg="add del mod">
          <ac:chgData name="priyanka verma" userId="1b02a7ecf15d15f0" providerId="LiveId" clId="{8BCC6F6C-B9A3-4D85-B2C5-262379E2CF54}" dt="2024-10-06T19:02:45.057" v="4602" actId="21"/>
          <ac:spMkLst>
            <pc:docMk/>
            <pc:sldMk cId="3665967084" sldId="261"/>
            <ac:spMk id="13" creationId="{44DE6988-983F-ED9C-9BA1-D977ABB9C7BD}"/>
          </ac:spMkLst>
        </pc:spChg>
        <pc:spChg chg="add del mod">
          <ac:chgData name="priyanka verma" userId="1b02a7ecf15d15f0" providerId="LiveId" clId="{8BCC6F6C-B9A3-4D85-B2C5-262379E2CF54}" dt="2024-10-06T19:03:35.932" v="4606" actId="21"/>
          <ac:spMkLst>
            <pc:docMk/>
            <pc:sldMk cId="3665967084" sldId="261"/>
            <ac:spMk id="14" creationId="{44DE6988-983F-ED9C-9BA1-D977ABB9C7BD}"/>
          </ac:spMkLst>
        </pc:spChg>
        <pc:spChg chg="add">
          <ac:chgData name="priyanka verma" userId="1b02a7ecf15d15f0" providerId="LiveId" clId="{8BCC6F6C-B9A3-4D85-B2C5-262379E2CF54}" dt="2024-10-06T19:03:57.629" v="4612"/>
          <ac:spMkLst>
            <pc:docMk/>
            <pc:sldMk cId="3665967084" sldId="261"/>
            <ac:spMk id="15" creationId="{91924575-7AED-E172-ADD3-29CCA1FE9F1B}"/>
          </ac:spMkLst>
        </pc:spChg>
        <pc:spChg chg="add del">
          <ac:chgData name="priyanka verma" userId="1b02a7ecf15d15f0" providerId="LiveId" clId="{8BCC6F6C-B9A3-4D85-B2C5-262379E2CF54}" dt="2024-10-06T19:06:35.830" v="4649" actId="21"/>
          <ac:spMkLst>
            <pc:docMk/>
            <pc:sldMk cId="3665967084" sldId="261"/>
            <ac:spMk id="16" creationId="{F389F0AB-675D-FE39-6A0D-0259BCF23FC9}"/>
          </ac:spMkLst>
        </pc:spChg>
        <pc:picChg chg="add del mod">
          <ac:chgData name="priyanka verma" userId="1b02a7ecf15d15f0" providerId="LiveId" clId="{8BCC6F6C-B9A3-4D85-B2C5-262379E2CF54}" dt="2024-10-06T18:55:14.054" v="4528" actId="21"/>
          <ac:picMkLst>
            <pc:docMk/>
            <pc:sldMk cId="3665967084" sldId="261"/>
            <ac:picMk id="6" creationId="{C4759A3D-514B-C519-D1E2-924761F68B40}"/>
          </ac:picMkLst>
        </pc:picChg>
        <pc:picChg chg="add del mod">
          <ac:chgData name="priyanka verma" userId="1b02a7ecf15d15f0" providerId="LiveId" clId="{8BCC6F6C-B9A3-4D85-B2C5-262379E2CF54}" dt="2024-10-06T18:59:37.218" v="4544" actId="21"/>
          <ac:picMkLst>
            <pc:docMk/>
            <pc:sldMk cId="3665967084" sldId="261"/>
            <ac:picMk id="8" creationId="{C72CA21C-ACB8-F3B1-640D-61F14B695B96}"/>
          </ac:picMkLst>
        </pc:picChg>
        <pc:picChg chg="add del mod">
          <ac:chgData name="priyanka verma" userId="1b02a7ecf15d15f0" providerId="LiveId" clId="{8BCC6F6C-B9A3-4D85-B2C5-262379E2CF54}" dt="2024-10-06T18:55:56.665" v="4532" actId="21"/>
          <ac:picMkLst>
            <pc:docMk/>
            <pc:sldMk cId="3665967084" sldId="261"/>
            <ac:picMk id="9" creationId="{41A4F4BF-A805-F833-2311-7A3C7154A000}"/>
          </ac:picMkLst>
        </pc:picChg>
        <pc:picChg chg="add del mod">
          <ac:chgData name="priyanka verma" userId="1b02a7ecf15d15f0" providerId="LiveId" clId="{8BCC6F6C-B9A3-4D85-B2C5-262379E2CF54}" dt="2024-10-06T19:02:06.436" v="4600" actId="21"/>
          <ac:picMkLst>
            <pc:docMk/>
            <pc:sldMk cId="3665967084" sldId="261"/>
            <ac:picMk id="10" creationId="{A8554D1F-338B-AD2F-A0A0-D107135D8AFD}"/>
          </ac:picMkLst>
        </pc:picChg>
        <pc:picChg chg="add mod">
          <ac:chgData name="priyanka verma" userId="1b02a7ecf15d15f0" providerId="LiveId" clId="{8BCC6F6C-B9A3-4D85-B2C5-262379E2CF54}" dt="2024-10-06T18:57:16.595" v="4540"/>
          <ac:picMkLst>
            <pc:docMk/>
            <pc:sldMk cId="3665967084" sldId="261"/>
            <ac:picMk id="12" creationId="{60DFE2E0-007D-A932-0E63-B7E10BB4885E}"/>
          </ac:picMkLst>
        </pc:picChg>
      </pc:sldChg>
      <pc:sldChg chg="new del">
        <pc:chgData name="priyanka verma" userId="1b02a7ecf15d15f0" providerId="LiveId" clId="{8BCC6F6C-B9A3-4D85-B2C5-262379E2CF54}" dt="2024-10-05T21:46:40.139" v="2310" actId="2696"/>
        <pc:sldMkLst>
          <pc:docMk/>
          <pc:sldMk cId="1605632701" sldId="262"/>
        </pc:sldMkLst>
      </pc:sldChg>
      <pc:sldChg chg="addSp delSp modSp new mod">
        <pc:chgData name="priyanka verma" userId="1b02a7ecf15d15f0" providerId="LiveId" clId="{8BCC6F6C-B9A3-4D85-B2C5-262379E2CF54}" dt="2024-10-06T18:51:28.436" v="4516" actId="20577"/>
        <pc:sldMkLst>
          <pc:docMk/>
          <pc:sldMk cId="3314411693" sldId="263"/>
        </pc:sldMkLst>
        <pc:spChg chg="add del mod">
          <ac:chgData name="priyanka verma" userId="1b02a7ecf15d15f0" providerId="LiveId" clId="{8BCC6F6C-B9A3-4D85-B2C5-262379E2CF54}" dt="2024-10-06T18:51:00.531" v="4495" actId="21"/>
          <ac:spMkLst>
            <pc:docMk/>
            <pc:sldMk cId="3314411693" sldId="263"/>
            <ac:spMk id="2" creationId="{A2E8DCF8-2643-9BE1-54F1-05B2E8D72662}"/>
          </ac:spMkLst>
        </pc:spChg>
        <pc:spChg chg="add mod">
          <ac:chgData name="priyanka verma" userId="1b02a7ecf15d15f0" providerId="LiveId" clId="{8BCC6F6C-B9A3-4D85-B2C5-262379E2CF54}" dt="2024-10-06T18:51:28.436" v="4516" actId="20577"/>
          <ac:spMkLst>
            <pc:docMk/>
            <pc:sldMk cId="3314411693" sldId="263"/>
            <ac:spMk id="4" creationId="{88DCFBE4-24E9-7B75-CC36-B2F24A71ECEC}"/>
          </ac:spMkLst>
        </pc:spChg>
        <pc:picChg chg="add mod">
          <ac:chgData name="priyanka verma" userId="1b02a7ecf15d15f0" providerId="LiveId" clId="{8BCC6F6C-B9A3-4D85-B2C5-262379E2CF54}" dt="2024-10-06T18:51:11.688" v="4497" actId="14100"/>
          <ac:picMkLst>
            <pc:docMk/>
            <pc:sldMk cId="3314411693" sldId="263"/>
            <ac:picMk id="3" creationId="{63F108AA-AE91-2E69-4BBB-2AAA8F103440}"/>
          </ac:picMkLst>
        </pc:picChg>
        <pc:picChg chg="add mod">
          <ac:chgData name="priyanka verma" userId="1b02a7ecf15d15f0" providerId="LiveId" clId="{8BCC6F6C-B9A3-4D85-B2C5-262379E2CF54}" dt="2024-10-06T18:47:48.593" v="4487" actId="14100"/>
          <ac:picMkLst>
            <pc:docMk/>
            <pc:sldMk cId="3314411693" sldId="263"/>
            <ac:picMk id="5" creationId="{FBF3F28B-DDF2-8BA4-DD58-699E318B7BA0}"/>
          </ac:picMkLst>
        </pc:picChg>
      </pc:sldChg>
      <pc:sldChg chg="addSp modSp new mod">
        <pc:chgData name="priyanka verma" userId="1b02a7ecf15d15f0" providerId="LiveId" clId="{8BCC6F6C-B9A3-4D85-B2C5-262379E2CF54}" dt="2024-10-05T21:45:40.816" v="2309" actId="14100"/>
        <pc:sldMkLst>
          <pc:docMk/>
          <pc:sldMk cId="4283587584" sldId="264"/>
        </pc:sldMkLst>
        <pc:picChg chg="add mod">
          <ac:chgData name="priyanka verma" userId="1b02a7ecf15d15f0" providerId="LiveId" clId="{8BCC6F6C-B9A3-4D85-B2C5-262379E2CF54}" dt="2024-10-05T21:45:40.816" v="2309" actId="14100"/>
          <ac:picMkLst>
            <pc:docMk/>
            <pc:sldMk cId="4283587584" sldId="264"/>
            <ac:picMk id="3" creationId="{62EA47D0-4995-EAF8-7943-D127AE9B7D61}"/>
          </ac:picMkLst>
        </pc:picChg>
      </pc:sldChg>
      <pc:sldChg chg="addSp delSp modSp new mod">
        <pc:chgData name="priyanka verma" userId="1b02a7ecf15d15f0" providerId="LiveId" clId="{8BCC6F6C-B9A3-4D85-B2C5-262379E2CF54}" dt="2024-10-06T09:13:07.250" v="2970" actId="1076"/>
        <pc:sldMkLst>
          <pc:docMk/>
          <pc:sldMk cId="782470986" sldId="265"/>
        </pc:sldMkLst>
        <pc:spChg chg="add mod">
          <ac:chgData name="priyanka verma" userId="1b02a7ecf15d15f0" providerId="LiveId" clId="{8BCC6F6C-B9A3-4D85-B2C5-262379E2CF54}" dt="2024-10-06T08:25:12.219" v="2723" actId="20577"/>
          <ac:spMkLst>
            <pc:docMk/>
            <pc:sldMk cId="782470986" sldId="265"/>
            <ac:spMk id="2" creationId="{A7CC0F67-BB7C-5C94-BC1F-A7479C1EE691}"/>
          </ac:spMkLst>
        </pc:spChg>
        <pc:spChg chg="add del mod">
          <ac:chgData name="priyanka verma" userId="1b02a7ecf15d15f0" providerId="LiveId" clId="{8BCC6F6C-B9A3-4D85-B2C5-262379E2CF54}" dt="2024-10-06T08:44:14.173" v="2962" actId="21"/>
          <ac:spMkLst>
            <pc:docMk/>
            <pc:sldMk cId="782470986" sldId="265"/>
            <ac:spMk id="3" creationId="{D668C8FF-2DBC-23A9-9C82-F125823D55AD}"/>
          </ac:spMkLst>
        </pc:spChg>
        <pc:spChg chg="add del mod">
          <ac:chgData name="priyanka verma" userId="1b02a7ecf15d15f0" providerId="LiveId" clId="{8BCC6F6C-B9A3-4D85-B2C5-262379E2CF54}" dt="2024-10-06T08:45:09.605" v="2967"/>
          <ac:spMkLst>
            <pc:docMk/>
            <pc:sldMk cId="782470986" sldId="265"/>
            <ac:spMk id="5" creationId="{B1E96FFE-D4AF-9FF9-0ED6-85191AB1948B}"/>
          </ac:spMkLst>
        </pc:spChg>
        <pc:spChg chg="add del mod">
          <ac:chgData name="priyanka verma" userId="1b02a7ecf15d15f0" providerId="LiveId" clId="{8BCC6F6C-B9A3-4D85-B2C5-262379E2CF54}" dt="2024-10-06T09:12:11.780" v="2968" actId="21"/>
          <ac:spMkLst>
            <pc:docMk/>
            <pc:sldMk cId="782470986" sldId="265"/>
            <ac:spMk id="7" creationId="{D668C8FF-2DBC-23A9-9C82-F125823D55AD}"/>
          </ac:spMkLst>
        </pc:spChg>
        <pc:graphicFrameChg chg="add mod">
          <ac:chgData name="priyanka verma" userId="1b02a7ecf15d15f0" providerId="LiveId" clId="{8BCC6F6C-B9A3-4D85-B2C5-262379E2CF54}" dt="2024-10-06T09:13:07.250" v="2970" actId="1076"/>
          <ac:graphicFrameMkLst>
            <pc:docMk/>
            <pc:sldMk cId="782470986" sldId="265"/>
            <ac:graphicFrameMk id="9" creationId="{5EF20C40-9CD6-BC7C-8ECD-F6744D651B79}"/>
          </ac:graphicFrameMkLst>
        </pc:graphicFrameChg>
        <pc:picChg chg="add mod">
          <ac:chgData name="priyanka verma" userId="1b02a7ecf15d15f0" providerId="LiveId" clId="{8BCC6F6C-B9A3-4D85-B2C5-262379E2CF54}" dt="2024-10-06T08:21:29.086" v="2681" actId="1076"/>
          <ac:picMkLst>
            <pc:docMk/>
            <pc:sldMk cId="782470986" sldId="265"/>
            <ac:picMk id="4" creationId="{F4E67C31-D9D3-00B6-6A2C-A5802F5E02F2}"/>
          </ac:picMkLst>
        </pc:picChg>
        <pc:picChg chg="add mod">
          <ac:chgData name="priyanka verma" userId="1b02a7ecf15d15f0" providerId="LiveId" clId="{8BCC6F6C-B9A3-4D85-B2C5-262379E2CF54}" dt="2024-10-06T08:22:24.071" v="2688" actId="14100"/>
          <ac:picMkLst>
            <pc:docMk/>
            <pc:sldMk cId="782470986" sldId="265"/>
            <ac:picMk id="6" creationId="{56FCFCFB-17FD-38D4-8006-A598A3067438}"/>
          </ac:picMkLst>
        </pc:picChg>
        <pc:picChg chg="add mod">
          <ac:chgData name="priyanka verma" userId="1b02a7ecf15d15f0" providerId="LiveId" clId="{8BCC6F6C-B9A3-4D85-B2C5-262379E2CF54}" dt="2024-10-06T08:22:16.274" v="2687" actId="14100"/>
          <ac:picMkLst>
            <pc:docMk/>
            <pc:sldMk cId="782470986" sldId="265"/>
            <ac:picMk id="8" creationId="{1AD8BF0C-5BF9-55C9-2185-5A535275F13C}"/>
          </ac:picMkLst>
        </pc:picChg>
        <pc:picChg chg="add mod">
          <ac:chgData name="priyanka verma" userId="1b02a7ecf15d15f0" providerId="LiveId" clId="{8BCC6F6C-B9A3-4D85-B2C5-262379E2CF54}" dt="2024-10-06T08:23:07.805" v="2690" actId="14100"/>
          <ac:picMkLst>
            <pc:docMk/>
            <pc:sldMk cId="782470986" sldId="265"/>
            <ac:picMk id="10" creationId="{E9AFF7D6-C2DF-1563-4020-2F186994335A}"/>
          </ac:picMkLst>
        </pc:picChg>
        <pc:picChg chg="add mod">
          <ac:chgData name="priyanka verma" userId="1b02a7ecf15d15f0" providerId="LiveId" clId="{8BCC6F6C-B9A3-4D85-B2C5-262379E2CF54}" dt="2024-10-06T08:21:08.531" v="2678" actId="1076"/>
          <ac:picMkLst>
            <pc:docMk/>
            <pc:sldMk cId="782470986" sldId="265"/>
            <ac:picMk id="12" creationId="{B2CF71F1-2027-FCF7-329A-9A50590B25A9}"/>
          </ac:picMkLst>
        </pc:picChg>
      </pc:sldChg>
      <pc:sldChg chg="addSp delSp modSp new mod ord">
        <pc:chgData name="priyanka verma" userId="1b02a7ecf15d15f0" providerId="LiveId" clId="{8BCC6F6C-B9A3-4D85-B2C5-262379E2CF54}" dt="2024-10-06T19:06:59.891" v="4651" actId="115"/>
        <pc:sldMkLst>
          <pc:docMk/>
          <pc:sldMk cId="3849552741" sldId="266"/>
        </pc:sldMkLst>
        <pc:spChg chg="add del mod">
          <ac:chgData name="priyanka verma" userId="1b02a7ecf15d15f0" providerId="LiveId" clId="{8BCC6F6C-B9A3-4D85-B2C5-262379E2CF54}" dt="2024-10-06T09:18:59.938" v="2980"/>
          <ac:spMkLst>
            <pc:docMk/>
            <pc:sldMk cId="3849552741" sldId="266"/>
            <ac:spMk id="2" creationId="{ED09CED8-C132-A278-6E82-ACEFC21EC9F7}"/>
          </ac:spMkLst>
        </pc:spChg>
        <pc:spChg chg="add mod">
          <ac:chgData name="priyanka verma" userId="1b02a7ecf15d15f0" providerId="LiveId" clId="{8BCC6F6C-B9A3-4D85-B2C5-262379E2CF54}" dt="2024-10-06T19:06:59.891" v="4651" actId="115"/>
          <ac:spMkLst>
            <pc:docMk/>
            <pc:sldMk cId="3849552741" sldId="266"/>
            <ac:spMk id="8" creationId="{D41ECA69-D13B-3E67-62FA-DC1C2745A38F}"/>
          </ac:spMkLst>
        </pc:spChg>
        <pc:picChg chg="add del mod">
          <ac:chgData name="priyanka verma" userId="1b02a7ecf15d15f0" providerId="LiveId" clId="{8BCC6F6C-B9A3-4D85-B2C5-262379E2CF54}" dt="2024-10-06T09:15:02.841" v="2971" actId="21"/>
          <ac:picMkLst>
            <pc:docMk/>
            <pc:sldMk cId="3849552741" sldId="266"/>
            <ac:picMk id="3" creationId="{6C0D0376-664E-F063-0D42-0DB7A45E168C}"/>
          </ac:picMkLst>
        </pc:picChg>
        <pc:picChg chg="add del mod">
          <ac:chgData name="priyanka verma" userId="1b02a7ecf15d15f0" providerId="LiveId" clId="{8BCC6F6C-B9A3-4D85-B2C5-262379E2CF54}" dt="2024-10-06T09:18:59.891" v="2978" actId="21"/>
          <ac:picMkLst>
            <pc:docMk/>
            <pc:sldMk cId="3849552741" sldId="266"/>
            <ac:picMk id="5" creationId="{31A37A4D-B2C5-C7FE-A3F0-228976B3D80D}"/>
          </ac:picMkLst>
        </pc:picChg>
        <pc:picChg chg="add mod">
          <ac:chgData name="priyanka verma" userId="1b02a7ecf15d15f0" providerId="LiveId" clId="{8BCC6F6C-B9A3-4D85-B2C5-262379E2CF54}" dt="2024-10-06T09:24:58.471" v="2985" actId="14100"/>
          <ac:picMkLst>
            <pc:docMk/>
            <pc:sldMk cId="3849552741" sldId="266"/>
            <ac:picMk id="6" creationId="{4B21C570-2E79-A762-C350-72C7F7987559}"/>
          </ac:picMkLst>
        </pc:picChg>
        <pc:picChg chg="add mod">
          <ac:chgData name="priyanka verma" userId="1b02a7ecf15d15f0" providerId="LiveId" clId="{8BCC6F6C-B9A3-4D85-B2C5-262379E2CF54}" dt="2024-10-06T09:25:21.895" v="2987" actId="14100"/>
          <ac:picMkLst>
            <pc:docMk/>
            <pc:sldMk cId="3849552741" sldId="266"/>
            <ac:picMk id="7" creationId="{1871E414-2D2C-E35E-39AE-1209C3066174}"/>
          </ac:picMkLst>
        </pc:picChg>
      </pc:sldChg>
      <pc:sldChg chg="addSp delSp modSp new mod">
        <pc:chgData name="priyanka verma" userId="1b02a7ecf15d15f0" providerId="LiveId" clId="{8BCC6F6C-B9A3-4D85-B2C5-262379E2CF54}" dt="2024-10-06T10:27:03.992" v="3655" actId="113"/>
        <pc:sldMkLst>
          <pc:docMk/>
          <pc:sldMk cId="1162341684" sldId="267"/>
        </pc:sldMkLst>
        <pc:spChg chg="add mod">
          <ac:chgData name="priyanka verma" userId="1b02a7ecf15d15f0" providerId="LiveId" clId="{8BCC6F6C-B9A3-4D85-B2C5-262379E2CF54}" dt="2024-10-06T10:27:03.992" v="3655" actId="113"/>
          <ac:spMkLst>
            <pc:docMk/>
            <pc:sldMk cId="1162341684" sldId="267"/>
            <ac:spMk id="2" creationId="{BC311D2D-855E-36E9-EAA1-52E2EE682E08}"/>
          </ac:spMkLst>
        </pc:spChg>
        <pc:spChg chg="add del mod">
          <ac:chgData name="priyanka verma" userId="1b02a7ecf15d15f0" providerId="LiveId" clId="{8BCC6F6C-B9A3-4D85-B2C5-262379E2CF54}" dt="2024-10-05T22:11:13.486" v="2505" actId="21"/>
          <ac:spMkLst>
            <pc:docMk/>
            <pc:sldMk cId="1162341684" sldId="267"/>
            <ac:spMk id="3" creationId="{114727FC-FF24-26F0-406A-F8567A9D6164}"/>
          </ac:spMkLst>
        </pc:spChg>
        <pc:picChg chg="add mod">
          <ac:chgData name="priyanka verma" userId="1b02a7ecf15d15f0" providerId="LiveId" clId="{8BCC6F6C-B9A3-4D85-B2C5-262379E2CF54}" dt="2024-10-06T10:26:09.936" v="3651" actId="14100"/>
          <ac:picMkLst>
            <pc:docMk/>
            <pc:sldMk cId="1162341684" sldId="267"/>
            <ac:picMk id="4" creationId="{BC5255E1-21CC-56CC-2B99-37FCE087A27E}"/>
          </ac:picMkLst>
        </pc:picChg>
        <pc:picChg chg="add del mod">
          <ac:chgData name="priyanka verma" userId="1b02a7ecf15d15f0" providerId="LiveId" clId="{8BCC6F6C-B9A3-4D85-B2C5-262379E2CF54}" dt="2024-10-05T22:12:16.146" v="2514" actId="21"/>
          <ac:picMkLst>
            <pc:docMk/>
            <pc:sldMk cId="1162341684" sldId="267"/>
            <ac:picMk id="5" creationId="{942014EF-609F-C408-97C1-9BBABF028CB0}"/>
          </ac:picMkLst>
        </pc:picChg>
        <pc:cxnChg chg="add del mod">
          <ac:chgData name="priyanka verma" userId="1b02a7ecf15d15f0" providerId="LiveId" clId="{8BCC6F6C-B9A3-4D85-B2C5-262379E2CF54}" dt="2024-10-05T22:13:56.434" v="2524" actId="21"/>
          <ac:cxnSpMkLst>
            <pc:docMk/>
            <pc:sldMk cId="1162341684" sldId="267"/>
            <ac:cxnSpMk id="7" creationId="{63028FB7-C02B-B178-13B5-67C90A78FB2D}"/>
          </ac:cxnSpMkLst>
        </pc:cxnChg>
      </pc:sldChg>
      <pc:sldChg chg="addSp modSp new mod">
        <pc:chgData name="priyanka verma" userId="1b02a7ecf15d15f0" providerId="LiveId" clId="{8BCC6F6C-B9A3-4D85-B2C5-262379E2CF54}" dt="2024-10-06T19:07:14.660" v="4653" actId="115"/>
        <pc:sldMkLst>
          <pc:docMk/>
          <pc:sldMk cId="791646554" sldId="268"/>
        </pc:sldMkLst>
        <pc:spChg chg="add mod">
          <ac:chgData name="priyanka verma" userId="1b02a7ecf15d15f0" providerId="LiveId" clId="{8BCC6F6C-B9A3-4D85-B2C5-262379E2CF54}" dt="2024-10-06T19:07:14.660" v="4653" actId="115"/>
          <ac:spMkLst>
            <pc:docMk/>
            <pc:sldMk cId="791646554" sldId="268"/>
            <ac:spMk id="2" creationId="{4FC9E001-4C3A-C6AD-C0E9-E2F363CEAD43}"/>
          </ac:spMkLst>
        </pc:spChg>
        <pc:spChg chg="add mod">
          <ac:chgData name="priyanka verma" userId="1b02a7ecf15d15f0" providerId="LiveId" clId="{8BCC6F6C-B9A3-4D85-B2C5-262379E2CF54}" dt="2024-10-05T22:16:07.858" v="2548" actId="20577"/>
          <ac:spMkLst>
            <pc:docMk/>
            <pc:sldMk cId="791646554" sldId="268"/>
            <ac:spMk id="4" creationId="{A3EDAD64-6577-84F9-059A-165955CA53EF}"/>
          </ac:spMkLst>
        </pc:spChg>
        <pc:picChg chg="add mod">
          <ac:chgData name="priyanka verma" userId="1b02a7ecf15d15f0" providerId="LiveId" clId="{8BCC6F6C-B9A3-4D85-B2C5-262379E2CF54}" dt="2024-10-05T22:14:42.408" v="2529" actId="14100"/>
          <ac:picMkLst>
            <pc:docMk/>
            <pc:sldMk cId="791646554" sldId="268"/>
            <ac:picMk id="3" creationId="{1909711C-A9D2-A17B-E43A-421324952DF7}"/>
          </ac:picMkLst>
        </pc:picChg>
        <pc:cxnChg chg="add mod">
          <ac:chgData name="priyanka verma" userId="1b02a7ecf15d15f0" providerId="LiveId" clId="{8BCC6F6C-B9A3-4D85-B2C5-262379E2CF54}" dt="2024-10-05T22:14:04.417" v="2525"/>
          <ac:cxnSpMkLst>
            <pc:docMk/>
            <pc:sldMk cId="791646554" sldId="268"/>
            <ac:cxnSpMk id="5" creationId="{838A09D6-20DB-CEA5-19DB-EF27C256BAD1}"/>
          </ac:cxnSpMkLst>
        </pc:cxnChg>
      </pc:sldChg>
      <pc:sldChg chg="addSp delSp modSp new del mod">
        <pc:chgData name="priyanka verma" userId="1b02a7ecf15d15f0" providerId="LiveId" clId="{8BCC6F6C-B9A3-4D85-B2C5-262379E2CF54}" dt="2024-10-06T10:27:53.240" v="3657" actId="2696"/>
        <pc:sldMkLst>
          <pc:docMk/>
          <pc:sldMk cId="1887746293" sldId="269"/>
        </pc:sldMkLst>
        <pc:spChg chg="add mod">
          <ac:chgData name="priyanka verma" userId="1b02a7ecf15d15f0" providerId="LiveId" clId="{8BCC6F6C-B9A3-4D85-B2C5-262379E2CF54}" dt="2024-10-06T10:27:30.441" v="3656" actId="14100"/>
          <ac:spMkLst>
            <pc:docMk/>
            <pc:sldMk cId="1887746293" sldId="269"/>
            <ac:spMk id="2" creationId="{F555033B-5C86-B638-C236-BDAFA60FB3E3}"/>
          </ac:spMkLst>
        </pc:spChg>
        <pc:graphicFrameChg chg="add del mod">
          <ac:chgData name="priyanka verma" userId="1b02a7ecf15d15f0" providerId="LiveId" clId="{8BCC6F6C-B9A3-4D85-B2C5-262379E2CF54}" dt="2024-10-05T22:19:09.657" v="2559" actId="3680"/>
          <ac:graphicFrameMkLst>
            <pc:docMk/>
            <pc:sldMk cId="1887746293" sldId="269"/>
            <ac:graphicFrameMk id="3" creationId="{B0104ADD-1B22-A697-F2ED-DE260A362FDF}"/>
          </ac:graphicFrameMkLst>
        </pc:graphicFrameChg>
        <pc:graphicFrameChg chg="add mod modGraphic">
          <ac:chgData name="priyanka verma" userId="1b02a7ecf15d15f0" providerId="LiveId" clId="{8BCC6F6C-B9A3-4D85-B2C5-262379E2CF54}" dt="2024-10-05T22:23:07.635" v="2605" actId="20577"/>
          <ac:graphicFrameMkLst>
            <pc:docMk/>
            <pc:sldMk cId="1887746293" sldId="269"/>
            <ac:graphicFrameMk id="4" creationId="{3C3C8347-A5F2-2EA6-E143-B306763F9998}"/>
          </ac:graphicFrameMkLst>
        </pc:graphicFrameChg>
      </pc:sldChg>
      <pc:sldChg chg="addSp delSp modSp new mod">
        <pc:chgData name="priyanka verma" userId="1b02a7ecf15d15f0" providerId="LiveId" clId="{8BCC6F6C-B9A3-4D85-B2C5-262379E2CF54}" dt="2024-10-06T18:18:09.103" v="4206" actId="20577"/>
        <pc:sldMkLst>
          <pc:docMk/>
          <pc:sldMk cId="3893697653" sldId="269"/>
        </pc:sldMkLst>
        <pc:spChg chg="add del mod">
          <ac:chgData name="priyanka verma" userId="1b02a7ecf15d15f0" providerId="LiveId" clId="{8BCC6F6C-B9A3-4D85-B2C5-262379E2CF54}" dt="2024-10-06T17:44:21.351" v="3670"/>
          <ac:spMkLst>
            <pc:docMk/>
            <pc:sldMk cId="3893697653" sldId="269"/>
            <ac:spMk id="2" creationId="{700C66FA-3CCA-5CAF-01EB-D7807B20021B}"/>
          </ac:spMkLst>
        </pc:spChg>
        <pc:spChg chg="add mod">
          <ac:chgData name="priyanka verma" userId="1b02a7ecf15d15f0" providerId="LiveId" clId="{8BCC6F6C-B9A3-4D85-B2C5-262379E2CF54}" dt="2024-10-06T18:18:09.103" v="4206" actId="20577"/>
          <ac:spMkLst>
            <pc:docMk/>
            <pc:sldMk cId="3893697653" sldId="269"/>
            <ac:spMk id="3" creationId="{3C9BEED9-7F3F-D8F1-4936-5A36686D3E2E}"/>
          </ac:spMkLst>
        </pc:spChg>
      </pc:sldChg>
      <pc:sldChg chg="addSp modSp new mod">
        <pc:chgData name="priyanka verma" userId="1b02a7ecf15d15f0" providerId="LiveId" clId="{8BCC6F6C-B9A3-4D85-B2C5-262379E2CF54}" dt="2024-10-06T18:22:34.460" v="4371" actId="1076"/>
        <pc:sldMkLst>
          <pc:docMk/>
          <pc:sldMk cId="2529092568" sldId="270"/>
        </pc:sldMkLst>
        <pc:spChg chg="add mod">
          <ac:chgData name="priyanka verma" userId="1b02a7ecf15d15f0" providerId="LiveId" clId="{8BCC6F6C-B9A3-4D85-B2C5-262379E2CF54}" dt="2024-10-06T18:22:34.460" v="4371" actId="1076"/>
          <ac:spMkLst>
            <pc:docMk/>
            <pc:sldMk cId="2529092568" sldId="270"/>
            <ac:spMk id="2" creationId="{C452E73A-F745-44C8-1342-EBE76F756076}"/>
          </ac:spMkLst>
        </pc:spChg>
      </pc:sldChg>
      <pc:sldChg chg="addSp modSp new mod">
        <pc:chgData name="priyanka verma" userId="1b02a7ecf15d15f0" providerId="LiveId" clId="{8BCC6F6C-B9A3-4D85-B2C5-262379E2CF54}" dt="2024-10-06T10:32:01.087" v="3666" actId="14100"/>
        <pc:sldMkLst>
          <pc:docMk/>
          <pc:sldMk cId="309947086" sldId="271"/>
        </pc:sldMkLst>
        <pc:picChg chg="add mod">
          <ac:chgData name="priyanka verma" userId="1b02a7ecf15d15f0" providerId="LiveId" clId="{8BCC6F6C-B9A3-4D85-B2C5-262379E2CF54}" dt="2024-10-06T10:32:01.087" v="3666" actId="14100"/>
          <ac:picMkLst>
            <pc:docMk/>
            <pc:sldMk cId="309947086" sldId="271"/>
            <ac:picMk id="3" creationId="{47BC1E9E-396E-FA81-62FF-F8AC8A54C4BC}"/>
          </ac:picMkLst>
        </pc:picChg>
      </pc:sldChg>
      <pc:sldChg chg="addSp delSp modSp new del mod">
        <pc:chgData name="priyanka verma" userId="1b02a7ecf15d15f0" providerId="LiveId" clId="{8BCC6F6C-B9A3-4D85-B2C5-262379E2CF54}" dt="2024-10-06T18:12:43.518" v="4073" actId="2696"/>
        <pc:sldMkLst>
          <pc:docMk/>
          <pc:sldMk cId="301036810" sldId="272"/>
        </pc:sldMkLst>
        <pc:spChg chg="add del mod">
          <ac:chgData name="priyanka verma" userId="1b02a7ecf15d15f0" providerId="LiveId" clId="{8BCC6F6C-B9A3-4D85-B2C5-262379E2CF54}" dt="2024-10-06T18:03:37.321" v="4017"/>
          <ac:spMkLst>
            <pc:docMk/>
            <pc:sldMk cId="301036810" sldId="272"/>
            <ac:spMk id="2" creationId="{09831846-1739-58BD-3835-1F8D64E6EB21}"/>
          </ac:spMkLst>
        </pc:spChg>
      </pc:sldChg>
      <pc:sldChg chg="addSp modSp new mod">
        <pc:chgData name="priyanka verma" userId="1b02a7ecf15d15f0" providerId="LiveId" clId="{8BCC6F6C-B9A3-4D85-B2C5-262379E2CF54}" dt="2024-10-06T18:23:50.906" v="4415" actId="20577"/>
        <pc:sldMkLst>
          <pc:docMk/>
          <pc:sldMk cId="3714962373" sldId="273"/>
        </pc:sldMkLst>
        <pc:spChg chg="mod">
          <ac:chgData name="priyanka verma" userId="1b02a7ecf15d15f0" providerId="LiveId" clId="{8BCC6F6C-B9A3-4D85-B2C5-262379E2CF54}" dt="2024-10-06T18:23:50.906" v="4415" actId="20577"/>
          <ac:spMkLst>
            <pc:docMk/>
            <pc:sldMk cId="3714962373" sldId="273"/>
            <ac:spMk id="2" creationId="{8F7DA887-C59C-CB0B-30D3-B479F330A045}"/>
          </ac:spMkLst>
        </pc:spChg>
        <pc:spChg chg="mod">
          <ac:chgData name="priyanka verma" userId="1b02a7ecf15d15f0" providerId="LiveId" clId="{8BCC6F6C-B9A3-4D85-B2C5-262379E2CF54}" dt="2024-10-06T18:12:00.969" v="4072" actId="6549"/>
          <ac:spMkLst>
            <pc:docMk/>
            <pc:sldMk cId="3714962373" sldId="273"/>
            <ac:spMk id="3" creationId="{C387CFF9-6A6C-5B24-BF2E-19C180D0961D}"/>
          </ac:spMkLst>
        </pc:spChg>
        <pc:spChg chg="mod">
          <ac:chgData name="priyanka verma" userId="1b02a7ecf15d15f0" providerId="LiveId" clId="{8BCC6F6C-B9A3-4D85-B2C5-262379E2CF54}" dt="2024-10-06T18:10:10.505" v="4066" actId="207"/>
          <ac:spMkLst>
            <pc:docMk/>
            <pc:sldMk cId="3714962373" sldId="273"/>
            <ac:spMk id="4" creationId="{DE8FB8FB-937F-9F4B-07EE-0B84785E782B}"/>
          </ac:spMkLst>
        </pc:spChg>
        <pc:picChg chg="add mod">
          <ac:chgData name="priyanka verma" userId="1b02a7ecf15d15f0" providerId="LiveId" clId="{8BCC6F6C-B9A3-4D85-B2C5-262379E2CF54}" dt="2024-10-06T18:08:17.847" v="4028" actId="14100"/>
          <ac:picMkLst>
            <pc:docMk/>
            <pc:sldMk cId="3714962373" sldId="273"/>
            <ac:picMk id="6" creationId="{4B3976CB-0368-E2E7-E5D7-8B9B8954F737}"/>
          </ac:picMkLst>
        </pc:picChg>
      </pc:sldChg>
      <pc:sldMasterChg chg="setBg modSldLayout">
        <pc:chgData name="priyanka verma" userId="1b02a7ecf15d15f0" providerId="LiveId" clId="{8BCC6F6C-B9A3-4D85-B2C5-262379E2CF54}" dt="2024-10-05T09:52:01.012" v="91"/>
        <pc:sldMasterMkLst>
          <pc:docMk/>
          <pc:sldMasterMk cId="3120150675" sldId="2147483648"/>
        </pc:sldMasterMkLst>
        <pc:sldLayoutChg chg="setBg">
          <pc:chgData name="priyanka verma" userId="1b02a7ecf15d15f0" providerId="LiveId" clId="{8BCC6F6C-B9A3-4D85-B2C5-262379E2CF54}" dt="2024-10-05T09:52:01.012" v="91"/>
          <pc:sldLayoutMkLst>
            <pc:docMk/>
            <pc:sldMasterMk cId="3120150675" sldId="2147483648"/>
            <pc:sldLayoutMk cId="3755125249" sldId="2147483649"/>
          </pc:sldLayoutMkLst>
        </pc:sldLayoutChg>
        <pc:sldLayoutChg chg="setBg">
          <pc:chgData name="priyanka verma" userId="1b02a7ecf15d15f0" providerId="LiveId" clId="{8BCC6F6C-B9A3-4D85-B2C5-262379E2CF54}" dt="2024-10-05T09:52:01.012" v="91"/>
          <pc:sldLayoutMkLst>
            <pc:docMk/>
            <pc:sldMasterMk cId="3120150675" sldId="2147483648"/>
            <pc:sldLayoutMk cId="3991828903" sldId="2147483650"/>
          </pc:sldLayoutMkLst>
        </pc:sldLayoutChg>
        <pc:sldLayoutChg chg="setBg">
          <pc:chgData name="priyanka verma" userId="1b02a7ecf15d15f0" providerId="LiveId" clId="{8BCC6F6C-B9A3-4D85-B2C5-262379E2CF54}" dt="2024-10-05T09:52:01.012" v="91"/>
          <pc:sldLayoutMkLst>
            <pc:docMk/>
            <pc:sldMasterMk cId="3120150675" sldId="2147483648"/>
            <pc:sldLayoutMk cId="2621531503" sldId="2147483651"/>
          </pc:sldLayoutMkLst>
        </pc:sldLayoutChg>
        <pc:sldLayoutChg chg="setBg">
          <pc:chgData name="priyanka verma" userId="1b02a7ecf15d15f0" providerId="LiveId" clId="{8BCC6F6C-B9A3-4D85-B2C5-262379E2CF54}" dt="2024-10-05T09:52:01.012" v="91"/>
          <pc:sldLayoutMkLst>
            <pc:docMk/>
            <pc:sldMasterMk cId="3120150675" sldId="2147483648"/>
            <pc:sldLayoutMk cId="1272170564" sldId="2147483652"/>
          </pc:sldLayoutMkLst>
        </pc:sldLayoutChg>
        <pc:sldLayoutChg chg="setBg">
          <pc:chgData name="priyanka verma" userId="1b02a7ecf15d15f0" providerId="LiveId" clId="{8BCC6F6C-B9A3-4D85-B2C5-262379E2CF54}" dt="2024-10-05T09:52:01.012" v="91"/>
          <pc:sldLayoutMkLst>
            <pc:docMk/>
            <pc:sldMasterMk cId="3120150675" sldId="2147483648"/>
            <pc:sldLayoutMk cId="3827270489" sldId="2147483653"/>
          </pc:sldLayoutMkLst>
        </pc:sldLayoutChg>
        <pc:sldLayoutChg chg="setBg">
          <pc:chgData name="priyanka verma" userId="1b02a7ecf15d15f0" providerId="LiveId" clId="{8BCC6F6C-B9A3-4D85-B2C5-262379E2CF54}" dt="2024-10-05T09:52:01.012" v="91"/>
          <pc:sldLayoutMkLst>
            <pc:docMk/>
            <pc:sldMasterMk cId="3120150675" sldId="2147483648"/>
            <pc:sldLayoutMk cId="3437225033" sldId="2147483654"/>
          </pc:sldLayoutMkLst>
        </pc:sldLayoutChg>
        <pc:sldLayoutChg chg="setBg">
          <pc:chgData name="priyanka verma" userId="1b02a7ecf15d15f0" providerId="LiveId" clId="{8BCC6F6C-B9A3-4D85-B2C5-262379E2CF54}" dt="2024-10-05T09:52:01.012" v="91"/>
          <pc:sldLayoutMkLst>
            <pc:docMk/>
            <pc:sldMasterMk cId="3120150675" sldId="2147483648"/>
            <pc:sldLayoutMk cId="1056335838" sldId="2147483655"/>
          </pc:sldLayoutMkLst>
        </pc:sldLayoutChg>
        <pc:sldLayoutChg chg="setBg">
          <pc:chgData name="priyanka verma" userId="1b02a7ecf15d15f0" providerId="LiveId" clId="{8BCC6F6C-B9A3-4D85-B2C5-262379E2CF54}" dt="2024-10-05T09:52:01.012" v="91"/>
          <pc:sldLayoutMkLst>
            <pc:docMk/>
            <pc:sldMasterMk cId="3120150675" sldId="2147483648"/>
            <pc:sldLayoutMk cId="1665709602" sldId="2147483656"/>
          </pc:sldLayoutMkLst>
        </pc:sldLayoutChg>
        <pc:sldLayoutChg chg="setBg">
          <pc:chgData name="priyanka verma" userId="1b02a7ecf15d15f0" providerId="LiveId" clId="{8BCC6F6C-B9A3-4D85-B2C5-262379E2CF54}" dt="2024-10-05T09:52:01.012" v="91"/>
          <pc:sldLayoutMkLst>
            <pc:docMk/>
            <pc:sldMasterMk cId="3120150675" sldId="2147483648"/>
            <pc:sldLayoutMk cId="3728520239" sldId="2147483657"/>
          </pc:sldLayoutMkLst>
        </pc:sldLayoutChg>
        <pc:sldLayoutChg chg="setBg">
          <pc:chgData name="priyanka verma" userId="1b02a7ecf15d15f0" providerId="LiveId" clId="{8BCC6F6C-B9A3-4D85-B2C5-262379E2CF54}" dt="2024-10-05T09:52:01.012" v="91"/>
          <pc:sldLayoutMkLst>
            <pc:docMk/>
            <pc:sldMasterMk cId="3120150675" sldId="2147483648"/>
            <pc:sldLayoutMk cId="2985395001" sldId="2147483658"/>
          </pc:sldLayoutMkLst>
        </pc:sldLayoutChg>
        <pc:sldLayoutChg chg="setBg">
          <pc:chgData name="priyanka verma" userId="1b02a7ecf15d15f0" providerId="LiveId" clId="{8BCC6F6C-B9A3-4D85-B2C5-262379E2CF54}" dt="2024-10-05T09:52:01.012" v="91"/>
          <pc:sldLayoutMkLst>
            <pc:docMk/>
            <pc:sldMasterMk cId="3120150675" sldId="2147483648"/>
            <pc:sldLayoutMk cId="101179306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4C23-1AAB-1777-33FF-7DC8986D3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7B224-F1FA-288D-99FE-FD08780F0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12A55-5062-F502-33E4-ECBCBF40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A92-EC7D-4914-A791-D8530E017AE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F6958-5F06-26EE-CEB4-EDD710EB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5796C-8C87-F840-AE7B-F1554E1F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43F8-D6FB-4CC0-9848-66D251B8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12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C24C-67D4-7AAA-8335-0D617DB1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268CD-7CB3-55E0-67DE-DBCD38D25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AC4E9-A810-FE4C-A094-5D41F4E8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A92-EC7D-4914-A791-D8530E017AE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DA5D8-D898-09F2-1C01-0F9A012D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3B169-EED8-E535-3A30-559C5455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43F8-D6FB-4CC0-9848-66D251B8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39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04556-E414-A0FC-F06E-F27F4B5F8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F1E5F-F233-9EBD-3D28-42ABE0578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0E0A8-AF44-8BE0-7522-53090B5F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A92-EC7D-4914-A791-D8530E017AE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51147-94AF-60F9-8FB4-245CA8E8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AA8C9-3E25-6EF5-6DE8-FF1CD64C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43F8-D6FB-4CC0-9848-66D251B8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79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F5B0E-8838-821C-9C50-39A4335F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15A98-A7DF-DB37-4514-553285398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275E0-8E97-0E1A-701A-93E2B361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A92-EC7D-4914-A791-D8530E017AE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43FF8-2068-8D59-E5C5-D47BFE3B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5F55A-B1C3-7687-80BA-70F5548B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43F8-D6FB-4CC0-9848-66D251B8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82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26EE-F2AD-D079-DCD0-47EFB032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2F175-8DE8-0DB6-EE94-9E60C69A9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AA71F-EC6C-B8C7-5BBD-B5D4CDAA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A92-EC7D-4914-A791-D8530E017AE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5DCE-4E48-0178-9423-D22F227A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DE948-FA94-E4C3-1C23-F16C251D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43F8-D6FB-4CC0-9848-66D251B8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53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1F91-BCE0-397B-A22D-B5FF5C23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DF3C-5634-E5BD-0F05-185CABA67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B56A3-2773-8621-0FEF-2426B7268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0B936-22DE-5709-B850-06CF1468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A92-EC7D-4914-A791-D8530E017AE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6890E-C893-2608-174B-1EDBB1E7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28883-98F2-29F7-7374-FD9332BD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43F8-D6FB-4CC0-9848-66D251B8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17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FF0D8-966E-BEBE-BD7D-A335A1A6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FDF87-F3F4-26DC-41F8-30845B7F4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A90AD-3C30-25A1-A1B6-7C8B9AC3B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C623E-212A-E1F9-7853-1AAF2431B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F2C74-7F4C-CBA6-2234-D6D686C1F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06134B-7D8D-CE1A-343A-FE4EFE3E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A92-EC7D-4914-A791-D8530E017AE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EFAC39-4449-BACE-841E-3C7E3412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ABF67-763F-D15C-8011-AD30867B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43F8-D6FB-4CC0-9848-66D251B8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27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F4CA2-2806-CFA5-1FB5-7C2A1C42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2CFF7B-85AC-BDBB-EA74-4E1DA0E3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A92-EC7D-4914-A791-D8530E017AE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40524-58FC-CD2F-4547-0F1B6BBA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D3538-BE8B-241A-4C1D-14113639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43F8-D6FB-4CC0-9848-66D251B8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22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A24C90-D7A6-9855-2935-08325B8E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A92-EC7D-4914-A791-D8530E017AE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5C3AB-CC8B-44AA-51CA-A156E54F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1179E-CECF-23DA-EE48-A885D53E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43F8-D6FB-4CC0-9848-66D251B8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33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69C6-E03B-273E-7976-BC4F5A39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BD41-4096-61E1-9A98-E1528B48D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83B5E-AAD6-890C-9770-6D078A637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01767-48FC-F673-C096-EF9F37DD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A92-EC7D-4914-A791-D8530E017AE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9A77F-B3C5-D507-EFCA-600A6E20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07E33-F110-589B-210C-CBEAEE7A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43F8-D6FB-4CC0-9848-66D251B8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70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B97F-0D24-6397-756C-66090931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A42BB-2F1D-BD22-3E24-15E6984D2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7FC4E-0C09-63F3-BDED-D59130E12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EA342-3FC5-D200-9C56-D3FD5704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A92-EC7D-4914-A791-D8530E017AE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5DC9A-7A6F-592C-DA7D-1FB28C8B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628B2-E5F8-CEB9-B7CA-9EC3EEF7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43F8-D6FB-4CC0-9848-66D251B8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52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E7A09-2DC2-27BA-0ECE-2404BF73F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D5AE1-598C-769B-325A-4AA08E0C7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2A6F1-B542-2067-28FF-06495A71E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76A92-EC7D-4914-A791-D8530E017AE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95319-29F5-9899-D3A7-85DD2ED0C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74D1F-5ABD-014A-CAC2-5224B3852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C43F8-D6FB-4CC0-9848-66D251B8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15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" TargetMode="External"/><Relationship Id="rId2" Type="http://schemas.openxmlformats.org/officeDocument/2006/relationships/hyperlink" Target="https://www.tasnimnews.com/fa/news/1400/02/22/2501427/%DA%A9%D8%A7%D9%87%D8%B4-10-%D8%AA%D8%A7-15-%D8%AF%D8%B1%D8%B5%D8%AF%DB%8C-%D9%82%DB%8C%D9%85%D8%AA-%DA%AF%D9%88%D8%B4%DB%8C-%D8%AF%D8%B1-%D8%A8%D8%A7%D8%B2%D8%A7%D8%B1-%D8%AA%D9%84%D9%81%D9%86-%D9%87%D9%85%D8%B1%D8%A7%D9%8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349538&amp;picture=thank-you-clipart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yempleo.blogspot.com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3479-ED93-0E38-9F78-25ECA372E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2C2AC-59F8-F6F4-F7C4-F46E01DB4B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217C1-523F-9386-72AF-085354A8C13F}"/>
              </a:ext>
            </a:extLst>
          </p:cNvPr>
          <p:cNvSpPr txBox="1"/>
          <p:nvPr/>
        </p:nvSpPr>
        <p:spPr>
          <a:xfrm>
            <a:off x="2286000" y="6081712"/>
            <a:ext cx="76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2" tooltip="https://www.tasnimnews.com/fa/news/1400/02/22/2501427/%DA%A9%D8%A7%D9%87%D8%B4-10-%D8%AA%D8%A7-15-%D8%AF%D8%B1%D8%B5%D8%AF%DB%8C-%D9%82%DB%8C%D9%85%D8%AA-%DA%AF%D9%88%D8%B4%DB%8C-%D8%AF%D8%B1-%D8%A8%D8%A7%D8%B2%D8%A7%D8%B1-%D8%AA%D9%84%D9%81%D9%86-%D9%87%D9%85%D8%B1%D8%A7%D9%87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3" tooltip="https://creativecommons.org/licenses/by/3.0/"/>
              </a:rPr>
              <a:t>CC BY</a:t>
            </a:r>
            <a:endParaRPr lang="en-IN" sz="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1DD4C-9265-A1D5-D574-D76B1FECC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-324465" y="0"/>
            <a:ext cx="12663949" cy="70300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32486A-BB2A-B2FF-FF76-5C80F42B8020}"/>
              </a:ext>
            </a:extLst>
          </p:cNvPr>
          <p:cNvSpPr txBox="1"/>
          <p:nvPr/>
        </p:nvSpPr>
        <p:spPr>
          <a:xfrm>
            <a:off x="5545393" y="273336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EA8D5A-1F33-DE1D-430F-EC16F794DC15}"/>
              </a:ext>
            </a:extLst>
          </p:cNvPr>
          <p:cNvSpPr txBox="1"/>
          <p:nvPr/>
        </p:nvSpPr>
        <p:spPr>
          <a:xfrm>
            <a:off x="589936" y="5489242"/>
            <a:ext cx="112186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                  FEATURE EXTRACTION &amp; MOBILE PRICE PREDICTION     </a:t>
            </a:r>
          </a:p>
          <a:p>
            <a:r>
              <a:rPr lang="en-US" sz="2800" dirty="0">
                <a:solidFill>
                  <a:schemeClr val="bg2"/>
                </a:solidFill>
              </a:rPr>
              <a:t>                                     USING MACHINE LEARNING </a:t>
            </a:r>
          </a:p>
          <a:p>
            <a:r>
              <a:rPr lang="en-US" sz="4000" dirty="0">
                <a:solidFill>
                  <a:schemeClr val="bg2"/>
                </a:solidFill>
              </a:rPr>
              <a:t>                             </a:t>
            </a:r>
            <a:r>
              <a:rPr lang="en-US" sz="2400" dirty="0">
                <a:solidFill>
                  <a:srgbClr val="002060"/>
                </a:solidFill>
              </a:rPr>
              <a:t>Presented By – Priyanka Verma 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283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71E414-2D2C-E35E-39AE-1209C3066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506" y="3268580"/>
            <a:ext cx="6221505" cy="35894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21C570-2E79-A762-C350-72C7F7987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505" y="0"/>
            <a:ext cx="6221506" cy="3268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1ECA69-D13B-3E67-62FA-DC1C2745A38F}"/>
              </a:ext>
            </a:extLst>
          </p:cNvPr>
          <p:cNvSpPr txBox="1"/>
          <p:nvPr/>
        </p:nvSpPr>
        <p:spPr>
          <a:xfrm>
            <a:off x="6695767" y="511278"/>
            <a:ext cx="533486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</a:t>
            </a:r>
            <a:r>
              <a:rPr lang="en-US" sz="2400" u="sng" dirty="0">
                <a:solidFill>
                  <a:schemeClr val="accent1"/>
                </a:solidFill>
              </a:rPr>
              <a:t>About  Selling Price </a:t>
            </a:r>
          </a:p>
          <a:p>
            <a:endParaRPr lang="en-US" dirty="0"/>
          </a:p>
          <a:p>
            <a:r>
              <a:rPr lang="en-US" dirty="0"/>
              <a:t>There is some PLOTS for showing trends of Prices of MOBILE PHONES like Boxplot, after removing an outliers another one is </a:t>
            </a:r>
            <a:r>
              <a:rPr lang="en-US" dirty="0" err="1"/>
              <a:t>Hstogram</a:t>
            </a:r>
            <a:r>
              <a:rPr lang="en-US" dirty="0"/>
              <a:t> also shows the maximum selling prices are  between the 10000 to 18000.</a:t>
            </a:r>
          </a:p>
          <a:p>
            <a:endParaRPr lang="en-US" dirty="0"/>
          </a:p>
          <a:p>
            <a:r>
              <a:rPr lang="en-US" dirty="0"/>
              <a:t>Second one plot is SCATTER PLOT between Price and models of phones with another parameter of Memory </a:t>
            </a:r>
          </a:p>
          <a:p>
            <a:r>
              <a:rPr lang="en-US" dirty="0"/>
              <a:t>Here I find out 256 GB memory  required  is mostly but it is mostly available in between 18000 to 30000 and more prices.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552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11D2D-855E-36E9-EAA1-52E2EE682E08}"/>
              </a:ext>
            </a:extLst>
          </p:cNvPr>
          <p:cNvSpPr txBox="1"/>
          <p:nvPr/>
        </p:nvSpPr>
        <p:spPr>
          <a:xfrm>
            <a:off x="0" y="-196962"/>
            <a:ext cx="1222408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Handling Categorical </a:t>
            </a:r>
            <a:r>
              <a:rPr lang="en-US" sz="2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Featuers</a:t>
            </a:r>
            <a:r>
              <a:rPr 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n-US" sz="2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df_cat</a:t>
            </a:r>
            <a:r>
              <a:rPr 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 , Using Label Encoder</a:t>
            </a:r>
          </a:p>
          <a:p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sklearn.preprocessing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LabelEncoder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Initialize </a:t>
            </a:r>
            <a:r>
              <a:rPr lang="en-IN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LabelEncoder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label_encoder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LabelEncoder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label_encoder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 </a:t>
            </a:r>
            <a:r>
              <a:rPr lang="en-IN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df_cat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Mobile_data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[column] =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label_encoder.fit_transform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Mobile_data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[column])</a:t>
            </a:r>
          </a:p>
          <a:p>
            <a:endParaRPr lang="en-I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FEATUER SELECTION BY SELECT K BEST</a:t>
            </a:r>
          </a:p>
          <a:p>
            <a:endParaRPr lang="en-I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sklearn.feature_selection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SelectKBest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sklearn.feature_selection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chi2</a:t>
            </a:r>
          </a:p>
          <a:p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255E1-21CC-56CC-2B99-37FCE087A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52" y="4482353"/>
            <a:ext cx="5045430" cy="187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41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C9E001-4C3A-C6AD-C0E9-E2F363CEAD43}"/>
              </a:ext>
            </a:extLst>
          </p:cNvPr>
          <p:cNvSpPr txBox="1"/>
          <p:nvPr/>
        </p:nvSpPr>
        <p:spPr>
          <a:xfrm>
            <a:off x="0" y="0"/>
            <a:ext cx="37378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accent1"/>
                </a:solidFill>
              </a:rPr>
              <a:t>Correlation  with key </a:t>
            </a:r>
          </a:p>
          <a:p>
            <a:r>
              <a:rPr lang="en-US" sz="2800" u="sng" dirty="0">
                <a:solidFill>
                  <a:schemeClr val="accent1"/>
                </a:solidFill>
              </a:rPr>
              <a:t>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09711C-A9D2-A17B-E43A-421324952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053" y="0"/>
            <a:ext cx="8180187" cy="4724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EDAD64-6577-84F9-059A-165955CA53EF}"/>
              </a:ext>
            </a:extLst>
          </p:cNvPr>
          <p:cNvSpPr/>
          <p:nvPr/>
        </p:nvSpPr>
        <p:spPr>
          <a:xfrm>
            <a:off x="288760" y="4724400"/>
            <a:ext cx="11614481" cy="2133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According to above correlation with 'PRICE' we can say that Memory ,RAM, Mobile Height , Model ,Battery ,Rear camera then Color are highly correlated to the price of Mobile Phones and Processor, Front Camera are highly negatively correlated to the prices.</a:t>
            </a:r>
          </a:p>
        </p:txBody>
      </p:sp>
    </p:spTree>
    <p:extLst>
      <p:ext uri="{BB962C8B-B14F-4D97-AF65-F5344CB8AC3E}">
        <p14:creationId xmlns:p14="http://schemas.microsoft.com/office/powerpoint/2010/main" val="79164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9BEED9-7F3F-D8F1-4936-5A36686D3E2E}"/>
              </a:ext>
            </a:extLst>
          </p:cNvPr>
          <p:cNvSpPr txBox="1"/>
          <p:nvPr/>
        </p:nvSpPr>
        <p:spPr>
          <a:xfrm>
            <a:off x="363795" y="280219"/>
            <a:ext cx="1146441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70C0"/>
                </a:solidFill>
              </a:rPr>
              <a:t>Feature importance :-</a:t>
            </a:r>
          </a:p>
          <a:p>
            <a:r>
              <a:rPr lang="en-IN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sklearn.ensemble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ExtraTreesRegressor</a:t>
            </a:r>
          </a:p>
          <a:p>
            <a:r>
              <a:rPr lang="en-IN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IN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 = ExtraTreesRegressor()</a:t>
            </a:r>
          </a:p>
          <a:p>
            <a:r>
              <a:rPr lang="en-IN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X,y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2800" u="sng" dirty="0">
              <a:solidFill>
                <a:srgbClr val="0070C0"/>
              </a:solidFill>
            </a:endParaRPr>
          </a:p>
          <a:p>
            <a:r>
              <a:rPr lang="en-US" sz="2800" u="sng" dirty="0">
                <a:solidFill>
                  <a:srgbClr val="0070C0"/>
                </a:solidFill>
              </a:rPr>
              <a:t>Split the data into X and y :-</a:t>
            </a:r>
          </a:p>
          <a:p>
            <a:r>
              <a:rPr lang="en-IN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sklearn.model_selection </a:t>
            </a:r>
            <a:r>
              <a:rPr lang="en-IN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endParaRPr lang="en-IN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X_train, X_test,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 y,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test_size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,random_state=</a:t>
            </a:r>
            <a:r>
              <a:rPr lang="en-IN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dirty="0"/>
              <a:t> </a:t>
            </a:r>
          </a:p>
          <a:p>
            <a:r>
              <a:rPr lang="en-US" sz="2000" u="sng" dirty="0">
                <a:solidFill>
                  <a:srgbClr val="0070C0"/>
                </a:solidFill>
                <a:latin typeface="Roboto" panose="02000000000000000000" pitchFamily="2" charset="0"/>
              </a:rPr>
              <a:t>MODEL BUILDING :-</a:t>
            </a:r>
            <a:endParaRPr lang="en-US" sz="2000" b="0" i="0" u="sng" dirty="0">
              <a:solidFill>
                <a:srgbClr val="0070C0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sklearn.linear_model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LinearRegression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sklearn.ensemble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RandomForestRegressor</a:t>
            </a:r>
            <a:endParaRPr lang="en-IN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sklearn.svm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SVR</a:t>
            </a:r>
          </a:p>
          <a:p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2000" dirty="0"/>
          </a:p>
          <a:p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93697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52E73A-F745-44C8-1342-EBE76F756076}"/>
              </a:ext>
            </a:extLst>
          </p:cNvPr>
          <p:cNvSpPr txBox="1"/>
          <p:nvPr/>
        </p:nvSpPr>
        <p:spPr>
          <a:xfrm>
            <a:off x="69981" y="520511"/>
            <a:ext cx="1139269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Roboto" panose="02000000000000000000" pitchFamily="2" charset="0"/>
              </a:rPr>
              <a:t>                                          EVALUATION AFTER MODEL BUILDING </a:t>
            </a:r>
          </a:p>
          <a:p>
            <a:endParaRPr lang="en-US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Training and testing Score/Accuracy of Linear Regression</a:t>
            </a:r>
          </a:p>
          <a:p>
            <a:endParaRPr lang="en-IN" dirty="0"/>
          </a:p>
          <a:p>
            <a:r>
              <a:rPr lang="en-US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Training Accuracy 0.6453402057430773 </a:t>
            </a:r>
          </a:p>
          <a:p>
            <a:r>
              <a:rPr lang="en-US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Testing Accuracy 0.6488705136787472</a:t>
            </a:r>
          </a:p>
          <a:p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Training and testing Score/Accuracy of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RandomForestRegression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Training Accuracy: 98.9758157285013</a:t>
            </a:r>
          </a:p>
          <a:p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Testing Accuracy: 94.48962805497023</a:t>
            </a:r>
          </a:p>
          <a:p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Training and testing Score/Accuracy of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SupportVectorMachine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Training Accuracy: -6.8309854334640985</a:t>
            </a:r>
            <a:endParaRPr lang="en-US" b="0" i="0" dirty="0">
              <a:solidFill>
                <a:srgbClr val="C00000"/>
              </a:solidFill>
              <a:effectLst/>
              <a:latin typeface="Roboto" panose="02000000000000000000" pitchFamily="2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Testing Accuracy: -0.15013935867878025</a:t>
            </a:r>
            <a:endParaRPr lang="en-US" b="0" i="0" dirty="0">
              <a:solidFill>
                <a:srgbClr val="C00000"/>
              </a:solidFill>
              <a:effectLst/>
              <a:latin typeface="Courier New" panose="02070309020205020404" pitchFamily="49" charset="0"/>
            </a:endParaRPr>
          </a:p>
          <a:p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9092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A887-C59C-CB0B-30D3-B479F330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and Hyperparameter Tuning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7CFF9-6A6C-5B24-BF2E-19C180D096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0" dirty="0">
                <a:solidFill>
                  <a:srgbClr val="0070C0"/>
                </a:solidFill>
                <a:effectLst/>
                <a:latin typeface="Constantia" panose="02030602050306030303" pitchFamily="18" charset="0"/>
              </a:rPr>
              <a:t>Cross Validation</a:t>
            </a:r>
          </a:p>
          <a:p>
            <a:r>
              <a:rPr lang="en-US" sz="2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Linear Regression has an r2 score:0.597,and SD:0.0794 </a:t>
            </a:r>
          </a:p>
          <a:p>
            <a:r>
              <a:rPr lang="en-US" sz="2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Random Forest Regressor has an r2 score:0.943,and SD:0.023 </a:t>
            </a:r>
          </a:p>
          <a:p>
            <a:r>
              <a:rPr lang="en-US" sz="2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Support Vector Regressor has an r2 score:-0.047,and SD:0.0461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FB8FB-937F-9F4B-07EE-0B84785E78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b="0" i="0" dirty="0" err="1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Hypermarameter</a:t>
            </a:r>
            <a:r>
              <a:rPr lang="en-IN" b="0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 Tuning</a:t>
            </a:r>
          </a:p>
          <a:p>
            <a:r>
              <a:rPr lang="en-IN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sklearn.model_selection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GridSearchCV</a:t>
            </a:r>
            <a:endParaRPr lang="en-IN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sklearn.ensemble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RandomForestRegressor</a:t>
            </a:r>
            <a:endParaRPr lang="en-IN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3976CB-0368-E2E7-E5D7-8B9B8954F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540" y="4001293"/>
            <a:ext cx="4947660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6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BC1E9E-396E-FA81-62FF-F8AC8A54C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1884" y="462116"/>
            <a:ext cx="10048568" cy="581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5ADDCB47-A88D-880D-9026-150212CF15A2}"/>
              </a:ext>
            </a:extLst>
          </p:cNvPr>
          <p:cNvSpPr/>
          <p:nvPr/>
        </p:nvSpPr>
        <p:spPr>
          <a:xfrm>
            <a:off x="363795" y="452284"/>
            <a:ext cx="11464412" cy="589935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Machine Learning  ?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130EA-42BA-559C-1D2B-A14DC7ADC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3793" y="1042219"/>
            <a:ext cx="7715250" cy="58157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2C8142-16D3-6247-0079-A9FE5F215B02}"/>
              </a:ext>
            </a:extLst>
          </p:cNvPr>
          <p:cNvSpPr txBox="1"/>
          <p:nvPr/>
        </p:nvSpPr>
        <p:spPr>
          <a:xfrm>
            <a:off x="2317033" y="9443483"/>
            <a:ext cx="7715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ebyempleo.blogspot.com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/3.0/"/>
              </a:rPr>
              <a:t>CC BY</a:t>
            </a:r>
            <a:endParaRPr lang="en-IN" sz="9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F7F62-A359-4CF5-31A9-BEEF3E32A57F}"/>
              </a:ext>
            </a:extLst>
          </p:cNvPr>
          <p:cNvSpPr txBox="1"/>
          <p:nvPr/>
        </p:nvSpPr>
        <p:spPr>
          <a:xfrm>
            <a:off x="8740877" y="2123768"/>
            <a:ext cx="3087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“Machine Learning is a branch of Artificial Intelligence that enables Algorithms to uncover hidden patterns within datasets, allowing them to make Predictions on  new ,similar data without explicit programming for each task.”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12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1DC2-20E8-C851-4593-0D888F964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24424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Machine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7F263-CC66-9A42-E6F9-48975360C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0477" y="2024317"/>
            <a:ext cx="10353368" cy="5117690"/>
          </a:xfrm>
        </p:spPr>
        <p:txBody>
          <a:bodyPr/>
          <a:lstStyle/>
          <a:p>
            <a:r>
              <a:rPr lang="en-US" dirty="0"/>
              <a:t>                                      </a:t>
            </a:r>
          </a:p>
          <a:p>
            <a:r>
              <a:rPr lang="en-US" dirty="0"/>
              <a:t>                                 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B9DDC-90C0-FB49-9757-0EA55298F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2" y="1855839"/>
            <a:ext cx="7433187" cy="4886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39DD2A-45F7-3A12-DDA9-8241C3ED143F}"/>
              </a:ext>
            </a:extLst>
          </p:cNvPr>
          <p:cNvSpPr txBox="1"/>
          <p:nvPr/>
        </p:nvSpPr>
        <p:spPr>
          <a:xfrm>
            <a:off x="8121445" y="2839064"/>
            <a:ext cx="33134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Which Machine Learning type is used for our project MOBILE PRICE PREDICTON. </a:t>
            </a:r>
          </a:p>
          <a:p>
            <a:pPr algn="just"/>
            <a:r>
              <a:rPr lang="en-US" dirty="0"/>
              <a:t>     It is Supervised MACHINE LEARNING‘S second type “Regression ‘’ is best fit to achieve our goal Mobile price prediction Model using Regression ALGORITHMS.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38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4237-288B-59BD-9721-DD1228A3B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94611"/>
            <a:ext cx="11337758" cy="2685300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36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36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Problem </a:t>
            </a:r>
            <a:r>
              <a:rPr lang="en-US" sz="3600" b="1" i="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ststement</a:t>
            </a:r>
            <a:r>
              <a:rPr lang="en-US" sz="36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6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for project</a:t>
            </a:r>
            <a:br>
              <a:rPr lang="en-US" sz="36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US" sz="36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31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“Feature Extraction and Price Prediction for Mobile Phones”</a:t>
            </a:r>
            <a:br>
              <a:rPr lang="en-US" sz="3100" b="0" dirty="0">
                <a:effectLst/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B3548-DDE4-381D-A5A5-1043EFB99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279" y="1870576"/>
            <a:ext cx="5181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chemeClr val="accent1"/>
                </a:solidFill>
              </a:rPr>
              <a:t>GOAL OF PROJECT </a:t>
            </a:r>
          </a:p>
          <a:p>
            <a:pPr algn="just"/>
            <a:r>
              <a:rPr lang="en-US" dirty="0"/>
              <a:t>An organization is knee to enhance its pricing strategy by gaining a deeper understanding of the key features that influence the prices of mobile phones in today’s highly competitive market through build a predictive model that can accurately estimate the price of a  mobile phone based on Features.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05442A-4A9F-F024-018B-5FC185DD3B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1" y="1870576"/>
            <a:ext cx="5899484" cy="4486274"/>
          </a:xfrm>
        </p:spPr>
      </p:pic>
    </p:spTree>
    <p:extLst>
      <p:ext uri="{BB962C8B-B14F-4D97-AF65-F5344CB8AC3E}">
        <p14:creationId xmlns:p14="http://schemas.microsoft.com/office/powerpoint/2010/main" val="212060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EA47D0-4995-EAF8-7943-D127AE9B7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7" y="432969"/>
            <a:ext cx="11470105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8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AD7A4799-6579-CDE2-3499-B5A8F7128FA2}"/>
              </a:ext>
            </a:extLst>
          </p:cNvPr>
          <p:cNvSpPr/>
          <p:nvPr/>
        </p:nvSpPr>
        <p:spPr>
          <a:xfrm>
            <a:off x="1784553" y="66757"/>
            <a:ext cx="9419303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 CHART  TO ACHIEVE A GOAL  OF PROJECT </a:t>
            </a:r>
            <a:endParaRPr lang="en-IN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1C72CB-0116-A269-4461-F492CDA36FD4}"/>
              </a:ext>
            </a:extLst>
          </p:cNvPr>
          <p:cNvSpPr/>
          <p:nvPr/>
        </p:nvSpPr>
        <p:spPr>
          <a:xfrm>
            <a:off x="6143737" y="981157"/>
            <a:ext cx="456234" cy="2719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4BA325-CE11-E4EB-5511-67F6A60E6752}"/>
              </a:ext>
            </a:extLst>
          </p:cNvPr>
          <p:cNvSpPr/>
          <p:nvPr/>
        </p:nvSpPr>
        <p:spPr>
          <a:xfrm>
            <a:off x="89519" y="1253110"/>
            <a:ext cx="6695768" cy="4424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OVERVIEW AND EXPLORATION</a:t>
            </a:r>
            <a:endParaRPr lang="en-IN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C72F234-FAD2-EDFB-BC81-9EE41491DFDF}"/>
              </a:ext>
            </a:extLst>
          </p:cNvPr>
          <p:cNvSpPr/>
          <p:nvPr/>
        </p:nvSpPr>
        <p:spPr>
          <a:xfrm>
            <a:off x="6183064" y="1686493"/>
            <a:ext cx="416907" cy="344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91E5C8-9809-C1B2-9317-E1B4A1B9013E}"/>
              </a:ext>
            </a:extLst>
          </p:cNvPr>
          <p:cNvSpPr/>
          <p:nvPr/>
        </p:nvSpPr>
        <p:spPr>
          <a:xfrm>
            <a:off x="678943" y="2044087"/>
            <a:ext cx="6413221" cy="487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PREPROCESSING</a:t>
            </a:r>
            <a:endParaRPr lang="en-IN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4710B63-4E4D-F402-A554-6206DB162661}"/>
              </a:ext>
            </a:extLst>
          </p:cNvPr>
          <p:cNvSpPr/>
          <p:nvPr/>
        </p:nvSpPr>
        <p:spPr>
          <a:xfrm>
            <a:off x="6143737" y="2577628"/>
            <a:ext cx="516196" cy="37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4B654F-F06B-C5D8-854D-4C116EFE009C}"/>
              </a:ext>
            </a:extLst>
          </p:cNvPr>
          <p:cNvSpPr/>
          <p:nvPr/>
        </p:nvSpPr>
        <p:spPr>
          <a:xfrm>
            <a:off x="855147" y="2917823"/>
            <a:ext cx="6636775" cy="5211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FEATUER  EXTRACTION</a:t>
            </a:r>
            <a:endParaRPr lang="en-IN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359B25A-DB44-86C7-C955-AFF7E236F5B4}"/>
              </a:ext>
            </a:extLst>
          </p:cNvPr>
          <p:cNvSpPr/>
          <p:nvPr/>
        </p:nvSpPr>
        <p:spPr>
          <a:xfrm>
            <a:off x="6087913" y="3450309"/>
            <a:ext cx="484632" cy="3932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B34CF4-C1B8-668A-C9F9-5094D517DCAF}"/>
              </a:ext>
            </a:extLst>
          </p:cNvPr>
          <p:cNvSpPr/>
          <p:nvPr/>
        </p:nvSpPr>
        <p:spPr>
          <a:xfrm>
            <a:off x="1214804" y="3817997"/>
            <a:ext cx="6774424" cy="5211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BUILDING  AND EVALUATION</a:t>
            </a:r>
            <a:endParaRPr lang="en-IN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D595714-09EA-0F27-413D-BD3499509C7C}"/>
              </a:ext>
            </a:extLst>
          </p:cNvPr>
          <p:cNvSpPr/>
          <p:nvPr/>
        </p:nvSpPr>
        <p:spPr>
          <a:xfrm>
            <a:off x="6113208" y="4331464"/>
            <a:ext cx="451251" cy="3641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AA29EE-0DEC-B5A5-FC35-764C3BA48230}"/>
              </a:ext>
            </a:extLst>
          </p:cNvPr>
          <p:cNvSpPr/>
          <p:nvPr/>
        </p:nvSpPr>
        <p:spPr>
          <a:xfrm>
            <a:off x="1784553" y="4695656"/>
            <a:ext cx="6774423" cy="5211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FEATUER IMPORTANCE ANALYSIS</a:t>
            </a:r>
            <a:endParaRPr lang="en-IN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514AF8A-6CEA-3B54-99B1-0B6B05BA3F9D}"/>
              </a:ext>
            </a:extLst>
          </p:cNvPr>
          <p:cNvSpPr/>
          <p:nvPr/>
        </p:nvSpPr>
        <p:spPr>
          <a:xfrm>
            <a:off x="6096000" y="5229708"/>
            <a:ext cx="468459" cy="3751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F4773E-0AF8-0D47-1450-5C40CD37A342}"/>
              </a:ext>
            </a:extLst>
          </p:cNvPr>
          <p:cNvSpPr/>
          <p:nvPr/>
        </p:nvSpPr>
        <p:spPr>
          <a:xfrm>
            <a:off x="2474306" y="5604890"/>
            <a:ext cx="6829593" cy="4878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 AND VISUALIZATION</a:t>
            </a:r>
            <a:endParaRPr lang="en-IN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84C260D-8B5D-0658-E840-F4959B3EABA1}"/>
              </a:ext>
            </a:extLst>
          </p:cNvPr>
          <p:cNvSpPr/>
          <p:nvPr/>
        </p:nvSpPr>
        <p:spPr>
          <a:xfrm>
            <a:off x="6079826" y="6105828"/>
            <a:ext cx="520145" cy="3750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9CC8FB-FAD1-A304-B667-DF4449057BFE}"/>
              </a:ext>
            </a:extLst>
          </p:cNvPr>
          <p:cNvSpPr/>
          <p:nvPr/>
        </p:nvSpPr>
        <p:spPr>
          <a:xfrm>
            <a:off x="3339956" y="6410905"/>
            <a:ext cx="6890663" cy="5211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701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E47D-8410-14D9-582C-34CB5DE36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329" y="4206021"/>
            <a:ext cx="10515600" cy="776748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18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US" sz="18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US" sz="18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US" sz="18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27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               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10030-B8BD-1EAF-2527-B9F42590F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" y="1071716"/>
            <a:ext cx="4962978" cy="5105247"/>
          </a:xfrm>
        </p:spPr>
        <p:txBody>
          <a:bodyPr/>
          <a:lstStyle/>
          <a:p>
            <a:r>
              <a:rPr lang="en-US" dirty="0"/>
              <a:t>DATA OVERVIEW </a:t>
            </a:r>
          </a:p>
          <a:p>
            <a:r>
              <a:rPr lang="en-US" dirty="0"/>
              <a:t>Dataset is supervised.</a:t>
            </a:r>
          </a:p>
          <a:p>
            <a:r>
              <a:rPr lang="en-US" dirty="0"/>
              <a:t>Dataset is provided in a excel file.</a:t>
            </a:r>
          </a:p>
          <a:p>
            <a:r>
              <a:rPr lang="en-US" dirty="0"/>
              <a:t>Dataset having 12 features and 451 rows.</a:t>
            </a:r>
          </a:p>
          <a:p>
            <a:r>
              <a:rPr lang="en-US" dirty="0"/>
              <a:t>Goggle colab and jupyter notebook gives the best environment to work on it 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21C90-3809-37B6-3E27-61349BC8B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2979" y="1002890"/>
            <a:ext cx="6390821" cy="5174073"/>
          </a:xfrm>
        </p:spPr>
        <p:txBody>
          <a:bodyPr/>
          <a:lstStyle/>
          <a:p>
            <a:r>
              <a:rPr lang="en-US" dirty="0"/>
              <a:t>DATA EXPLORATION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24C20F-305E-3C27-E032-9762A7D2CAAB}"/>
              </a:ext>
            </a:extLst>
          </p:cNvPr>
          <p:cNvSpPr/>
          <p:nvPr/>
        </p:nvSpPr>
        <p:spPr>
          <a:xfrm>
            <a:off x="838201" y="174334"/>
            <a:ext cx="10859728" cy="58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US" sz="1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DATA OVERVIEW AND DATA EXPLORATION</a:t>
            </a:r>
            <a:br>
              <a:rPr 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9CFDC5-7819-FE30-06B4-DA1FBDC30EF5}"/>
              </a:ext>
            </a:extLst>
          </p:cNvPr>
          <p:cNvSpPr txBox="1"/>
          <p:nvPr/>
        </p:nvSpPr>
        <p:spPr>
          <a:xfrm>
            <a:off x="5307108" y="1642518"/>
            <a:ext cx="527124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Using Pandas we can read this Dataset.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pd.read_excel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"/content/drive/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MyDrive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/Processed_Flipdata.xlsx"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f.hesd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f.shape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(541,12)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df.columns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Df.index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df.dtypes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596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F108AA-AE91-2E69-4BBB-2AAA8F103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22" y="1374763"/>
            <a:ext cx="4391638" cy="5283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F3F28B-DDF2-8BA4-DD58-699E318B7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310" y="1374763"/>
            <a:ext cx="7216877" cy="461670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DCFBE4-24E9-7B75-CC36-B2F24A71ECEC}"/>
              </a:ext>
            </a:extLst>
          </p:cNvPr>
          <p:cNvSpPr/>
          <p:nvPr/>
        </p:nvSpPr>
        <p:spPr>
          <a:xfrm>
            <a:off x="2310582" y="117987"/>
            <a:ext cx="7354528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OBSERVATIONS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441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CC0F67-BB7C-5C94-BC1F-A7479C1EE691}"/>
              </a:ext>
            </a:extLst>
          </p:cNvPr>
          <p:cNvSpPr/>
          <p:nvPr/>
        </p:nvSpPr>
        <p:spPr>
          <a:xfrm>
            <a:off x="1239382" y="0"/>
            <a:ext cx="1001027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FEATUER EXTRACTION   USING DATA VISUALIZATION 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67C31-D9D3-00B6-6A2C-A5802F5E0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2" y="1150632"/>
            <a:ext cx="3670023" cy="26264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FCFCFB-17FD-38D4-8006-A598A3067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552" y="1150632"/>
            <a:ext cx="4266551" cy="26264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D8BF0C-5BF9-55C9-2185-5A535275F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146" y="4013293"/>
            <a:ext cx="4182957" cy="25792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AFF7D6-C2DF-1563-4020-2F18699433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629" y="1150632"/>
            <a:ext cx="2904794" cy="26264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CF71F1-2027-FCF7-329A-9A50590B25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97" y="4013293"/>
            <a:ext cx="3670023" cy="257923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EF20C40-9CD6-BC7C-8ECD-F6744D651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864902"/>
              </p:ext>
            </p:extLst>
          </p:nvPr>
        </p:nvGraphicFramePr>
        <p:xfrm>
          <a:off x="8738945" y="4546308"/>
          <a:ext cx="2961640" cy="15132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1640">
                  <a:extLst>
                    <a:ext uri="{9D8B030D-6E8A-4147-A177-3AD203B41FA5}">
                      <a16:colId xmlns:a16="http://schemas.microsoft.com/office/drawing/2014/main" val="1891043400"/>
                    </a:ext>
                  </a:extLst>
                </a:gridCol>
              </a:tblGrid>
              <a:tr h="5003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>
                          <a:effectLst/>
                        </a:rPr>
                        <a:t>Bar plot of RAM show the 4GB and 260 GB Memory Frequency is most.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2804655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effectLst/>
                        </a:rPr>
                        <a:t>Similarly mobile phones height 16.75 is mostly present. 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66617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>
                          <a:effectLst/>
                        </a:rPr>
                        <a:t>Here is histogram of models of phones 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3974755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kern="1200" dirty="0" err="1">
                          <a:effectLst/>
                        </a:rPr>
                        <a:t>Kde</a:t>
                      </a:r>
                      <a:r>
                        <a:rPr lang="en-IN" sz="1050" kern="1200" dirty="0">
                          <a:effectLst/>
                        </a:rPr>
                        <a:t> plot of processors 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1677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47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812</Words>
  <Application>Microsoft Office PowerPoint</Application>
  <PresentationFormat>Widescreen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Constantia</vt:lpstr>
      <vt:lpstr>Courier New</vt:lpstr>
      <vt:lpstr>Roboto</vt:lpstr>
      <vt:lpstr>Times New Roman</vt:lpstr>
      <vt:lpstr>Office Theme</vt:lpstr>
      <vt:lpstr>PowerPoint Presentation</vt:lpstr>
      <vt:lpstr>PowerPoint Presentation</vt:lpstr>
      <vt:lpstr>Types Of Machine Learning</vt:lpstr>
      <vt:lpstr>  Problem ststement for project  “Feature Extraction and Price Prediction for Mobile Phones”  </vt:lpstr>
      <vt:lpstr>PowerPoint Presentation</vt:lpstr>
      <vt:lpstr>PowerPoint Presentation</vt:lpstr>
      <vt:lpstr>        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Cross validation and Hyperparameter Tuning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priyanka verma</dc:creator>
  <cp:lastModifiedBy>priyanka verma</cp:lastModifiedBy>
  <cp:revision>1</cp:revision>
  <dcterms:created xsi:type="dcterms:W3CDTF">2024-10-05T09:37:41Z</dcterms:created>
  <dcterms:modified xsi:type="dcterms:W3CDTF">2024-10-06T19:07:38Z</dcterms:modified>
</cp:coreProperties>
</file>