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10" r:id="rId11"/>
    <p:sldId id="306" r:id="rId12"/>
    <p:sldId id="307" r:id="rId13"/>
    <p:sldId id="308" r:id="rId14"/>
    <p:sldId id="309" r:id="rId15"/>
    <p:sldId id="311" r:id="rId16"/>
    <p:sldId id="313" r:id="rId17"/>
    <p:sldId id="312" r:id="rId18"/>
    <p:sldId id="316" r:id="rId19"/>
    <p:sldId id="317" r:id="rId20"/>
    <p:sldId id="318" r:id="rId21"/>
    <p:sldId id="31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A87F57-999C-4C70-BAD9-B99CB8422E34}" v="26" dt="2024-12-31T21:28:56.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verma" userId="1b02a7ecf15d15f0" providerId="LiveId" clId="{F9A87F57-999C-4C70-BAD9-B99CB8422E34}"/>
    <pc:docChg chg="undo custSel addSld delSld modSld sldOrd">
      <pc:chgData name="priyanka verma" userId="1b02a7ecf15d15f0" providerId="LiveId" clId="{F9A87F57-999C-4C70-BAD9-B99CB8422E34}" dt="2024-12-31T21:32:47.310" v="5702" actId="14100"/>
      <pc:docMkLst>
        <pc:docMk/>
      </pc:docMkLst>
      <pc:sldChg chg="modSp del mod">
        <pc:chgData name="priyanka verma" userId="1b02a7ecf15d15f0" providerId="LiveId" clId="{F9A87F57-999C-4C70-BAD9-B99CB8422E34}" dt="2024-12-25T19:10:43.770" v="706" actId="2696"/>
        <pc:sldMkLst>
          <pc:docMk/>
          <pc:sldMk cId="2933514334" sldId="300"/>
        </pc:sldMkLst>
      </pc:sldChg>
      <pc:sldChg chg="modSp new mod">
        <pc:chgData name="priyanka verma" userId="1b02a7ecf15d15f0" providerId="LiveId" clId="{F9A87F57-999C-4C70-BAD9-B99CB8422E34}" dt="2024-12-31T21:23:25.851" v="5680" actId="113"/>
        <pc:sldMkLst>
          <pc:docMk/>
          <pc:sldMk cId="462219211" sldId="301"/>
        </pc:sldMkLst>
        <pc:spChg chg="mod">
          <ac:chgData name="priyanka verma" userId="1b02a7ecf15d15f0" providerId="LiveId" clId="{F9A87F57-999C-4C70-BAD9-B99CB8422E34}" dt="2024-12-25T19:05:02.976" v="655" actId="20577"/>
          <ac:spMkLst>
            <pc:docMk/>
            <pc:sldMk cId="462219211" sldId="301"/>
            <ac:spMk id="2" creationId="{F6394181-D6C7-CF37-B403-FB7DAC8E6B2C}"/>
          </ac:spMkLst>
        </pc:spChg>
        <pc:spChg chg="mod">
          <ac:chgData name="priyanka verma" userId="1b02a7ecf15d15f0" providerId="LiveId" clId="{F9A87F57-999C-4C70-BAD9-B99CB8422E34}" dt="2024-12-31T21:23:25.851" v="5680" actId="113"/>
          <ac:spMkLst>
            <pc:docMk/>
            <pc:sldMk cId="462219211" sldId="301"/>
            <ac:spMk id="3" creationId="{721EEDB8-6D07-6BDA-F925-4AE04621A322}"/>
          </ac:spMkLst>
        </pc:spChg>
      </pc:sldChg>
      <pc:sldChg chg="modSp new mod">
        <pc:chgData name="priyanka verma" userId="1b02a7ecf15d15f0" providerId="LiveId" clId="{F9A87F57-999C-4C70-BAD9-B99CB8422E34}" dt="2024-12-31T21:23:01.203" v="5679" actId="313"/>
        <pc:sldMkLst>
          <pc:docMk/>
          <pc:sldMk cId="1247719259" sldId="302"/>
        </pc:sldMkLst>
        <pc:spChg chg="mod">
          <ac:chgData name="priyanka verma" userId="1b02a7ecf15d15f0" providerId="LiveId" clId="{F9A87F57-999C-4C70-BAD9-B99CB8422E34}" dt="2024-12-31T21:23:01.203" v="5679" actId="313"/>
          <ac:spMkLst>
            <pc:docMk/>
            <pc:sldMk cId="1247719259" sldId="302"/>
            <ac:spMk id="2" creationId="{6FDCC702-C1C9-63AC-1ACD-8668D09F06E3}"/>
          </ac:spMkLst>
        </pc:spChg>
        <pc:spChg chg="mod">
          <ac:chgData name="priyanka verma" userId="1b02a7ecf15d15f0" providerId="LiveId" clId="{F9A87F57-999C-4C70-BAD9-B99CB8422E34}" dt="2024-12-31T21:22:41.176" v="5678" actId="20577"/>
          <ac:spMkLst>
            <pc:docMk/>
            <pc:sldMk cId="1247719259" sldId="302"/>
            <ac:spMk id="3" creationId="{F868E5D9-B273-2A94-4D33-C7C140921401}"/>
          </ac:spMkLst>
        </pc:spChg>
      </pc:sldChg>
      <pc:sldChg chg="modSp new mod">
        <pc:chgData name="priyanka verma" userId="1b02a7ecf15d15f0" providerId="LiveId" clId="{F9A87F57-999C-4C70-BAD9-B99CB8422E34}" dt="2024-12-25T19:56:57.806" v="1850" actId="2711"/>
        <pc:sldMkLst>
          <pc:docMk/>
          <pc:sldMk cId="2656506816" sldId="303"/>
        </pc:sldMkLst>
        <pc:spChg chg="mod">
          <ac:chgData name="priyanka verma" userId="1b02a7ecf15d15f0" providerId="LiveId" clId="{F9A87F57-999C-4C70-BAD9-B99CB8422E34}" dt="2024-12-25T19:43:47.336" v="1489" actId="20577"/>
          <ac:spMkLst>
            <pc:docMk/>
            <pc:sldMk cId="2656506816" sldId="303"/>
            <ac:spMk id="2" creationId="{CEFA827F-29AD-B9AA-FA4A-0F93A629B6D4}"/>
          </ac:spMkLst>
        </pc:spChg>
        <pc:spChg chg="mod">
          <ac:chgData name="priyanka verma" userId="1b02a7ecf15d15f0" providerId="LiveId" clId="{F9A87F57-999C-4C70-BAD9-B99CB8422E34}" dt="2024-12-25T19:55:59.018" v="1847" actId="20577"/>
          <ac:spMkLst>
            <pc:docMk/>
            <pc:sldMk cId="2656506816" sldId="303"/>
            <ac:spMk id="3" creationId="{91EFB589-51BD-7D26-B359-DC2BFC13272B}"/>
          </ac:spMkLst>
        </pc:spChg>
        <pc:spChg chg="mod">
          <ac:chgData name="priyanka verma" userId="1b02a7ecf15d15f0" providerId="LiveId" clId="{F9A87F57-999C-4C70-BAD9-B99CB8422E34}" dt="2024-12-25T19:56:57.806" v="1850" actId="2711"/>
          <ac:spMkLst>
            <pc:docMk/>
            <pc:sldMk cId="2656506816" sldId="303"/>
            <ac:spMk id="4" creationId="{4DBA6925-A314-F3FB-5655-C81FB7061B38}"/>
          </ac:spMkLst>
        </pc:spChg>
      </pc:sldChg>
      <pc:sldChg chg="modSp new mod">
        <pc:chgData name="priyanka verma" userId="1b02a7ecf15d15f0" providerId="LiveId" clId="{F9A87F57-999C-4C70-BAD9-B99CB8422E34}" dt="2024-12-31T21:26:16.286" v="5695" actId="255"/>
        <pc:sldMkLst>
          <pc:docMk/>
          <pc:sldMk cId="3291974494" sldId="304"/>
        </pc:sldMkLst>
        <pc:spChg chg="mod">
          <ac:chgData name="priyanka verma" userId="1b02a7ecf15d15f0" providerId="LiveId" clId="{F9A87F57-999C-4C70-BAD9-B99CB8422E34}" dt="2024-12-25T19:57:50.489" v="1870" actId="20577"/>
          <ac:spMkLst>
            <pc:docMk/>
            <pc:sldMk cId="3291974494" sldId="304"/>
            <ac:spMk id="2" creationId="{A2E09E50-8BA7-FCC4-D7A3-5F3C254286BA}"/>
          </ac:spMkLst>
        </pc:spChg>
        <pc:spChg chg="mod">
          <ac:chgData name="priyanka verma" userId="1b02a7ecf15d15f0" providerId="LiveId" clId="{F9A87F57-999C-4C70-BAD9-B99CB8422E34}" dt="2024-12-31T21:26:02.544" v="5694" actId="255"/>
          <ac:spMkLst>
            <pc:docMk/>
            <pc:sldMk cId="3291974494" sldId="304"/>
            <ac:spMk id="3" creationId="{CFDA75D9-D48A-0A9F-1700-E5D77AFCD077}"/>
          </ac:spMkLst>
        </pc:spChg>
        <pc:spChg chg="mod">
          <ac:chgData name="priyanka verma" userId="1b02a7ecf15d15f0" providerId="LiveId" clId="{F9A87F57-999C-4C70-BAD9-B99CB8422E34}" dt="2024-12-31T21:26:16.286" v="5695" actId="255"/>
          <ac:spMkLst>
            <pc:docMk/>
            <pc:sldMk cId="3291974494" sldId="304"/>
            <ac:spMk id="4" creationId="{58CE050A-7FB0-B9C0-AE73-8AF49309BF78}"/>
          </ac:spMkLst>
        </pc:spChg>
      </pc:sldChg>
      <pc:sldChg chg="modSp new mod">
        <pc:chgData name="priyanka verma" userId="1b02a7ecf15d15f0" providerId="LiveId" clId="{F9A87F57-999C-4C70-BAD9-B99CB8422E34}" dt="2024-12-31T10:43:51.592" v="2895" actId="20577"/>
        <pc:sldMkLst>
          <pc:docMk/>
          <pc:sldMk cId="1983146305" sldId="305"/>
        </pc:sldMkLst>
        <pc:spChg chg="mod">
          <ac:chgData name="priyanka verma" userId="1b02a7ecf15d15f0" providerId="LiveId" clId="{F9A87F57-999C-4C70-BAD9-B99CB8422E34}" dt="2024-12-31T10:43:51.592" v="2895" actId="20577"/>
          <ac:spMkLst>
            <pc:docMk/>
            <pc:sldMk cId="1983146305" sldId="305"/>
            <ac:spMk id="2" creationId="{BD468125-4B75-10E4-BECE-7A4CA8253C23}"/>
          </ac:spMkLst>
        </pc:spChg>
        <pc:spChg chg="mod">
          <ac:chgData name="priyanka verma" userId="1b02a7ecf15d15f0" providerId="LiveId" clId="{F9A87F57-999C-4C70-BAD9-B99CB8422E34}" dt="2024-12-25T20:11:37.965" v="1995" actId="27636"/>
          <ac:spMkLst>
            <pc:docMk/>
            <pc:sldMk cId="1983146305" sldId="305"/>
            <ac:spMk id="3" creationId="{67C04139-2C4E-2269-974E-7B0E8BAB6A87}"/>
          </ac:spMkLst>
        </pc:spChg>
      </pc:sldChg>
      <pc:sldChg chg="addSp delSp modSp new mod">
        <pc:chgData name="priyanka verma" userId="1b02a7ecf15d15f0" providerId="LiveId" clId="{F9A87F57-999C-4C70-BAD9-B99CB8422E34}" dt="2024-12-31T11:41:28.476" v="3902" actId="20577"/>
        <pc:sldMkLst>
          <pc:docMk/>
          <pc:sldMk cId="580995961" sldId="306"/>
        </pc:sldMkLst>
        <pc:spChg chg="mod">
          <ac:chgData name="priyanka verma" userId="1b02a7ecf15d15f0" providerId="LiveId" clId="{F9A87F57-999C-4C70-BAD9-B99CB8422E34}" dt="2024-12-31T11:28:55.310" v="3577" actId="20577"/>
          <ac:spMkLst>
            <pc:docMk/>
            <pc:sldMk cId="580995961" sldId="306"/>
            <ac:spMk id="2" creationId="{51658859-2DD6-584F-C9F9-D126D937D411}"/>
          </ac:spMkLst>
        </pc:spChg>
        <pc:spChg chg="add mod">
          <ac:chgData name="priyanka verma" userId="1b02a7ecf15d15f0" providerId="LiveId" clId="{F9A87F57-999C-4C70-BAD9-B99CB8422E34}" dt="2024-12-31T11:41:28.476" v="3902" actId="20577"/>
          <ac:spMkLst>
            <pc:docMk/>
            <pc:sldMk cId="580995961" sldId="306"/>
            <ac:spMk id="3" creationId="{084D05C1-CE2A-1626-AB78-5F4981B0130F}"/>
          </ac:spMkLst>
        </pc:spChg>
        <pc:spChg chg="add mod">
          <ac:chgData name="priyanka verma" userId="1b02a7ecf15d15f0" providerId="LiveId" clId="{F9A87F57-999C-4C70-BAD9-B99CB8422E34}" dt="2024-12-31T11:40:24.117" v="3879" actId="14100"/>
          <ac:spMkLst>
            <pc:docMk/>
            <pc:sldMk cId="580995961" sldId="306"/>
            <ac:spMk id="4" creationId="{E7536D2A-4B70-E964-398A-1565C56E2A9C}"/>
          </ac:spMkLst>
        </pc:spChg>
        <pc:picChg chg="add mod ord">
          <ac:chgData name="priyanka verma" userId="1b02a7ecf15d15f0" providerId="LiveId" clId="{F9A87F57-999C-4C70-BAD9-B99CB8422E34}" dt="2024-12-31T11:30:51.050" v="3580" actId="1076"/>
          <ac:picMkLst>
            <pc:docMk/>
            <pc:sldMk cId="580995961" sldId="306"/>
            <ac:picMk id="6" creationId="{D3FFACD2-29AA-383C-4240-D6A7D5FC878E}"/>
          </ac:picMkLst>
        </pc:picChg>
        <pc:picChg chg="add mod ord">
          <ac:chgData name="priyanka verma" userId="1b02a7ecf15d15f0" providerId="LiveId" clId="{F9A87F57-999C-4C70-BAD9-B99CB8422E34}" dt="2024-12-31T11:31:00.353" v="3582" actId="14100"/>
          <ac:picMkLst>
            <pc:docMk/>
            <pc:sldMk cId="580995961" sldId="306"/>
            <ac:picMk id="8" creationId="{DA75BEB6-03F2-0FA8-4C26-EA393F6760E8}"/>
          </ac:picMkLst>
        </pc:picChg>
      </pc:sldChg>
      <pc:sldChg chg="addSp delSp modSp new mod">
        <pc:chgData name="priyanka verma" userId="1b02a7ecf15d15f0" providerId="LiveId" clId="{F9A87F57-999C-4C70-BAD9-B99CB8422E34}" dt="2024-12-31T11:53:18.519" v="4289" actId="20577"/>
        <pc:sldMkLst>
          <pc:docMk/>
          <pc:sldMk cId="2509594565" sldId="307"/>
        </pc:sldMkLst>
        <pc:spChg chg="mod">
          <ac:chgData name="priyanka verma" userId="1b02a7ecf15d15f0" providerId="LiveId" clId="{F9A87F57-999C-4C70-BAD9-B99CB8422E34}" dt="2024-12-25T20:17:18.389" v="2049" actId="20577"/>
          <ac:spMkLst>
            <pc:docMk/>
            <pc:sldMk cId="2509594565" sldId="307"/>
            <ac:spMk id="2" creationId="{25C44C87-36EB-840E-1E5D-14C53A0C212D}"/>
          </ac:spMkLst>
        </pc:spChg>
        <pc:spChg chg="add mod">
          <ac:chgData name="priyanka verma" userId="1b02a7ecf15d15f0" providerId="LiveId" clId="{F9A87F57-999C-4C70-BAD9-B99CB8422E34}" dt="2024-12-31T11:45:43.478" v="4052" actId="14100"/>
          <ac:spMkLst>
            <pc:docMk/>
            <pc:sldMk cId="2509594565" sldId="307"/>
            <ac:spMk id="3" creationId="{A7B78C5D-607D-A4DC-A9DE-E25B39F10E56}"/>
          </ac:spMkLst>
        </pc:spChg>
        <pc:spChg chg="add del mod">
          <ac:chgData name="priyanka verma" userId="1b02a7ecf15d15f0" providerId="LiveId" clId="{F9A87F57-999C-4C70-BAD9-B99CB8422E34}" dt="2024-12-31T11:53:18.519" v="4289" actId="20577"/>
          <ac:spMkLst>
            <pc:docMk/>
            <pc:sldMk cId="2509594565" sldId="307"/>
            <ac:spMk id="4" creationId="{2ECD2EE7-F7C4-7D24-3181-0B8861E64894}"/>
          </ac:spMkLst>
        </pc:spChg>
        <pc:picChg chg="add mod ord">
          <ac:chgData name="priyanka verma" userId="1b02a7ecf15d15f0" providerId="LiveId" clId="{F9A87F57-999C-4C70-BAD9-B99CB8422E34}" dt="2024-12-31T11:42:11.626" v="3906" actId="14100"/>
          <ac:picMkLst>
            <pc:docMk/>
            <pc:sldMk cId="2509594565" sldId="307"/>
            <ac:picMk id="6" creationId="{FFA716D3-D776-E922-B9FF-B75C4D320405}"/>
          </ac:picMkLst>
        </pc:picChg>
        <pc:picChg chg="add mod ord">
          <ac:chgData name="priyanka verma" userId="1b02a7ecf15d15f0" providerId="LiveId" clId="{F9A87F57-999C-4C70-BAD9-B99CB8422E34}" dt="2024-12-31T11:52:56.055" v="4287" actId="14100"/>
          <ac:picMkLst>
            <pc:docMk/>
            <pc:sldMk cId="2509594565" sldId="307"/>
            <ac:picMk id="8" creationId="{CFBAD477-EEEF-21B4-F7B8-41E0799B3D7A}"/>
          </ac:picMkLst>
        </pc:picChg>
      </pc:sldChg>
      <pc:sldChg chg="addSp delSp modSp new mod">
        <pc:chgData name="priyanka verma" userId="1b02a7ecf15d15f0" providerId="LiveId" clId="{F9A87F57-999C-4C70-BAD9-B99CB8422E34}" dt="2024-12-31T21:28:56.041" v="5698"/>
        <pc:sldMkLst>
          <pc:docMk/>
          <pc:sldMk cId="3088559475" sldId="308"/>
        </pc:sldMkLst>
        <pc:spChg chg="mod">
          <ac:chgData name="priyanka verma" userId="1b02a7ecf15d15f0" providerId="LiveId" clId="{F9A87F57-999C-4C70-BAD9-B99CB8422E34}" dt="2024-12-25T20:19:56.395" v="2066" actId="20577"/>
          <ac:spMkLst>
            <pc:docMk/>
            <pc:sldMk cId="3088559475" sldId="308"/>
            <ac:spMk id="2" creationId="{A50E16A0-E342-22F8-7A5B-4FC52BDC6B32}"/>
          </ac:spMkLst>
        </pc:spChg>
        <pc:spChg chg="mod">
          <ac:chgData name="priyanka verma" userId="1b02a7ecf15d15f0" providerId="LiveId" clId="{F9A87F57-999C-4C70-BAD9-B99CB8422E34}" dt="2024-12-31T11:54:04.457" v="4329" actId="20577"/>
          <ac:spMkLst>
            <pc:docMk/>
            <pc:sldMk cId="3088559475" sldId="308"/>
            <ac:spMk id="3" creationId="{F4026374-2D15-56D4-9B4B-9F8154E75D5C}"/>
          </ac:spMkLst>
        </pc:spChg>
        <pc:spChg chg="del">
          <ac:chgData name="priyanka verma" userId="1b02a7ecf15d15f0" providerId="LiveId" clId="{F9A87F57-999C-4C70-BAD9-B99CB8422E34}" dt="2024-12-31T21:27:37.976" v="5696" actId="22"/>
          <ac:spMkLst>
            <pc:docMk/>
            <pc:sldMk cId="3088559475" sldId="308"/>
            <ac:spMk id="4" creationId="{33B6EB39-AF84-9872-F211-3F023BDCA98D}"/>
          </ac:spMkLst>
        </pc:spChg>
        <pc:spChg chg="add mod">
          <ac:chgData name="priyanka verma" userId="1b02a7ecf15d15f0" providerId="LiveId" clId="{F9A87F57-999C-4C70-BAD9-B99CB8422E34}" dt="2024-12-31T12:04:48.070" v="4736" actId="313"/>
          <ac:spMkLst>
            <pc:docMk/>
            <pc:sldMk cId="3088559475" sldId="308"/>
            <ac:spMk id="5" creationId="{B2E1D328-CEBF-D71B-8F09-17C329B8302E}"/>
          </ac:spMkLst>
        </pc:spChg>
        <pc:spChg chg="add del mod">
          <ac:chgData name="priyanka verma" userId="1b02a7ecf15d15f0" providerId="LiveId" clId="{F9A87F57-999C-4C70-BAD9-B99CB8422E34}" dt="2024-12-31T21:28:56.041" v="5698"/>
          <ac:spMkLst>
            <pc:docMk/>
            <pc:sldMk cId="3088559475" sldId="308"/>
            <ac:spMk id="10" creationId="{DB7A3C6D-44B5-3F8A-4008-62F84CBC5960}"/>
          </ac:spMkLst>
        </pc:spChg>
        <pc:picChg chg="add mod">
          <ac:chgData name="priyanka verma" userId="1b02a7ecf15d15f0" providerId="LiveId" clId="{F9A87F57-999C-4C70-BAD9-B99CB8422E34}" dt="2024-12-31T11:54:29.054" v="4331" actId="14100"/>
          <ac:picMkLst>
            <pc:docMk/>
            <pc:sldMk cId="3088559475" sldId="308"/>
            <ac:picMk id="6" creationId="{238CAFB4-55E6-9B8D-A93C-AF1E622FA03D}"/>
          </ac:picMkLst>
        </pc:picChg>
        <pc:picChg chg="add del mod ord">
          <ac:chgData name="priyanka verma" userId="1b02a7ecf15d15f0" providerId="LiveId" clId="{F9A87F57-999C-4C70-BAD9-B99CB8422E34}" dt="2024-12-31T21:28:15.755" v="5697" actId="21"/>
          <ac:picMkLst>
            <pc:docMk/>
            <pc:sldMk cId="3088559475" sldId="308"/>
            <ac:picMk id="8" creationId="{7AAB4167-4E4F-3CD9-4CC0-3B2CBC2AB7EC}"/>
          </ac:picMkLst>
        </pc:picChg>
        <pc:picChg chg="add mod">
          <ac:chgData name="priyanka verma" userId="1b02a7ecf15d15f0" providerId="LiveId" clId="{F9A87F57-999C-4C70-BAD9-B99CB8422E34}" dt="2024-12-31T21:28:56.041" v="5698"/>
          <ac:picMkLst>
            <pc:docMk/>
            <pc:sldMk cId="3088559475" sldId="308"/>
            <ac:picMk id="12" creationId="{78784DEF-7D17-3678-0136-333A56B49BFB}"/>
          </ac:picMkLst>
        </pc:picChg>
      </pc:sldChg>
      <pc:sldChg chg="addSp delSp modSp new mod">
        <pc:chgData name="priyanka verma" userId="1b02a7ecf15d15f0" providerId="LiveId" clId="{F9A87F57-999C-4C70-BAD9-B99CB8422E34}" dt="2024-12-31T20:40:44.077" v="5141" actId="113"/>
        <pc:sldMkLst>
          <pc:docMk/>
          <pc:sldMk cId="1580793974" sldId="309"/>
        </pc:sldMkLst>
        <pc:spChg chg="mod">
          <ac:chgData name="priyanka verma" userId="1b02a7ecf15d15f0" providerId="LiveId" clId="{F9A87F57-999C-4C70-BAD9-B99CB8422E34}" dt="2024-12-31T12:06:07.967" v="4742" actId="14100"/>
          <ac:spMkLst>
            <pc:docMk/>
            <pc:sldMk cId="1580793974" sldId="309"/>
            <ac:spMk id="2" creationId="{83EB8307-C4AF-09E7-E702-A1D6B8FCFC6E}"/>
          </ac:spMkLst>
        </pc:spChg>
        <pc:spChg chg="mod">
          <ac:chgData name="priyanka verma" userId="1b02a7ecf15d15f0" providerId="LiveId" clId="{F9A87F57-999C-4C70-BAD9-B99CB8422E34}" dt="2024-12-31T20:40:44.077" v="5141" actId="113"/>
          <ac:spMkLst>
            <pc:docMk/>
            <pc:sldMk cId="1580793974" sldId="309"/>
            <ac:spMk id="3" creationId="{B8BCD0D3-45A2-885E-11DD-C25690ABF22E}"/>
          </ac:spMkLst>
        </pc:spChg>
        <pc:spChg chg="add mod">
          <ac:chgData name="priyanka verma" userId="1b02a7ecf15d15f0" providerId="LiveId" clId="{F9A87F57-999C-4C70-BAD9-B99CB8422E34}" dt="2024-12-31T20:39:57.461" v="5124" actId="14100"/>
          <ac:spMkLst>
            <pc:docMk/>
            <pc:sldMk cId="1580793974" sldId="309"/>
            <ac:spMk id="4" creationId="{B7D9A484-2A65-96C5-0BDE-118EF0563674}"/>
          </ac:spMkLst>
        </pc:spChg>
        <pc:spChg chg="add del mod">
          <ac:chgData name="priyanka verma" userId="1b02a7ecf15d15f0" providerId="LiveId" clId="{F9A87F57-999C-4C70-BAD9-B99CB8422E34}" dt="2024-12-31T20:27:33.056" v="4801" actId="478"/>
          <ac:spMkLst>
            <pc:docMk/>
            <pc:sldMk cId="1580793974" sldId="309"/>
            <ac:spMk id="6" creationId="{EFEBDC69-4697-BFA7-6AC7-5D91CF767B8D}"/>
          </ac:spMkLst>
        </pc:spChg>
        <pc:spChg chg="add mod">
          <ac:chgData name="priyanka verma" userId="1b02a7ecf15d15f0" providerId="LiveId" clId="{F9A87F57-999C-4C70-BAD9-B99CB8422E34}" dt="2024-12-31T20:30:29.183" v="4962" actId="20577"/>
          <ac:spMkLst>
            <pc:docMk/>
            <pc:sldMk cId="1580793974" sldId="309"/>
            <ac:spMk id="8" creationId="{A54FFF56-E8A0-5474-B14A-24A9DB701A21}"/>
          </ac:spMkLst>
        </pc:spChg>
        <pc:spChg chg="add mod">
          <ac:chgData name="priyanka verma" userId="1b02a7ecf15d15f0" providerId="LiveId" clId="{F9A87F57-999C-4C70-BAD9-B99CB8422E34}" dt="2024-12-31T20:28:12.018" v="4806" actId="14100"/>
          <ac:spMkLst>
            <pc:docMk/>
            <pc:sldMk cId="1580793974" sldId="309"/>
            <ac:spMk id="9" creationId="{41A63A78-8ECD-D967-404B-0F1CDC62E164}"/>
          </ac:spMkLst>
        </pc:spChg>
        <pc:spChg chg="add mod">
          <ac:chgData name="priyanka verma" userId="1b02a7ecf15d15f0" providerId="LiveId" clId="{F9A87F57-999C-4C70-BAD9-B99CB8422E34}" dt="2024-12-31T20:28:14.673" v="4807"/>
          <ac:spMkLst>
            <pc:docMk/>
            <pc:sldMk cId="1580793974" sldId="309"/>
            <ac:spMk id="10" creationId="{460E9998-1F4D-10E3-0E5C-2BEE37BEE67D}"/>
          </ac:spMkLst>
        </pc:spChg>
        <pc:spChg chg="add mod">
          <ac:chgData name="priyanka verma" userId="1b02a7ecf15d15f0" providerId="LiveId" clId="{F9A87F57-999C-4C70-BAD9-B99CB8422E34}" dt="2024-12-31T20:28:15.185" v="4808"/>
          <ac:spMkLst>
            <pc:docMk/>
            <pc:sldMk cId="1580793974" sldId="309"/>
            <ac:spMk id="11" creationId="{E6150095-14A2-7697-EC4D-3E7AC34C3680}"/>
          </ac:spMkLst>
        </pc:spChg>
        <pc:picChg chg="add mod">
          <ac:chgData name="priyanka verma" userId="1b02a7ecf15d15f0" providerId="LiveId" clId="{F9A87F57-999C-4C70-BAD9-B99CB8422E34}" dt="2024-12-31T12:05:58.121" v="4740" actId="1076"/>
          <ac:picMkLst>
            <pc:docMk/>
            <pc:sldMk cId="1580793974" sldId="309"/>
            <ac:picMk id="5" creationId="{2B4357C7-47C0-9A12-D537-5707AE3CB3E6}"/>
          </ac:picMkLst>
        </pc:picChg>
        <pc:picChg chg="add mod">
          <ac:chgData name="priyanka verma" userId="1b02a7ecf15d15f0" providerId="LiveId" clId="{F9A87F57-999C-4C70-BAD9-B99CB8422E34}" dt="2024-12-31T12:06:02.172" v="4741" actId="1076"/>
          <ac:picMkLst>
            <pc:docMk/>
            <pc:sldMk cId="1580793974" sldId="309"/>
            <ac:picMk id="7" creationId="{DE5F028C-8CDA-C640-FEE0-9BAF53F4D77F}"/>
          </ac:picMkLst>
        </pc:picChg>
      </pc:sldChg>
      <pc:sldChg chg="addSp delSp modSp new mod ord">
        <pc:chgData name="priyanka verma" userId="1b02a7ecf15d15f0" providerId="LiveId" clId="{F9A87F57-999C-4C70-BAD9-B99CB8422E34}" dt="2024-12-31T11:28:35.103" v="3569"/>
        <pc:sldMkLst>
          <pc:docMk/>
          <pc:sldMk cId="3485589340" sldId="310"/>
        </pc:sldMkLst>
        <pc:spChg chg="mod">
          <ac:chgData name="priyanka verma" userId="1b02a7ecf15d15f0" providerId="LiveId" clId="{F9A87F57-999C-4C70-BAD9-B99CB8422E34}" dt="2024-12-31T11:28:14.153" v="3567" actId="207"/>
          <ac:spMkLst>
            <pc:docMk/>
            <pc:sldMk cId="3485589340" sldId="310"/>
            <ac:spMk id="2" creationId="{23F21294-65F3-9641-DD4F-2203C7B76B5E}"/>
          </ac:spMkLst>
        </pc:spChg>
        <pc:spChg chg="add mod">
          <ac:chgData name="priyanka verma" userId="1b02a7ecf15d15f0" providerId="LiveId" clId="{F9A87F57-999C-4C70-BAD9-B99CB8422E34}" dt="2024-12-31T11:25:28.753" v="3530" actId="20577"/>
          <ac:spMkLst>
            <pc:docMk/>
            <pc:sldMk cId="3485589340" sldId="310"/>
            <ac:spMk id="3" creationId="{AECBD5DE-A9AF-12CE-EAD9-A80D0532E144}"/>
          </ac:spMkLst>
        </pc:spChg>
        <pc:spChg chg="add mod">
          <ac:chgData name="priyanka verma" userId="1b02a7ecf15d15f0" providerId="LiveId" clId="{F9A87F57-999C-4C70-BAD9-B99CB8422E34}" dt="2024-12-31T11:24:18.823" v="3500" actId="1076"/>
          <ac:spMkLst>
            <pc:docMk/>
            <pc:sldMk cId="3485589340" sldId="310"/>
            <ac:spMk id="4" creationId="{755407E6-9E0A-07DA-33CB-CC59A35FFFDA}"/>
          </ac:spMkLst>
        </pc:spChg>
        <pc:picChg chg="add mod ord">
          <ac:chgData name="priyanka verma" userId="1b02a7ecf15d15f0" providerId="LiveId" clId="{F9A87F57-999C-4C70-BAD9-B99CB8422E34}" dt="2024-12-31T11:25:50.552" v="3531" actId="1076"/>
          <ac:picMkLst>
            <pc:docMk/>
            <pc:sldMk cId="3485589340" sldId="310"/>
            <ac:picMk id="6" creationId="{347228AD-1DF9-D070-2C89-303D4B5D8C55}"/>
          </ac:picMkLst>
        </pc:picChg>
        <pc:picChg chg="add mod ord">
          <ac:chgData name="priyanka verma" userId="1b02a7ecf15d15f0" providerId="LiveId" clId="{F9A87F57-999C-4C70-BAD9-B99CB8422E34}" dt="2024-12-31T11:25:56.002" v="3532" actId="1076"/>
          <ac:picMkLst>
            <pc:docMk/>
            <pc:sldMk cId="3485589340" sldId="310"/>
            <ac:picMk id="8" creationId="{CCFA97AA-8EE3-830A-120E-D581FFEC584B}"/>
          </ac:picMkLst>
        </pc:picChg>
      </pc:sldChg>
      <pc:sldChg chg="addSp delSp modSp new mod">
        <pc:chgData name="priyanka verma" userId="1b02a7ecf15d15f0" providerId="LiveId" clId="{F9A87F57-999C-4C70-BAD9-B99CB8422E34}" dt="2024-12-31T21:11:26.174" v="5550" actId="20577"/>
        <pc:sldMkLst>
          <pc:docMk/>
          <pc:sldMk cId="2538384877" sldId="311"/>
        </pc:sldMkLst>
        <pc:spChg chg="mod">
          <ac:chgData name="priyanka verma" userId="1b02a7ecf15d15f0" providerId="LiveId" clId="{F9A87F57-999C-4C70-BAD9-B99CB8422E34}" dt="2024-12-31T21:11:26.174" v="5550" actId="20577"/>
          <ac:spMkLst>
            <pc:docMk/>
            <pc:sldMk cId="2538384877" sldId="311"/>
            <ac:spMk id="2" creationId="{C87BDB42-7770-AD5E-F8D6-FD4B8A2E37B2}"/>
          </ac:spMkLst>
        </pc:spChg>
        <pc:picChg chg="add mod">
          <ac:chgData name="priyanka verma" userId="1b02a7ecf15d15f0" providerId="LiveId" clId="{F9A87F57-999C-4C70-BAD9-B99CB8422E34}" dt="2024-12-26T10:10:40.516" v="2126"/>
          <ac:picMkLst>
            <pc:docMk/>
            <pc:sldMk cId="2538384877" sldId="311"/>
            <ac:picMk id="7" creationId="{83638B6A-FBD4-FA25-91D8-69ED2FECCBF1}"/>
          </ac:picMkLst>
        </pc:picChg>
        <pc:picChg chg="add mod ord">
          <ac:chgData name="priyanka verma" userId="1b02a7ecf15d15f0" providerId="LiveId" clId="{F9A87F57-999C-4C70-BAD9-B99CB8422E34}" dt="2024-12-25T20:33:04.441" v="2092" actId="22"/>
          <ac:picMkLst>
            <pc:docMk/>
            <pc:sldMk cId="2538384877" sldId="311"/>
            <ac:picMk id="8" creationId="{18BBB796-C27D-BF5F-D71E-E18CFB78D1F3}"/>
          </ac:picMkLst>
        </pc:picChg>
      </pc:sldChg>
      <pc:sldChg chg="addSp modSp new mod">
        <pc:chgData name="priyanka verma" userId="1b02a7ecf15d15f0" providerId="LiveId" clId="{F9A87F57-999C-4C70-BAD9-B99CB8422E34}" dt="2024-12-31T20:48:38.051" v="5149" actId="113"/>
        <pc:sldMkLst>
          <pc:docMk/>
          <pc:sldMk cId="3010922814" sldId="312"/>
        </pc:sldMkLst>
        <pc:spChg chg="mod">
          <ac:chgData name="priyanka verma" userId="1b02a7ecf15d15f0" providerId="LiveId" clId="{F9A87F57-999C-4C70-BAD9-B99CB8422E34}" dt="2024-12-25T20:49:58.858" v="2124" actId="20577"/>
          <ac:spMkLst>
            <pc:docMk/>
            <pc:sldMk cId="3010922814" sldId="312"/>
            <ac:spMk id="2" creationId="{545D26BD-761A-717D-E795-8629BF0F0EA9}"/>
          </ac:spMkLst>
        </pc:spChg>
        <pc:spChg chg="mod">
          <ac:chgData name="priyanka verma" userId="1b02a7ecf15d15f0" providerId="LiveId" clId="{F9A87F57-999C-4C70-BAD9-B99CB8422E34}" dt="2024-12-31T20:48:38.051" v="5149" actId="113"/>
          <ac:spMkLst>
            <pc:docMk/>
            <pc:sldMk cId="3010922814" sldId="312"/>
            <ac:spMk id="3" creationId="{B4CDE0D7-4386-4647-4221-2D408FDD8733}"/>
          </ac:spMkLst>
        </pc:spChg>
        <pc:picChg chg="add mod">
          <ac:chgData name="priyanka verma" userId="1b02a7ecf15d15f0" providerId="LiveId" clId="{F9A87F57-999C-4C70-BAD9-B99CB8422E34}" dt="2024-12-30T10:51:50.821" v="2677" actId="14100"/>
          <ac:picMkLst>
            <pc:docMk/>
            <pc:sldMk cId="3010922814" sldId="312"/>
            <ac:picMk id="5" creationId="{9FC196FE-C071-3ABE-ED59-8AF54640473F}"/>
          </ac:picMkLst>
        </pc:picChg>
      </pc:sldChg>
      <pc:sldChg chg="addSp delSp modSp new mod ord">
        <pc:chgData name="priyanka verma" userId="1b02a7ecf15d15f0" providerId="LiveId" clId="{F9A87F57-999C-4C70-BAD9-B99CB8422E34}" dt="2024-12-31T20:54:53.612" v="5199" actId="20577"/>
        <pc:sldMkLst>
          <pc:docMk/>
          <pc:sldMk cId="2494927350" sldId="313"/>
        </pc:sldMkLst>
        <pc:spChg chg="add mod">
          <ac:chgData name="priyanka verma" userId="1b02a7ecf15d15f0" providerId="LiveId" clId="{F9A87F57-999C-4C70-BAD9-B99CB8422E34}" dt="2024-12-31T20:54:53.612" v="5199" actId="20577"/>
          <ac:spMkLst>
            <pc:docMk/>
            <pc:sldMk cId="2494927350" sldId="313"/>
            <ac:spMk id="3" creationId="{D43C1C11-982F-7C16-4FF3-3B540B5BA32B}"/>
          </ac:spMkLst>
        </pc:spChg>
        <pc:spChg chg="add del mod">
          <ac:chgData name="priyanka verma" userId="1b02a7ecf15d15f0" providerId="LiveId" clId="{F9A87F57-999C-4C70-BAD9-B99CB8422E34}" dt="2024-12-31T20:49:50.016" v="5150" actId="21"/>
          <ac:spMkLst>
            <pc:docMk/>
            <pc:sldMk cId="2494927350" sldId="313"/>
            <ac:spMk id="7" creationId="{659EC572-FC36-8906-D7D0-0AF8DA9ECD2B}"/>
          </ac:spMkLst>
        </pc:spChg>
      </pc:sldChg>
      <pc:sldChg chg="addSp modSp new mod ord">
        <pc:chgData name="priyanka verma" userId="1b02a7ecf15d15f0" providerId="LiveId" clId="{F9A87F57-999C-4C70-BAD9-B99CB8422E34}" dt="2024-12-26T19:53:14.682" v="2232"/>
        <pc:sldMkLst>
          <pc:docMk/>
          <pc:sldMk cId="163798534" sldId="314"/>
        </pc:sldMkLst>
        <pc:spChg chg="add mod">
          <ac:chgData name="priyanka verma" userId="1b02a7ecf15d15f0" providerId="LiveId" clId="{F9A87F57-999C-4C70-BAD9-B99CB8422E34}" dt="2024-12-26T19:51:44.126" v="2222" actId="14100"/>
          <ac:spMkLst>
            <pc:docMk/>
            <pc:sldMk cId="163798534" sldId="314"/>
            <ac:spMk id="4" creationId="{2FBE0385-FCB6-DD6B-8C0C-315C4305EE64}"/>
          </ac:spMkLst>
        </pc:spChg>
        <pc:picChg chg="add mod">
          <ac:chgData name="priyanka verma" userId="1b02a7ecf15d15f0" providerId="LiveId" clId="{F9A87F57-999C-4C70-BAD9-B99CB8422E34}" dt="2024-12-26T19:52:55.283" v="2228" actId="14100"/>
          <ac:picMkLst>
            <pc:docMk/>
            <pc:sldMk cId="163798534" sldId="314"/>
            <ac:picMk id="3" creationId="{5AA933C9-2193-1680-B4AD-DBEE5B189AE8}"/>
          </ac:picMkLst>
        </pc:picChg>
      </pc:sldChg>
      <pc:sldChg chg="new del">
        <pc:chgData name="priyanka verma" userId="1b02a7ecf15d15f0" providerId="LiveId" clId="{F9A87F57-999C-4C70-BAD9-B99CB8422E34}" dt="2024-12-30T11:01:34.144" v="2882" actId="2696"/>
        <pc:sldMkLst>
          <pc:docMk/>
          <pc:sldMk cId="2252732767" sldId="315"/>
        </pc:sldMkLst>
      </pc:sldChg>
      <pc:sldChg chg="addSp delSp modSp new mod ord">
        <pc:chgData name="priyanka verma" userId="1b02a7ecf15d15f0" providerId="LiveId" clId="{F9A87F57-999C-4C70-BAD9-B99CB8422E34}" dt="2024-12-31T21:32:47.310" v="5702" actId="14100"/>
        <pc:sldMkLst>
          <pc:docMk/>
          <pc:sldMk cId="1471809732" sldId="316"/>
        </pc:sldMkLst>
        <pc:spChg chg="add mod">
          <ac:chgData name="priyanka verma" userId="1b02a7ecf15d15f0" providerId="LiveId" clId="{F9A87F57-999C-4C70-BAD9-B99CB8422E34}" dt="2024-12-31T20:56:46.629" v="5202" actId="14100"/>
          <ac:spMkLst>
            <pc:docMk/>
            <pc:sldMk cId="1471809732" sldId="316"/>
            <ac:spMk id="2" creationId="{F7DC7A61-A7BD-1DA8-B8E9-C179B0897B91}"/>
          </ac:spMkLst>
        </pc:spChg>
        <pc:spChg chg="add mod">
          <ac:chgData name="priyanka verma" userId="1b02a7ecf15d15f0" providerId="LiveId" clId="{F9A87F57-999C-4C70-BAD9-B99CB8422E34}" dt="2024-12-31T20:42:01.049" v="5143" actId="113"/>
          <ac:spMkLst>
            <pc:docMk/>
            <pc:sldMk cId="1471809732" sldId="316"/>
            <ac:spMk id="3" creationId="{43FAF7CB-3977-BB21-8385-52FDD9CA449B}"/>
          </ac:spMkLst>
        </pc:spChg>
        <pc:picChg chg="add mod">
          <ac:chgData name="priyanka verma" userId="1b02a7ecf15d15f0" providerId="LiveId" clId="{F9A87F57-999C-4C70-BAD9-B99CB8422E34}" dt="2024-12-30T10:43:01.833" v="2596" actId="1076"/>
          <ac:picMkLst>
            <pc:docMk/>
            <pc:sldMk cId="1471809732" sldId="316"/>
            <ac:picMk id="5" creationId="{1EE5D2A2-40D2-BD8F-8780-616D81FFA503}"/>
          </ac:picMkLst>
        </pc:picChg>
        <pc:picChg chg="add mod">
          <ac:chgData name="priyanka verma" userId="1b02a7ecf15d15f0" providerId="LiveId" clId="{F9A87F57-999C-4C70-BAD9-B99CB8422E34}" dt="2024-12-31T21:32:47.310" v="5702" actId="14100"/>
          <ac:picMkLst>
            <pc:docMk/>
            <pc:sldMk cId="1471809732" sldId="316"/>
            <ac:picMk id="6" creationId="{6F511529-CDFC-182C-EBD6-7568F1CE4F42}"/>
          </ac:picMkLst>
        </pc:picChg>
        <pc:picChg chg="add del mod">
          <ac:chgData name="priyanka verma" userId="1b02a7ecf15d15f0" providerId="LiveId" clId="{F9A87F57-999C-4C70-BAD9-B99CB8422E34}" dt="2024-12-31T20:58:22.018" v="5204" actId="21"/>
          <ac:picMkLst>
            <pc:docMk/>
            <pc:sldMk cId="1471809732" sldId="316"/>
            <ac:picMk id="7" creationId="{1CC3AA27-B7CE-A64A-03BB-98AF3E7257F3}"/>
          </ac:picMkLst>
        </pc:picChg>
      </pc:sldChg>
      <pc:sldChg chg="addSp delSp modSp new mod">
        <pc:chgData name="priyanka verma" userId="1b02a7ecf15d15f0" providerId="LiveId" clId="{F9A87F57-999C-4C70-BAD9-B99CB8422E34}" dt="2024-12-31T21:18:14.994" v="5630" actId="14100"/>
        <pc:sldMkLst>
          <pc:docMk/>
          <pc:sldMk cId="4068746493" sldId="317"/>
        </pc:sldMkLst>
        <pc:spChg chg="mod">
          <ac:chgData name="priyanka verma" userId="1b02a7ecf15d15f0" providerId="LiveId" clId="{F9A87F57-999C-4C70-BAD9-B99CB8422E34}" dt="2024-12-31T21:17:44.738" v="5625" actId="20577"/>
          <ac:spMkLst>
            <pc:docMk/>
            <pc:sldMk cId="4068746493" sldId="317"/>
            <ac:spMk id="2" creationId="{59262B5B-25F9-7576-37D6-582236101E1D}"/>
          </ac:spMkLst>
        </pc:spChg>
        <pc:spChg chg="del">
          <ac:chgData name="priyanka verma" userId="1b02a7ecf15d15f0" providerId="LiveId" clId="{F9A87F57-999C-4C70-BAD9-B99CB8422E34}" dt="2024-12-31T20:58:38.454" v="5205"/>
          <ac:spMkLst>
            <pc:docMk/>
            <pc:sldMk cId="4068746493" sldId="317"/>
            <ac:spMk id="3" creationId="{7B3328B6-D122-3A49-83EA-E4CE39CF6957}"/>
          </ac:spMkLst>
        </pc:spChg>
        <pc:spChg chg="del">
          <ac:chgData name="priyanka verma" userId="1b02a7ecf15d15f0" providerId="LiveId" clId="{F9A87F57-999C-4C70-BAD9-B99CB8422E34}" dt="2024-12-31T21:16:59.622" v="5587"/>
          <ac:spMkLst>
            <pc:docMk/>
            <pc:sldMk cId="4068746493" sldId="317"/>
            <ac:spMk id="4" creationId="{46B9A84C-7E5C-9DDC-000D-3CB43ED758F4}"/>
          </ac:spMkLst>
        </pc:spChg>
        <pc:picChg chg="add mod">
          <ac:chgData name="priyanka verma" userId="1b02a7ecf15d15f0" providerId="LiveId" clId="{F9A87F57-999C-4C70-BAD9-B99CB8422E34}" dt="2024-12-31T21:17:59.210" v="5627" actId="14100"/>
          <ac:picMkLst>
            <pc:docMk/>
            <pc:sldMk cId="4068746493" sldId="317"/>
            <ac:picMk id="5" creationId="{9E514C69-49C3-302F-CBC6-3CE89C3D9E4C}"/>
          </ac:picMkLst>
        </pc:picChg>
        <pc:picChg chg="add mod">
          <ac:chgData name="priyanka verma" userId="1b02a7ecf15d15f0" providerId="LiveId" clId="{F9A87F57-999C-4C70-BAD9-B99CB8422E34}" dt="2024-12-31T21:18:14.994" v="5630" actId="14100"/>
          <ac:picMkLst>
            <pc:docMk/>
            <pc:sldMk cId="4068746493" sldId="317"/>
            <ac:picMk id="7" creationId="{27B3CADD-C7A6-8E72-F9EE-2E915BC62E2E}"/>
          </ac:picMkLst>
        </pc:picChg>
      </pc:sldChg>
      <pc:sldChg chg="modSp new mod">
        <pc:chgData name="priyanka verma" userId="1b02a7ecf15d15f0" providerId="LiveId" clId="{F9A87F57-999C-4C70-BAD9-B99CB8422E34}" dt="2024-12-31T21:10:29.409" v="5539" actId="20577"/>
        <pc:sldMkLst>
          <pc:docMk/>
          <pc:sldMk cId="2212955562" sldId="318"/>
        </pc:sldMkLst>
        <pc:spChg chg="mod">
          <ac:chgData name="priyanka verma" userId="1b02a7ecf15d15f0" providerId="LiveId" clId="{F9A87F57-999C-4C70-BAD9-B99CB8422E34}" dt="2024-12-31T21:01:13.169" v="5269" actId="20577"/>
          <ac:spMkLst>
            <pc:docMk/>
            <pc:sldMk cId="2212955562" sldId="318"/>
            <ac:spMk id="2" creationId="{F6B7893A-2BAB-AD6D-FC07-00C67027E475}"/>
          </ac:spMkLst>
        </pc:spChg>
        <pc:spChg chg="mod">
          <ac:chgData name="priyanka verma" userId="1b02a7ecf15d15f0" providerId="LiveId" clId="{F9A87F57-999C-4C70-BAD9-B99CB8422E34}" dt="2024-12-31T21:10:29.409" v="5539" actId="20577"/>
          <ac:spMkLst>
            <pc:docMk/>
            <pc:sldMk cId="2212955562" sldId="318"/>
            <ac:spMk id="3" creationId="{05EE90C6-ED9E-58B0-5410-68DA5DD825D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picpedia.org/chalkboard/t/thank-you.html" TargetMode="External"/><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200" dirty="0">
                <a:solidFill>
                  <a:schemeClr val="tx1"/>
                </a:solidFill>
              </a:rPr>
              <a:t>End to End Sales Prediction Solution for Retail Stores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Submitted by </a:t>
            </a:r>
          </a:p>
          <a:p>
            <a:pPr>
              <a:lnSpc>
                <a:spcPct val="100000"/>
              </a:lnSpc>
            </a:pPr>
            <a:r>
              <a:rPr lang="en-US" sz="1600" dirty="0"/>
              <a:t>Priyanka verma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16A0-E342-22F8-7A5B-4FC52BDC6B32}"/>
              </a:ext>
            </a:extLst>
          </p:cNvPr>
          <p:cNvSpPr>
            <a:spLocks noGrp="1"/>
          </p:cNvSpPr>
          <p:nvPr>
            <p:ph type="title"/>
          </p:nvPr>
        </p:nvSpPr>
        <p:spPr/>
        <p:txBody>
          <a:bodyPr/>
          <a:lstStyle/>
          <a:p>
            <a:r>
              <a:rPr lang="en-US" dirty="0"/>
              <a:t>EDA(cont.)</a:t>
            </a:r>
            <a:endParaRPr lang="en-IN" dirty="0"/>
          </a:p>
        </p:txBody>
      </p:sp>
      <p:sp>
        <p:nvSpPr>
          <p:cNvPr id="3" name="Content Placeholder 2">
            <a:extLst>
              <a:ext uri="{FF2B5EF4-FFF2-40B4-BE49-F238E27FC236}">
                <a16:creationId xmlns:a16="http://schemas.microsoft.com/office/drawing/2014/main" id="{F4026374-2D15-56D4-9B4B-9F8154E75D5C}"/>
              </a:ext>
            </a:extLst>
          </p:cNvPr>
          <p:cNvSpPr>
            <a:spLocks noGrp="1"/>
          </p:cNvSpPr>
          <p:nvPr>
            <p:ph sz="half" idx="1"/>
          </p:nvPr>
        </p:nvSpPr>
        <p:spPr/>
        <p:txBody>
          <a:bodyPr/>
          <a:lstStyle/>
          <a:p>
            <a:endParaRPr lang="en-IN" b="0" i="0" dirty="0">
              <a:solidFill>
                <a:srgbClr val="1F1F1F"/>
              </a:solidFill>
              <a:effectLst/>
              <a:latin typeface="Roboto" panose="02000000000000000000" pitchFamily="2" charset="0"/>
            </a:endParaRPr>
          </a:p>
          <a:p>
            <a:endParaRPr lang="en-IN" dirty="0"/>
          </a:p>
        </p:txBody>
      </p:sp>
      <p:pic>
        <p:nvPicPr>
          <p:cNvPr id="6" name="Picture 5">
            <a:extLst>
              <a:ext uri="{FF2B5EF4-FFF2-40B4-BE49-F238E27FC236}">
                <a16:creationId xmlns:a16="http://schemas.microsoft.com/office/drawing/2014/main" id="{238CAFB4-55E6-9B8D-A93C-AF1E622FA03D}"/>
              </a:ext>
            </a:extLst>
          </p:cNvPr>
          <p:cNvPicPr>
            <a:picLocks noChangeAspect="1"/>
          </p:cNvPicPr>
          <p:nvPr/>
        </p:nvPicPr>
        <p:blipFill>
          <a:blip r:embed="rId2"/>
          <a:stretch>
            <a:fillRect/>
          </a:stretch>
        </p:blipFill>
        <p:spPr>
          <a:xfrm>
            <a:off x="1494503" y="3245252"/>
            <a:ext cx="3638971" cy="3007380"/>
          </a:xfrm>
          <a:prstGeom prst="rect">
            <a:avLst/>
          </a:prstGeom>
        </p:spPr>
      </p:pic>
      <p:sp>
        <p:nvSpPr>
          <p:cNvPr id="5" name="TextBox 4">
            <a:extLst>
              <a:ext uri="{FF2B5EF4-FFF2-40B4-BE49-F238E27FC236}">
                <a16:creationId xmlns:a16="http://schemas.microsoft.com/office/drawing/2014/main" id="{B2E1D328-CEBF-D71B-8F09-17C329B8302E}"/>
              </a:ext>
            </a:extLst>
          </p:cNvPr>
          <p:cNvSpPr txBox="1"/>
          <p:nvPr/>
        </p:nvSpPr>
        <p:spPr>
          <a:xfrm>
            <a:off x="1613474" y="1853153"/>
            <a:ext cx="4062583" cy="1200329"/>
          </a:xfrm>
          <a:prstGeom prst="rect">
            <a:avLst/>
          </a:prstGeom>
          <a:noFill/>
        </p:spPr>
        <p:txBody>
          <a:bodyPr wrap="square" rtlCol="0">
            <a:spAutoFit/>
          </a:bodyPr>
          <a:lstStyle/>
          <a:p>
            <a:r>
              <a:rPr lang="en-US" sz="1200" dirty="0"/>
              <a:t>This bar plot is shown seasonal trends of customer purchasing behavior. On easter and regular days sales are equal may be this time weather is remains normal but on Diwali and Christmas these festivals arrive on winter’s peak this time weather changes affect humans directly due to this reason sales increased . </a:t>
            </a:r>
            <a:endParaRPr lang="en-IN" sz="1200" dirty="0"/>
          </a:p>
        </p:txBody>
      </p:sp>
      <p:pic>
        <p:nvPicPr>
          <p:cNvPr id="12" name="Content Placeholder 11">
            <a:extLst>
              <a:ext uri="{FF2B5EF4-FFF2-40B4-BE49-F238E27FC236}">
                <a16:creationId xmlns:a16="http://schemas.microsoft.com/office/drawing/2014/main" id="{78784DEF-7D17-3678-0136-333A56B49BFB}"/>
              </a:ext>
            </a:extLst>
          </p:cNvPr>
          <p:cNvPicPr>
            <a:picLocks noGrp="1" noChangeAspect="1"/>
          </p:cNvPicPr>
          <p:nvPr>
            <p:ph sz="half" idx="2"/>
          </p:nvPr>
        </p:nvPicPr>
        <p:blipFill>
          <a:blip r:embed="rId3"/>
          <a:stretch>
            <a:fillRect/>
          </a:stretch>
        </p:blipFill>
        <p:spPr>
          <a:xfrm>
            <a:off x="6516688" y="2206093"/>
            <a:ext cx="4638675" cy="3577701"/>
          </a:xfrm>
        </p:spPr>
      </p:pic>
    </p:spTree>
    <p:extLst>
      <p:ext uri="{BB962C8B-B14F-4D97-AF65-F5344CB8AC3E}">
        <p14:creationId xmlns:p14="http://schemas.microsoft.com/office/powerpoint/2010/main" val="308855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8307-C4AF-09E7-E702-A1D6B8FCFC6E}"/>
              </a:ext>
            </a:extLst>
          </p:cNvPr>
          <p:cNvSpPr>
            <a:spLocks noGrp="1"/>
          </p:cNvSpPr>
          <p:nvPr>
            <p:ph type="title"/>
          </p:nvPr>
        </p:nvSpPr>
        <p:spPr>
          <a:xfrm>
            <a:off x="1097280" y="2268778"/>
            <a:ext cx="10058400" cy="2056333"/>
          </a:xfrm>
        </p:spPr>
        <p:txBody>
          <a:bodyPr/>
          <a:lstStyle/>
          <a:p>
            <a:endParaRPr lang="en-IN" dirty="0"/>
          </a:p>
        </p:txBody>
      </p:sp>
      <p:sp>
        <p:nvSpPr>
          <p:cNvPr id="3" name="Text Placeholder 2">
            <a:extLst>
              <a:ext uri="{FF2B5EF4-FFF2-40B4-BE49-F238E27FC236}">
                <a16:creationId xmlns:a16="http://schemas.microsoft.com/office/drawing/2014/main" id="{B8BCD0D3-45A2-885E-11DD-C25690ABF22E}"/>
              </a:ext>
            </a:extLst>
          </p:cNvPr>
          <p:cNvSpPr>
            <a:spLocks noGrp="1"/>
          </p:cNvSpPr>
          <p:nvPr>
            <p:ph type="body" idx="1"/>
          </p:nvPr>
        </p:nvSpPr>
        <p:spPr>
          <a:xfrm>
            <a:off x="757084" y="155210"/>
            <a:ext cx="10909873" cy="870527"/>
          </a:xfrm>
        </p:spPr>
        <p:txBody>
          <a:bodyPr>
            <a:normAutofit fontScale="70000" lnSpcReduction="20000"/>
          </a:bodyPr>
          <a:lstStyle/>
          <a:p>
            <a:pPr algn="l">
              <a:spcAft>
                <a:spcPts val="450"/>
              </a:spcAft>
            </a:pPr>
            <a:r>
              <a:rPr lang="en-US" b="1" i="0" dirty="0">
                <a:solidFill>
                  <a:srgbClr val="1F1F1F"/>
                </a:solidFill>
                <a:effectLst/>
                <a:latin typeface="Roboto" panose="02000000000000000000" pitchFamily="2" charset="0"/>
              </a:rPr>
              <a:t>                                            Examine Trends Over Time</a:t>
            </a:r>
          </a:p>
          <a:p>
            <a:pPr algn="l">
              <a:spcAft>
                <a:spcPts val="450"/>
              </a:spcAft>
            </a:pPr>
            <a:r>
              <a:rPr lang="en-US" b="1" i="0" dirty="0">
                <a:solidFill>
                  <a:srgbClr val="1F1F1F"/>
                </a:solidFill>
                <a:effectLst/>
                <a:latin typeface="Roboto" panose="02000000000000000000" pitchFamily="2" charset="0"/>
              </a:rPr>
              <a:t>Analyze monthly </a:t>
            </a:r>
            <a:r>
              <a:rPr lang="en-US" b="1" dirty="0">
                <a:solidFill>
                  <a:srgbClr val="1F1F1F"/>
                </a:solidFill>
                <a:latin typeface="Roboto" panose="02000000000000000000" pitchFamily="2" charset="0"/>
              </a:rPr>
              <a:t>and</a:t>
            </a:r>
            <a:r>
              <a:rPr lang="en-US" b="1" i="0" dirty="0">
                <a:solidFill>
                  <a:srgbClr val="1F1F1F"/>
                </a:solidFill>
                <a:effectLst/>
                <a:latin typeface="Roboto" panose="02000000000000000000" pitchFamily="2" charset="0"/>
              </a:rPr>
              <a:t> weekly trends for additional seasonal insights</a:t>
            </a:r>
            <a:r>
              <a:rPr lang="en-US" b="0" i="0" dirty="0">
                <a:solidFill>
                  <a:srgbClr val="1F1F1F"/>
                </a:solidFill>
                <a:effectLst/>
                <a:latin typeface="Roboto" panose="02000000000000000000" pitchFamily="2" charset="0"/>
              </a:rPr>
              <a:t>.</a:t>
            </a:r>
          </a:p>
          <a:p>
            <a:endParaRPr lang="en-IN" dirty="0"/>
          </a:p>
        </p:txBody>
      </p:sp>
      <p:pic>
        <p:nvPicPr>
          <p:cNvPr id="5" name="Picture 4">
            <a:extLst>
              <a:ext uri="{FF2B5EF4-FFF2-40B4-BE49-F238E27FC236}">
                <a16:creationId xmlns:a16="http://schemas.microsoft.com/office/drawing/2014/main" id="{2B4357C7-47C0-9A12-D537-5707AE3CB3E6}"/>
              </a:ext>
            </a:extLst>
          </p:cNvPr>
          <p:cNvPicPr>
            <a:picLocks noChangeAspect="1"/>
          </p:cNvPicPr>
          <p:nvPr/>
        </p:nvPicPr>
        <p:blipFill>
          <a:blip r:embed="rId2"/>
          <a:stretch>
            <a:fillRect/>
          </a:stretch>
        </p:blipFill>
        <p:spPr>
          <a:xfrm>
            <a:off x="904569" y="2268779"/>
            <a:ext cx="4044230" cy="3563484"/>
          </a:xfrm>
          <a:prstGeom prst="rect">
            <a:avLst/>
          </a:prstGeom>
        </p:spPr>
      </p:pic>
      <p:pic>
        <p:nvPicPr>
          <p:cNvPr id="7" name="Picture 6">
            <a:extLst>
              <a:ext uri="{FF2B5EF4-FFF2-40B4-BE49-F238E27FC236}">
                <a16:creationId xmlns:a16="http://schemas.microsoft.com/office/drawing/2014/main" id="{DE5F028C-8CDA-C640-FEE0-9BAF53F4D77F}"/>
              </a:ext>
            </a:extLst>
          </p:cNvPr>
          <p:cNvPicPr>
            <a:picLocks noChangeAspect="1"/>
          </p:cNvPicPr>
          <p:nvPr/>
        </p:nvPicPr>
        <p:blipFill>
          <a:blip r:embed="rId3"/>
          <a:stretch>
            <a:fillRect/>
          </a:stretch>
        </p:blipFill>
        <p:spPr>
          <a:xfrm>
            <a:off x="5294893" y="2496902"/>
            <a:ext cx="5860787" cy="3107238"/>
          </a:xfrm>
          <a:prstGeom prst="rect">
            <a:avLst/>
          </a:prstGeom>
        </p:spPr>
      </p:pic>
      <p:sp>
        <p:nvSpPr>
          <p:cNvPr id="4" name="TextBox 3">
            <a:extLst>
              <a:ext uri="{FF2B5EF4-FFF2-40B4-BE49-F238E27FC236}">
                <a16:creationId xmlns:a16="http://schemas.microsoft.com/office/drawing/2014/main" id="{B7D9A484-2A65-96C5-0BDE-118EF0563674}"/>
              </a:ext>
            </a:extLst>
          </p:cNvPr>
          <p:cNvSpPr txBox="1"/>
          <p:nvPr/>
        </p:nvSpPr>
        <p:spPr>
          <a:xfrm>
            <a:off x="1071337" y="989749"/>
            <a:ext cx="4375354" cy="1200329"/>
          </a:xfrm>
          <a:prstGeom prst="rect">
            <a:avLst/>
          </a:prstGeom>
          <a:noFill/>
        </p:spPr>
        <p:txBody>
          <a:bodyPr wrap="square" rtlCol="0">
            <a:spAutoFit/>
          </a:bodyPr>
          <a:lstStyle/>
          <a:p>
            <a:r>
              <a:rPr lang="en-US" dirty="0"/>
              <a:t>First ,fifth and between nineth and tenth months sales becomes very low as compare to other months specially eleventh and </a:t>
            </a:r>
            <a:r>
              <a:rPr lang="en-US" dirty="0" err="1"/>
              <a:t>tweleth</a:t>
            </a:r>
            <a:r>
              <a:rPr lang="en-US" dirty="0"/>
              <a:t> month sales</a:t>
            </a:r>
            <a:endParaRPr lang="en-IN" dirty="0"/>
          </a:p>
        </p:txBody>
      </p:sp>
      <p:sp>
        <p:nvSpPr>
          <p:cNvPr id="8" name="TextBox 7">
            <a:extLst>
              <a:ext uri="{FF2B5EF4-FFF2-40B4-BE49-F238E27FC236}">
                <a16:creationId xmlns:a16="http://schemas.microsoft.com/office/drawing/2014/main" id="{A54FFF56-E8A0-5474-B14A-24A9DB701A21}"/>
              </a:ext>
            </a:extLst>
          </p:cNvPr>
          <p:cNvSpPr txBox="1"/>
          <p:nvPr/>
        </p:nvSpPr>
        <p:spPr>
          <a:xfrm>
            <a:off x="6212020" y="1037402"/>
            <a:ext cx="4375354" cy="1200329"/>
          </a:xfrm>
          <a:prstGeom prst="rect">
            <a:avLst/>
          </a:prstGeom>
          <a:noFill/>
        </p:spPr>
        <p:txBody>
          <a:bodyPr wrap="square" rtlCol="0">
            <a:spAutoFit/>
          </a:bodyPr>
          <a:lstStyle/>
          <a:p>
            <a:r>
              <a:rPr lang="en-US" dirty="0"/>
              <a:t>Average sales of the weeks during the whole year is showing similar up and downs but end of the year it goes very high may be due to </a:t>
            </a:r>
            <a:r>
              <a:rPr lang="en-US" dirty="0" err="1"/>
              <a:t>seasonallity</a:t>
            </a:r>
            <a:endParaRPr lang="en-IN" dirty="0"/>
          </a:p>
        </p:txBody>
      </p:sp>
      <p:sp>
        <p:nvSpPr>
          <p:cNvPr id="9" name="TextBox 8">
            <a:extLst>
              <a:ext uri="{FF2B5EF4-FFF2-40B4-BE49-F238E27FC236}">
                <a16:creationId xmlns:a16="http://schemas.microsoft.com/office/drawing/2014/main" id="{41A63A78-8ECD-D967-404B-0F1CDC62E164}"/>
              </a:ext>
            </a:extLst>
          </p:cNvPr>
          <p:cNvSpPr txBox="1"/>
          <p:nvPr/>
        </p:nvSpPr>
        <p:spPr>
          <a:xfrm>
            <a:off x="7064476" y="1715729"/>
            <a:ext cx="3710693"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460E9998-1F4D-10E3-0E5C-2BEE37BEE67D}"/>
              </a:ext>
            </a:extLst>
          </p:cNvPr>
          <p:cNvSpPr txBox="1"/>
          <p:nvPr/>
        </p:nvSpPr>
        <p:spPr>
          <a:xfrm>
            <a:off x="7064477" y="1715729"/>
            <a:ext cx="1946788"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6150095-14A2-7697-EC4D-3E7AC34C3680}"/>
              </a:ext>
            </a:extLst>
          </p:cNvPr>
          <p:cNvSpPr txBox="1"/>
          <p:nvPr/>
        </p:nvSpPr>
        <p:spPr>
          <a:xfrm>
            <a:off x="7216877" y="1868129"/>
            <a:ext cx="1946788"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58079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DB42-7770-AD5E-F8D6-FD4B8A2E37B2}"/>
              </a:ext>
            </a:extLst>
          </p:cNvPr>
          <p:cNvSpPr>
            <a:spLocks noGrp="1"/>
          </p:cNvSpPr>
          <p:nvPr>
            <p:ph type="title"/>
          </p:nvPr>
        </p:nvSpPr>
        <p:spPr/>
        <p:txBody>
          <a:bodyPr/>
          <a:lstStyle/>
          <a:p>
            <a:r>
              <a:rPr lang="en-US" dirty="0"/>
              <a:t> EDA(Cont.)</a:t>
            </a:r>
            <a:endParaRPr lang="en-IN" dirty="0"/>
          </a:p>
        </p:txBody>
      </p:sp>
      <p:pic>
        <p:nvPicPr>
          <p:cNvPr id="8" name="Content Placeholder 7">
            <a:extLst>
              <a:ext uri="{FF2B5EF4-FFF2-40B4-BE49-F238E27FC236}">
                <a16:creationId xmlns:a16="http://schemas.microsoft.com/office/drawing/2014/main" id="{18BBB796-C27D-BF5F-D71E-E18CFB78D1F3}"/>
              </a:ext>
            </a:extLst>
          </p:cNvPr>
          <p:cNvPicPr>
            <a:picLocks noGrp="1" noChangeAspect="1"/>
          </p:cNvPicPr>
          <p:nvPr>
            <p:ph sz="half" idx="2"/>
          </p:nvPr>
        </p:nvPicPr>
        <p:blipFill>
          <a:blip r:embed="rId2"/>
          <a:stretch>
            <a:fillRect/>
          </a:stretch>
        </p:blipFill>
        <p:spPr>
          <a:xfrm>
            <a:off x="6516688" y="2148121"/>
            <a:ext cx="4638675" cy="3693645"/>
          </a:xfrm>
        </p:spPr>
      </p:pic>
      <p:pic>
        <p:nvPicPr>
          <p:cNvPr id="7" name="Content Placeholder 6">
            <a:extLst>
              <a:ext uri="{FF2B5EF4-FFF2-40B4-BE49-F238E27FC236}">
                <a16:creationId xmlns:a16="http://schemas.microsoft.com/office/drawing/2014/main" id="{83638B6A-FBD4-FA25-91D8-69ED2FECCBF1}"/>
              </a:ext>
            </a:extLst>
          </p:cNvPr>
          <p:cNvPicPr>
            <a:picLocks noGrp="1" noChangeAspect="1"/>
          </p:cNvPicPr>
          <p:nvPr>
            <p:ph sz="half" idx="1"/>
          </p:nvPr>
        </p:nvPicPr>
        <p:blipFill>
          <a:blip r:embed="rId3"/>
          <a:stretch>
            <a:fillRect/>
          </a:stretch>
        </p:blipFill>
        <p:spPr>
          <a:xfrm>
            <a:off x="1131674" y="2120900"/>
            <a:ext cx="4570839" cy="3748088"/>
          </a:xfrm>
        </p:spPr>
      </p:pic>
    </p:spTree>
    <p:extLst>
      <p:ext uri="{BB962C8B-B14F-4D97-AF65-F5344CB8AC3E}">
        <p14:creationId xmlns:p14="http://schemas.microsoft.com/office/powerpoint/2010/main" val="2538384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3C1C11-982F-7C16-4FF3-3B540B5BA32B}"/>
              </a:ext>
            </a:extLst>
          </p:cNvPr>
          <p:cNvSpPr txBox="1"/>
          <p:nvPr/>
        </p:nvSpPr>
        <p:spPr>
          <a:xfrm>
            <a:off x="513347" y="585860"/>
            <a:ext cx="11165306" cy="5078313"/>
          </a:xfrm>
          <a:prstGeom prst="rect">
            <a:avLst/>
          </a:prstGeom>
          <a:noFill/>
        </p:spPr>
        <p:txBody>
          <a:bodyPr wrap="square">
            <a:spAutoFit/>
          </a:bodyPr>
          <a:lstStyle/>
          <a:p>
            <a:r>
              <a:rPr lang="en-IN" b="1" dirty="0"/>
              <a:t>    #  </a:t>
            </a:r>
            <a:r>
              <a:rPr lang="en-IN" b="1" dirty="0">
                <a:latin typeface="Calisto MT" panose="02040603050505030304" pitchFamily="18" charset="0"/>
              </a:rPr>
              <a:t>Conclusion from  EDA</a:t>
            </a:r>
          </a:p>
          <a:p>
            <a:pPr marL="342900" indent="-342900">
              <a:buAutoNum type="arabicPeriod"/>
            </a:pPr>
            <a:endParaRPr lang="en-IN" dirty="0"/>
          </a:p>
          <a:p>
            <a:pPr marL="342900" indent="-342900">
              <a:buAutoNum type="arabicPeriod"/>
            </a:pPr>
            <a:r>
              <a:rPr lang="en-IN" sz="2400" dirty="0"/>
              <a:t>Mondays have most sales since most of the Sundays are closed.</a:t>
            </a:r>
          </a:p>
          <a:p>
            <a:pPr marL="342900" indent="-342900">
              <a:buAutoNum type="arabicPeriod"/>
            </a:pPr>
            <a:endParaRPr lang="en-IN" sz="2400" dirty="0"/>
          </a:p>
          <a:p>
            <a:pPr marL="342900" indent="-342900">
              <a:buAutoNum type="arabicPeriod"/>
            </a:pPr>
            <a:r>
              <a:rPr lang="en-IN" sz="2400" dirty="0"/>
              <a:t>Promotions seem to have a significant effect on sales but not for the number of customers. It is advisable to spend more on promos to get higher returns</a:t>
            </a:r>
          </a:p>
          <a:p>
            <a:pPr marL="342900" indent="-342900">
              <a:buAutoNum type="arabicPeriod"/>
            </a:pPr>
            <a:r>
              <a:rPr lang="en-IN" sz="2400" dirty="0"/>
              <a:t> Store type b has higher sales and customers per store than other store types. More Store type b must be  opened.</a:t>
            </a:r>
          </a:p>
          <a:p>
            <a:r>
              <a:rPr lang="en-IN" sz="2400" dirty="0"/>
              <a:t> </a:t>
            </a:r>
          </a:p>
          <a:p>
            <a:r>
              <a:rPr lang="en-IN" sz="2400" dirty="0"/>
              <a:t>4  Assortment b is available only at store type b and it has more sales and customers</a:t>
            </a:r>
          </a:p>
          <a:p>
            <a:r>
              <a:rPr lang="en-IN" sz="2400" dirty="0"/>
              <a:t>    than any other assortment. More assortment b must be stocked to meet the   </a:t>
            </a:r>
          </a:p>
          <a:p>
            <a:r>
              <a:rPr lang="en-IN" sz="2400" dirty="0"/>
              <a:t>    demands of customers.</a:t>
            </a:r>
          </a:p>
          <a:p>
            <a:r>
              <a:rPr lang="en-IN" sz="2400" dirty="0"/>
              <a:t>5. Weekly sales and customers peak at the mid-December. It may be guessed that people buy drugs in advance just before the shops close for the holiday season.</a:t>
            </a:r>
          </a:p>
        </p:txBody>
      </p:sp>
    </p:spTree>
    <p:extLst>
      <p:ext uri="{BB962C8B-B14F-4D97-AF65-F5344CB8AC3E}">
        <p14:creationId xmlns:p14="http://schemas.microsoft.com/office/powerpoint/2010/main" val="249492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26BD-761A-717D-E795-8629BF0F0EA9}"/>
              </a:ext>
            </a:extLst>
          </p:cNvPr>
          <p:cNvSpPr>
            <a:spLocks noGrp="1"/>
          </p:cNvSpPr>
          <p:nvPr>
            <p:ph type="title"/>
          </p:nvPr>
        </p:nvSpPr>
        <p:spPr/>
        <p:txBody>
          <a:bodyPr/>
          <a:lstStyle/>
          <a:p>
            <a:r>
              <a:rPr lang="en-US" dirty="0"/>
              <a:t>Model Building Using ML</a:t>
            </a:r>
            <a:endParaRPr lang="en-IN" dirty="0"/>
          </a:p>
        </p:txBody>
      </p:sp>
      <p:sp>
        <p:nvSpPr>
          <p:cNvPr id="3" name="Content Placeholder 2">
            <a:extLst>
              <a:ext uri="{FF2B5EF4-FFF2-40B4-BE49-F238E27FC236}">
                <a16:creationId xmlns:a16="http://schemas.microsoft.com/office/drawing/2014/main" id="{B4CDE0D7-4386-4647-4221-2D408FDD8733}"/>
              </a:ext>
            </a:extLst>
          </p:cNvPr>
          <p:cNvSpPr>
            <a:spLocks noGrp="1"/>
          </p:cNvSpPr>
          <p:nvPr>
            <p:ph idx="1"/>
          </p:nvPr>
        </p:nvSpPr>
        <p:spPr>
          <a:xfrm>
            <a:off x="182880" y="1737360"/>
            <a:ext cx="6458552" cy="4042610"/>
          </a:xfrm>
        </p:spPr>
        <p:txBody>
          <a:bodyPr>
            <a:normAutofit fontScale="92500" lnSpcReduction="20000"/>
          </a:bodyPr>
          <a:lstStyle/>
          <a:p>
            <a:endParaRPr lang="en-US" dirty="0"/>
          </a:p>
          <a:p>
            <a:r>
              <a:rPr lang="en-US" b="1" dirty="0"/>
              <a:t>Assumption :</a:t>
            </a:r>
          </a:p>
          <a:p>
            <a:r>
              <a:rPr lang="en-US" dirty="0"/>
              <a:t>Our models have reliability for a 6-weeks prediction which is sufficient and reasonable to predict the final test set.</a:t>
            </a:r>
          </a:p>
          <a:p>
            <a:r>
              <a:rPr lang="en-US" b="1" dirty="0"/>
              <a:t>Conclusion </a:t>
            </a:r>
            <a:r>
              <a:rPr lang="en-US" dirty="0"/>
              <a:t>● Best model for forecasting for 6-weeks sales.  Random Forest Regression algorithm which had an RMSE of 671, R2_ score= 0.96. ● More advanced machine learning algorithms like LSTM have the potential to provide better forecasts, however, they require a longer computation time </a:t>
            </a:r>
          </a:p>
          <a:p>
            <a:r>
              <a:rPr lang="en-US" b="1" dirty="0"/>
              <a:t>Recommendations </a:t>
            </a:r>
            <a:r>
              <a:rPr lang="en-US" dirty="0"/>
              <a:t>● Enrich the data with more information such as pricing, products variety, launch of new products, and location ● </a:t>
            </a:r>
            <a:endParaRPr lang="en-IN" dirty="0"/>
          </a:p>
        </p:txBody>
      </p:sp>
      <p:pic>
        <p:nvPicPr>
          <p:cNvPr id="5" name="Picture 4">
            <a:extLst>
              <a:ext uri="{FF2B5EF4-FFF2-40B4-BE49-F238E27FC236}">
                <a16:creationId xmlns:a16="http://schemas.microsoft.com/office/drawing/2014/main" id="{9FC196FE-C071-3ABE-ED59-8AF54640473F}"/>
              </a:ext>
            </a:extLst>
          </p:cNvPr>
          <p:cNvPicPr>
            <a:picLocks noChangeAspect="1"/>
          </p:cNvPicPr>
          <p:nvPr/>
        </p:nvPicPr>
        <p:blipFill>
          <a:blip r:embed="rId2"/>
          <a:stretch>
            <a:fillRect/>
          </a:stretch>
        </p:blipFill>
        <p:spPr>
          <a:xfrm>
            <a:off x="7121102" y="2021306"/>
            <a:ext cx="4366638" cy="3758664"/>
          </a:xfrm>
          <a:prstGeom prst="rect">
            <a:avLst/>
          </a:prstGeom>
        </p:spPr>
      </p:pic>
    </p:spTree>
    <p:extLst>
      <p:ext uri="{BB962C8B-B14F-4D97-AF65-F5344CB8AC3E}">
        <p14:creationId xmlns:p14="http://schemas.microsoft.com/office/powerpoint/2010/main" val="3010922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DC7A61-A7BD-1DA8-B8E9-C179B0897B91}"/>
              </a:ext>
            </a:extLst>
          </p:cNvPr>
          <p:cNvSpPr txBox="1"/>
          <p:nvPr/>
        </p:nvSpPr>
        <p:spPr>
          <a:xfrm>
            <a:off x="368967" y="1848255"/>
            <a:ext cx="9914021" cy="2031325"/>
          </a:xfrm>
          <a:prstGeom prst="rect">
            <a:avLst/>
          </a:prstGeom>
          <a:noFill/>
        </p:spPr>
        <p:txBody>
          <a:bodyPr wrap="square">
            <a:spAutoFit/>
          </a:bodyPr>
          <a:lstStyle/>
          <a:p>
            <a:r>
              <a:rPr lang="en-IN" b="1" dirty="0"/>
              <a:t>  Conclusion from Modelling </a:t>
            </a:r>
          </a:p>
          <a:p>
            <a:r>
              <a:rPr lang="en-IN" b="1" dirty="0"/>
              <a:t> </a:t>
            </a:r>
          </a:p>
          <a:p>
            <a:r>
              <a:rPr lang="en-IN" dirty="0"/>
              <a:t>The model built using Random Forest Regressor algorithm is the most accurate one. This can be attributed to higher number of numerical and categorical features in the data. </a:t>
            </a:r>
          </a:p>
          <a:p>
            <a:r>
              <a:rPr lang="en-IN" dirty="0"/>
              <a:t> . Decision tree based algorithms are slightly more accurate than linear regression based algorithms. </a:t>
            </a:r>
          </a:p>
          <a:p>
            <a:r>
              <a:rPr lang="en-IN" dirty="0"/>
              <a:t> . Feature Importance indicating customers , promo and week of year are most important feature of the data.</a:t>
            </a:r>
          </a:p>
        </p:txBody>
      </p:sp>
      <p:sp>
        <p:nvSpPr>
          <p:cNvPr id="3" name="Title 1">
            <a:extLst>
              <a:ext uri="{FF2B5EF4-FFF2-40B4-BE49-F238E27FC236}">
                <a16:creationId xmlns:a16="http://schemas.microsoft.com/office/drawing/2014/main" id="{43FAF7CB-3977-BB21-8385-52FDD9CA449B}"/>
              </a:ext>
            </a:extLst>
          </p:cNvPr>
          <p:cNvSpPr txBox="1">
            <a:spLocks/>
          </p:cNvSpPr>
          <p:nvPr/>
        </p:nvSpPr>
        <p:spPr>
          <a:xfrm>
            <a:off x="721895" y="896203"/>
            <a:ext cx="10058400" cy="772176"/>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b="1" dirty="0">
                <a:latin typeface="Caladea" panose="02040503050406030204" pitchFamily="18" charset="0"/>
              </a:rPr>
              <a:t>Sales forecasting for six weeks ahead</a:t>
            </a:r>
            <a:endParaRPr lang="en-IN" sz="3600" b="1" dirty="0">
              <a:latin typeface="Caladea" panose="02040503050406030204" pitchFamily="18" charset="0"/>
            </a:endParaRPr>
          </a:p>
        </p:txBody>
      </p:sp>
      <p:pic>
        <p:nvPicPr>
          <p:cNvPr id="5" name="Picture 4">
            <a:extLst>
              <a:ext uri="{FF2B5EF4-FFF2-40B4-BE49-F238E27FC236}">
                <a16:creationId xmlns:a16="http://schemas.microsoft.com/office/drawing/2014/main" id="{1EE5D2A2-40D2-BD8F-8780-616D81FFA503}"/>
              </a:ext>
            </a:extLst>
          </p:cNvPr>
          <p:cNvPicPr>
            <a:picLocks noChangeAspect="1"/>
          </p:cNvPicPr>
          <p:nvPr/>
        </p:nvPicPr>
        <p:blipFill>
          <a:blip r:embed="rId2"/>
          <a:stretch>
            <a:fillRect/>
          </a:stretch>
        </p:blipFill>
        <p:spPr>
          <a:xfrm>
            <a:off x="565776" y="4059101"/>
            <a:ext cx="5883150" cy="2265349"/>
          </a:xfrm>
          <a:prstGeom prst="rect">
            <a:avLst/>
          </a:prstGeom>
        </p:spPr>
      </p:pic>
      <p:pic>
        <p:nvPicPr>
          <p:cNvPr id="6" name="Picture 5">
            <a:extLst>
              <a:ext uri="{FF2B5EF4-FFF2-40B4-BE49-F238E27FC236}">
                <a16:creationId xmlns:a16="http://schemas.microsoft.com/office/drawing/2014/main" id="{6F511529-CDFC-182C-EBD6-7568F1CE4F42}"/>
              </a:ext>
            </a:extLst>
          </p:cNvPr>
          <p:cNvPicPr>
            <a:picLocks noChangeAspect="1"/>
          </p:cNvPicPr>
          <p:nvPr/>
        </p:nvPicPr>
        <p:blipFill>
          <a:blip r:embed="rId3"/>
          <a:stretch>
            <a:fillRect/>
          </a:stretch>
        </p:blipFill>
        <p:spPr>
          <a:xfrm>
            <a:off x="7094121" y="4217606"/>
            <a:ext cx="2803858" cy="1605678"/>
          </a:xfrm>
          <a:prstGeom prst="rect">
            <a:avLst/>
          </a:prstGeom>
        </p:spPr>
      </p:pic>
    </p:spTree>
    <p:extLst>
      <p:ext uri="{BB962C8B-B14F-4D97-AF65-F5344CB8AC3E}">
        <p14:creationId xmlns:p14="http://schemas.microsoft.com/office/powerpoint/2010/main" val="1471809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2B5B-25F9-7576-37D6-582236101E1D}"/>
              </a:ext>
            </a:extLst>
          </p:cNvPr>
          <p:cNvSpPr>
            <a:spLocks noGrp="1"/>
          </p:cNvSpPr>
          <p:nvPr>
            <p:ph type="title"/>
          </p:nvPr>
        </p:nvSpPr>
        <p:spPr/>
        <p:txBody>
          <a:bodyPr/>
          <a:lstStyle/>
          <a:p>
            <a:r>
              <a:rPr lang="en-US" dirty="0"/>
              <a:t>Feature Importance</a:t>
            </a:r>
            <a:br>
              <a:rPr lang="en-US" dirty="0"/>
            </a:br>
            <a:r>
              <a:rPr lang="en-US" dirty="0"/>
              <a:t> Predicted sales for test data  </a:t>
            </a:r>
            <a:endParaRPr lang="en-IN" dirty="0"/>
          </a:p>
        </p:txBody>
      </p:sp>
      <p:pic>
        <p:nvPicPr>
          <p:cNvPr id="7" name="Content Placeholder 6">
            <a:extLst>
              <a:ext uri="{FF2B5EF4-FFF2-40B4-BE49-F238E27FC236}">
                <a16:creationId xmlns:a16="http://schemas.microsoft.com/office/drawing/2014/main" id="{27B3CADD-C7A6-8E72-F9EE-2E915BC62E2E}"/>
              </a:ext>
            </a:extLst>
          </p:cNvPr>
          <p:cNvPicPr>
            <a:picLocks noGrp="1" noChangeAspect="1"/>
          </p:cNvPicPr>
          <p:nvPr>
            <p:ph sz="half" idx="2"/>
          </p:nvPr>
        </p:nvPicPr>
        <p:blipFill>
          <a:blip r:embed="rId2"/>
          <a:stretch>
            <a:fillRect/>
          </a:stretch>
        </p:blipFill>
        <p:spPr>
          <a:xfrm>
            <a:off x="6801853" y="2277980"/>
            <a:ext cx="3368841" cy="2842662"/>
          </a:xfrm>
        </p:spPr>
      </p:pic>
      <p:pic>
        <p:nvPicPr>
          <p:cNvPr id="5" name="Content Placeholder 4">
            <a:extLst>
              <a:ext uri="{FF2B5EF4-FFF2-40B4-BE49-F238E27FC236}">
                <a16:creationId xmlns:a16="http://schemas.microsoft.com/office/drawing/2014/main" id="{9E514C69-49C3-302F-CBC6-3CE89C3D9E4C}"/>
              </a:ext>
            </a:extLst>
          </p:cNvPr>
          <p:cNvPicPr>
            <a:picLocks noGrp="1" noChangeAspect="1"/>
          </p:cNvPicPr>
          <p:nvPr>
            <p:ph sz="half" idx="1"/>
          </p:nvPr>
        </p:nvPicPr>
        <p:blipFill>
          <a:blip r:embed="rId3"/>
          <a:stretch>
            <a:fillRect/>
          </a:stretch>
        </p:blipFill>
        <p:spPr>
          <a:xfrm>
            <a:off x="1096963" y="2277979"/>
            <a:ext cx="4640262" cy="3192379"/>
          </a:xfrm>
          <a:prstGeom prst="rect">
            <a:avLst/>
          </a:prstGeom>
        </p:spPr>
      </p:pic>
    </p:spTree>
    <p:extLst>
      <p:ext uri="{BB962C8B-B14F-4D97-AF65-F5344CB8AC3E}">
        <p14:creationId xmlns:p14="http://schemas.microsoft.com/office/powerpoint/2010/main" val="4068746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893A-2BAB-AD6D-FC07-00C67027E475}"/>
              </a:ext>
            </a:extLst>
          </p:cNvPr>
          <p:cNvSpPr>
            <a:spLocks noGrp="1"/>
          </p:cNvSpPr>
          <p:nvPr>
            <p:ph type="title"/>
          </p:nvPr>
        </p:nvSpPr>
        <p:spPr/>
        <p:txBody>
          <a:bodyPr/>
          <a:lstStyle/>
          <a:p>
            <a:r>
              <a:rPr lang="en-US" dirty="0"/>
              <a:t> Logger creation and Deployment</a:t>
            </a:r>
            <a:endParaRPr lang="en-IN" dirty="0"/>
          </a:p>
        </p:txBody>
      </p:sp>
      <p:sp>
        <p:nvSpPr>
          <p:cNvPr id="3" name="Content Placeholder 2">
            <a:extLst>
              <a:ext uri="{FF2B5EF4-FFF2-40B4-BE49-F238E27FC236}">
                <a16:creationId xmlns:a16="http://schemas.microsoft.com/office/drawing/2014/main" id="{05EE90C6-ED9E-58B0-5410-68DA5DD825DA}"/>
              </a:ext>
            </a:extLst>
          </p:cNvPr>
          <p:cNvSpPr>
            <a:spLocks noGrp="1"/>
          </p:cNvSpPr>
          <p:nvPr>
            <p:ph idx="1"/>
          </p:nvPr>
        </p:nvSpPr>
        <p:spPr/>
        <p:txBody>
          <a:bodyPr/>
          <a:lstStyle/>
          <a:p>
            <a:r>
              <a:rPr lang="en-US" b="1" dirty="0"/>
              <a:t>  LOGGER CREATION </a:t>
            </a:r>
            <a:r>
              <a:rPr lang="en-US" dirty="0"/>
              <a:t>: </a:t>
            </a:r>
          </a:p>
          <a:p>
            <a:r>
              <a:rPr lang="en-US" dirty="0"/>
              <a:t># Using </a:t>
            </a:r>
            <a:r>
              <a:rPr lang="en-US" dirty="0" err="1"/>
              <a:t>joblib</a:t>
            </a:r>
            <a:r>
              <a:rPr lang="en-US" dirty="0"/>
              <a:t> I serialize my model .</a:t>
            </a:r>
          </a:p>
          <a:p>
            <a:r>
              <a:rPr lang="en-US" dirty="0"/>
              <a:t># create logger on same notebook .</a:t>
            </a:r>
          </a:p>
          <a:p>
            <a:endParaRPr lang="en-IN" dirty="0"/>
          </a:p>
          <a:p>
            <a:r>
              <a:rPr lang="en-IN" b="1" dirty="0"/>
              <a:t>   DEPLOYMENT : </a:t>
            </a:r>
          </a:p>
          <a:p>
            <a:r>
              <a:rPr lang="en-IN" dirty="0"/>
              <a:t># Using  flask on  my </a:t>
            </a:r>
            <a:r>
              <a:rPr lang="en-IN" dirty="0" err="1"/>
              <a:t>colab</a:t>
            </a:r>
            <a:r>
              <a:rPr lang="en-IN" dirty="0"/>
              <a:t> notebook .</a:t>
            </a:r>
          </a:p>
          <a:p>
            <a:r>
              <a:rPr lang="en-IN" dirty="0"/>
              <a:t>#   to run the flask app externally  ( from pyngrok import ngrok)</a:t>
            </a:r>
          </a:p>
        </p:txBody>
      </p:sp>
    </p:spTree>
    <p:extLst>
      <p:ext uri="{BB962C8B-B14F-4D97-AF65-F5344CB8AC3E}">
        <p14:creationId xmlns:p14="http://schemas.microsoft.com/office/powerpoint/2010/main" val="2212955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A933C9-2193-1680-B4AD-DBEE5B189AE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12956" y="511277"/>
            <a:ext cx="11021960" cy="5860026"/>
          </a:xfrm>
          <a:prstGeom prst="rect">
            <a:avLst/>
          </a:prstGeom>
        </p:spPr>
      </p:pic>
      <p:sp>
        <p:nvSpPr>
          <p:cNvPr id="4" name="TextBox 3">
            <a:extLst>
              <a:ext uri="{FF2B5EF4-FFF2-40B4-BE49-F238E27FC236}">
                <a16:creationId xmlns:a16="http://schemas.microsoft.com/office/drawing/2014/main" id="{2FBE0385-FCB6-DD6B-8C0C-315C4305EE64}"/>
              </a:ext>
            </a:extLst>
          </p:cNvPr>
          <p:cNvSpPr txBox="1"/>
          <p:nvPr/>
        </p:nvSpPr>
        <p:spPr>
          <a:xfrm>
            <a:off x="952500" y="6880834"/>
            <a:ext cx="9518855" cy="230832"/>
          </a:xfrm>
          <a:prstGeom prst="rect">
            <a:avLst/>
          </a:prstGeom>
          <a:noFill/>
        </p:spPr>
        <p:txBody>
          <a:bodyPr wrap="square" rtlCol="0">
            <a:spAutoFit/>
          </a:bodyPr>
          <a:lstStyle/>
          <a:p>
            <a:r>
              <a:rPr lang="en-IN" sz="900">
                <a:hlinkClick r:id="rId3" tooltip="https://www.picpedia.org/chalkboard/t/thank-you.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16379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4181-D6C7-CF37-B403-FB7DAC8E6B2C}"/>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721EEDB8-6D07-6BDA-F925-4AE04621A322}"/>
              </a:ext>
            </a:extLst>
          </p:cNvPr>
          <p:cNvSpPr>
            <a:spLocks noGrp="1"/>
          </p:cNvSpPr>
          <p:nvPr>
            <p:ph idx="1"/>
          </p:nvPr>
        </p:nvSpPr>
        <p:spPr/>
        <p:txBody>
          <a:bodyPr>
            <a:normAutofit/>
          </a:bodyPr>
          <a:lstStyle/>
          <a:p>
            <a:r>
              <a:rPr lang="en-US" sz="2000" dirty="0"/>
              <a:t>“</a:t>
            </a:r>
            <a:r>
              <a:rPr lang="en-US" sz="2000" b="1" dirty="0"/>
              <a:t>This is sales forecasting project for Rossmann Pharmaceuticals. The finance team aims to predict sales across all stores in various cities, six weeks in advance.”</a:t>
            </a:r>
          </a:p>
          <a:p>
            <a:endParaRPr lang="en-US" sz="2000" dirty="0"/>
          </a:p>
          <a:p>
            <a:r>
              <a:rPr lang="en-US" sz="2000" b="1" dirty="0"/>
              <a:t>Objective</a:t>
            </a:r>
            <a:r>
              <a:rPr lang="en-US" sz="2000" dirty="0"/>
              <a:t> - Deliver an end-to-end predictive solution to help the finance team plan effectively. </a:t>
            </a:r>
          </a:p>
          <a:p>
            <a:endParaRPr lang="en-US" sz="2000" dirty="0"/>
          </a:p>
          <a:p>
            <a:r>
              <a:rPr lang="en-US" sz="2000" b="1" dirty="0"/>
              <a:t>Data Context</a:t>
            </a:r>
            <a:r>
              <a:rPr lang="en-US" sz="2000" dirty="0"/>
              <a:t>: The dataset includes various factors affecting sales, such as promotions, competition, holidays, seasonality, and store locality. A complete list of fields includes sales, store characteristics, holiday indicators , promotions and competitor data.</a:t>
            </a:r>
            <a:endParaRPr lang="en-IN" sz="2000" dirty="0"/>
          </a:p>
        </p:txBody>
      </p:sp>
    </p:spTree>
    <p:extLst>
      <p:ext uri="{BB962C8B-B14F-4D97-AF65-F5344CB8AC3E}">
        <p14:creationId xmlns:p14="http://schemas.microsoft.com/office/powerpoint/2010/main" val="46221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C702-C1C9-63AC-1ACD-8668D09F06E3}"/>
              </a:ext>
            </a:extLst>
          </p:cNvPr>
          <p:cNvSpPr>
            <a:spLocks noGrp="1"/>
          </p:cNvSpPr>
          <p:nvPr>
            <p:ph type="title"/>
          </p:nvPr>
        </p:nvSpPr>
        <p:spPr/>
        <p:txBody>
          <a:bodyPr>
            <a:normAutofit/>
          </a:bodyPr>
          <a:lstStyle/>
          <a:p>
            <a:r>
              <a:rPr lang="en-US" sz="3600" dirty="0"/>
              <a:t>Task 1  </a:t>
            </a:r>
            <a:r>
              <a:rPr lang="en-IN" sz="3600" dirty="0"/>
              <a:t>Customer Purchasing Behaviour         </a:t>
            </a:r>
            <a:br>
              <a:rPr lang="en-IN" sz="3600" dirty="0"/>
            </a:br>
            <a:r>
              <a:rPr lang="en-IN" sz="3600" dirty="0"/>
              <a:t>                     Analysis</a:t>
            </a:r>
          </a:p>
        </p:txBody>
      </p:sp>
      <p:sp>
        <p:nvSpPr>
          <p:cNvPr id="3" name="Content Placeholder 2">
            <a:extLst>
              <a:ext uri="{FF2B5EF4-FFF2-40B4-BE49-F238E27FC236}">
                <a16:creationId xmlns:a16="http://schemas.microsoft.com/office/drawing/2014/main" id="{F868E5D9-B273-2A94-4D33-C7C140921401}"/>
              </a:ext>
            </a:extLst>
          </p:cNvPr>
          <p:cNvSpPr>
            <a:spLocks noGrp="1"/>
          </p:cNvSpPr>
          <p:nvPr>
            <p:ph idx="1"/>
          </p:nvPr>
        </p:nvSpPr>
        <p:spPr>
          <a:xfrm>
            <a:off x="778042" y="2011948"/>
            <a:ext cx="10058400" cy="3760891"/>
          </a:xfrm>
        </p:spPr>
        <p:txBody>
          <a:bodyPr>
            <a:normAutofit/>
          </a:bodyPr>
          <a:lstStyle/>
          <a:p>
            <a:r>
              <a:rPr lang="en-US" b="1" u="sng" dirty="0"/>
              <a:t>SUMMARY OF DATASETS </a:t>
            </a:r>
            <a:r>
              <a:rPr lang="en-US" b="1" dirty="0"/>
              <a:t>:</a:t>
            </a:r>
          </a:p>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Training Data (train.csv)</a:t>
            </a:r>
            <a:endParaRPr lang="en-IN" sz="1800" b="1" u="sng"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Rows:</a:t>
            </a:r>
            <a:r>
              <a:rPr lang="en-IN" sz="1800" dirty="0">
                <a:effectLst/>
                <a:latin typeface="Calibri" panose="020F0502020204030204" pitchFamily="34" charset="0"/>
                <a:ea typeface="Calibri" panose="020F0502020204030204" pitchFamily="34" charset="0"/>
                <a:cs typeface="Times New Roman" panose="02020603050405020304" pitchFamily="18" charset="0"/>
              </a:rPr>
              <a:t> 1,017,209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Columns:</a:t>
            </a:r>
            <a:r>
              <a:rPr lang="en-IN" sz="1800" dirty="0">
                <a:effectLst/>
                <a:latin typeface="Calibri" panose="020F0502020204030204" pitchFamily="34" charset="0"/>
                <a:ea typeface="Calibri" panose="020F0502020204030204" pitchFamily="34" charset="0"/>
                <a:cs typeface="Times New Roman" panose="02020603050405020304" pitchFamily="18" charset="0"/>
              </a:rPr>
              <a:t> 9   ‘No null values  were observed“</a:t>
            </a:r>
          </a:p>
          <a:p>
            <a:pPr marL="0" indent="0">
              <a:buNone/>
            </a:pPr>
            <a:r>
              <a:rPr lang="en-US" b="1" dirty="0"/>
              <a:t>  </a:t>
            </a:r>
            <a:r>
              <a:rPr lang="en-US" b="1" u="sng" dirty="0"/>
              <a:t>Store Data (store.csv)</a:t>
            </a:r>
          </a:p>
          <a:p>
            <a:pPr marL="0" indent="0">
              <a:buNone/>
            </a:pPr>
            <a:r>
              <a:rPr lang="en-US" dirty="0"/>
              <a:t>Rows : 1115   Columns : 10    “Contain store – specific details” </a:t>
            </a:r>
          </a:p>
          <a:p>
            <a:pPr marL="0" indent="0">
              <a:buNone/>
            </a:pPr>
            <a:r>
              <a:rPr lang="en-US" u="sng" dirty="0"/>
              <a:t>  </a:t>
            </a:r>
            <a:r>
              <a:rPr lang="en-US" b="1" u="sng" dirty="0"/>
              <a:t>Test Data ( test.csv)</a:t>
            </a:r>
          </a:p>
          <a:p>
            <a:pPr marL="0" indent="0">
              <a:buNone/>
            </a:pPr>
            <a:r>
              <a:rPr lang="en-US" dirty="0"/>
              <a:t>Rows : 41088     Columns : 8   “  Target variable is absent in test dataset “</a:t>
            </a:r>
          </a:p>
        </p:txBody>
      </p:sp>
    </p:spTree>
    <p:extLst>
      <p:ext uri="{BB962C8B-B14F-4D97-AF65-F5344CB8AC3E}">
        <p14:creationId xmlns:p14="http://schemas.microsoft.com/office/powerpoint/2010/main" val="124771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827F-29AD-B9AA-FA4A-0F93A629B6D4}"/>
              </a:ext>
            </a:extLst>
          </p:cNvPr>
          <p:cNvSpPr>
            <a:spLocks noGrp="1"/>
          </p:cNvSpPr>
          <p:nvPr>
            <p:ph type="title"/>
          </p:nvPr>
        </p:nvSpPr>
        <p:spPr/>
        <p:txBody>
          <a:bodyPr/>
          <a:lstStyle/>
          <a:p>
            <a:r>
              <a:rPr lang="en-US" dirty="0"/>
              <a:t>Data Preprocessing </a:t>
            </a:r>
            <a:endParaRPr lang="en-IN" dirty="0"/>
          </a:p>
        </p:txBody>
      </p:sp>
      <p:sp>
        <p:nvSpPr>
          <p:cNvPr id="3" name="Content Placeholder 2">
            <a:extLst>
              <a:ext uri="{FF2B5EF4-FFF2-40B4-BE49-F238E27FC236}">
                <a16:creationId xmlns:a16="http://schemas.microsoft.com/office/drawing/2014/main" id="{91EFB589-51BD-7D26-B359-DC2BFC13272B}"/>
              </a:ext>
            </a:extLst>
          </p:cNvPr>
          <p:cNvSpPr>
            <a:spLocks noGrp="1"/>
          </p:cNvSpPr>
          <p:nvPr>
            <p:ph sz="half" idx="1"/>
          </p:nvPr>
        </p:nvSpPr>
        <p:spPr>
          <a:xfrm>
            <a:off x="1097280" y="2120900"/>
            <a:ext cx="5244526" cy="3748193"/>
          </a:xfrm>
        </p:spPr>
        <p:txBody>
          <a:bodyPr>
            <a:noAutofit/>
          </a:bodyPr>
          <a:lstStyle/>
          <a:p>
            <a:r>
              <a:rPr lang="en-US" dirty="0"/>
              <a:t>Merged  train and store dataset</a:t>
            </a:r>
          </a:p>
          <a:p>
            <a:pPr>
              <a:lnSpc>
                <a:spcPts val="1425"/>
              </a:lnSpc>
            </a:pPr>
            <a:endParaRPr lang="en-IN" b="0" dirty="0">
              <a:solidFill>
                <a:srgbClr val="000000"/>
              </a:solidFill>
              <a:effectLst/>
              <a:latin typeface="Courier New" panose="02070309020205020404" pitchFamily="49" charset="0"/>
            </a:endParaRPr>
          </a:p>
          <a:p>
            <a:pPr marL="0" indent="0">
              <a:lnSpc>
                <a:spcPts val="1425"/>
              </a:lnSpc>
              <a:buNone/>
            </a:pPr>
            <a:r>
              <a:rPr lang="en-IN" b="0" dirty="0">
                <a:solidFill>
                  <a:srgbClr val="000000"/>
                </a:solidFill>
                <a:effectLst/>
                <a:latin typeface="Courier New" panose="02070309020205020404" pitchFamily="49" charset="0"/>
              </a:rPr>
              <a:t>train=</a:t>
            </a:r>
            <a:r>
              <a:rPr lang="en-IN" b="0" dirty="0" err="1">
                <a:solidFill>
                  <a:srgbClr val="000000"/>
                </a:solidFill>
                <a:effectLst/>
                <a:latin typeface="Courier New" panose="02070309020205020404" pitchFamily="49" charset="0"/>
              </a:rPr>
              <a:t>train_data.merge</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store_data</a:t>
            </a:r>
            <a:r>
              <a:rPr lang="en-IN" b="0" dirty="0">
                <a:solidFill>
                  <a:srgbClr val="000000"/>
                </a:solidFill>
                <a:effectLst/>
                <a:latin typeface="Courier New" panose="02070309020205020404" pitchFamily="49" charset="0"/>
              </a:rPr>
              <a:t>,</a:t>
            </a:r>
          </a:p>
          <a:p>
            <a:pPr marL="0" indent="0">
              <a:lnSpc>
                <a:spcPts val="1425"/>
              </a:lnSpc>
              <a:buNone/>
            </a:pPr>
            <a:r>
              <a:rPr lang="en-IN" b="0" dirty="0">
                <a:solidFill>
                  <a:srgbClr val="000000"/>
                </a:solidFill>
                <a:effectLst/>
                <a:latin typeface="Courier New" panose="02070309020205020404" pitchFamily="49" charset="0"/>
              </a:rPr>
              <a:t> on=</a:t>
            </a:r>
            <a:r>
              <a:rPr lang="en-IN" b="0" dirty="0">
                <a:solidFill>
                  <a:srgbClr val="A31515"/>
                </a:solidFill>
                <a:effectLst/>
                <a:latin typeface="Courier New" panose="02070309020205020404" pitchFamily="49" charset="0"/>
              </a:rPr>
              <a:t>'Store'</a:t>
            </a:r>
            <a:r>
              <a:rPr lang="en-IN" b="0" dirty="0">
                <a:solidFill>
                  <a:srgbClr val="000000"/>
                </a:solidFill>
                <a:effectLst/>
                <a:latin typeface="Courier New" panose="02070309020205020404" pitchFamily="49" charset="0"/>
              </a:rPr>
              <a:t>, how=</a:t>
            </a:r>
            <a:r>
              <a:rPr lang="en-IN" b="0" dirty="0">
                <a:solidFill>
                  <a:srgbClr val="A31515"/>
                </a:solidFill>
                <a:effectLst/>
                <a:latin typeface="Courier New" panose="02070309020205020404" pitchFamily="49" charset="0"/>
              </a:rPr>
              <a:t>'left’</a:t>
            </a:r>
            <a:r>
              <a:rPr lang="en-IN" b="0" dirty="0">
                <a:solidFill>
                  <a:srgbClr val="000000"/>
                </a:solidFill>
                <a:effectLst/>
                <a:latin typeface="Courier New" panose="02070309020205020404" pitchFamily="49" charset="0"/>
              </a:rPr>
              <a:t>) </a:t>
            </a:r>
          </a:p>
          <a:p>
            <a:pPr marL="0" indent="0">
              <a:lnSpc>
                <a:spcPts val="1425"/>
              </a:lnSpc>
              <a:buNone/>
            </a:pPr>
            <a:r>
              <a:rPr lang="en-IN" dirty="0">
                <a:solidFill>
                  <a:srgbClr val="000000"/>
                </a:solidFill>
                <a:latin typeface="Courier New" panose="02070309020205020404" pitchFamily="49" charset="0"/>
              </a:rPr>
              <a:t>Cleaned dataset after merging them </a:t>
            </a:r>
          </a:p>
          <a:p>
            <a:pPr marL="0" indent="0">
              <a:lnSpc>
                <a:spcPts val="1425"/>
              </a:lnSpc>
              <a:buNone/>
            </a:pPr>
            <a:r>
              <a:rPr lang="en-IN" dirty="0">
                <a:solidFill>
                  <a:srgbClr val="000000"/>
                </a:solidFill>
                <a:latin typeface="Courier New" panose="02070309020205020404" pitchFamily="49" charset="0"/>
              </a:rPr>
              <a:t>for further process </a:t>
            </a:r>
            <a:endParaRPr lang="en-IN" b="0" dirty="0">
              <a:solidFill>
                <a:srgbClr val="000000"/>
              </a:solidFill>
              <a:effectLst/>
              <a:latin typeface="Courier New" panose="02070309020205020404" pitchFamily="49" charset="0"/>
            </a:endParaRPr>
          </a:p>
          <a:p>
            <a:pPr>
              <a:lnSpc>
                <a:spcPts val="1425"/>
              </a:lnSpc>
            </a:pPr>
            <a:endParaRPr lang="en-IN" b="0" dirty="0">
              <a:solidFill>
                <a:srgbClr val="000000"/>
              </a:solidFill>
              <a:effectLst/>
              <a:latin typeface="Courier New" panose="02070309020205020404" pitchFamily="49" charset="0"/>
            </a:endParaRPr>
          </a:p>
          <a:p>
            <a:pPr>
              <a:lnSpc>
                <a:spcPts val="1425"/>
              </a:lnSpc>
            </a:pPr>
            <a:endParaRPr lang="en-IN" dirty="0">
              <a:solidFill>
                <a:srgbClr val="000000"/>
              </a:solidFill>
              <a:latin typeface="Courier New" panose="02070309020205020404" pitchFamily="49" charset="0"/>
            </a:endParaRPr>
          </a:p>
          <a:p>
            <a:pPr>
              <a:lnSpc>
                <a:spcPts val="1425"/>
              </a:lnSpc>
            </a:pPr>
            <a:endParaRPr lang="en-IN" b="0" dirty="0">
              <a:solidFill>
                <a:srgbClr val="000000"/>
              </a:solidFill>
              <a:effectLst/>
              <a:latin typeface="Courier New" panose="02070309020205020404" pitchFamily="49" charset="0"/>
            </a:endParaRPr>
          </a:p>
          <a:p>
            <a:pPr>
              <a:lnSpc>
                <a:spcPts val="1425"/>
              </a:lnSpc>
            </a:pPr>
            <a:endParaRPr lang="en-IN" dirty="0">
              <a:solidFill>
                <a:srgbClr val="000000"/>
              </a:solidFill>
              <a:latin typeface="Courier New" panose="02070309020205020404" pitchFamily="49" charset="0"/>
            </a:endParaRPr>
          </a:p>
          <a:p>
            <a:pPr>
              <a:lnSpc>
                <a:spcPts val="1425"/>
              </a:lnSpc>
            </a:pPr>
            <a:endParaRPr lang="en-IN" b="0" dirty="0">
              <a:solidFill>
                <a:srgbClr val="000000"/>
              </a:solidFill>
              <a:effectLst/>
              <a:latin typeface="Courier New" panose="02070309020205020404" pitchFamily="49" charset="0"/>
            </a:endParaRPr>
          </a:p>
          <a:p>
            <a:pPr>
              <a:lnSpc>
                <a:spcPts val="1425"/>
              </a:lnSpc>
            </a:pPr>
            <a:endParaRPr lang="en-IN" b="0" dirty="0">
              <a:solidFill>
                <a:srgbClr val="000000"/>
              </a:solidFill>
              <a:effectLst/>
              <a:latin typeface="Courier New" panose="02070309020205020404" pitchFamily="49" charset="0"/>
            </a:endParaRPr>
          </a:p>
          <a:p>
            <a:pPr>
              <a:lnSpc>
                <a:spcPts val="1425"/>
              </a:lnSpc>
            </a:pPr>
            <a:endParaRPr lang="en-IN" b="0" dirty="0">
              <a:solidFill>
                <a:srgbClr val="000000"/>
              </a:solidFill>
              <a:effectLst/>
              <a:latin typeface="Courier New" panose="02070309020205020404" pitchFamily="49" charset="0"/>
            </a:endParaRPr>
          </a:p>
          <a:p>
            <a:pPr>
              <a:lnSpc>
                <a:spcPts val="1425"/>
              </a:lnSpc>
            </a:pPr>
            <a:endParaRPr lang="en-IN" b="0" dirty="0">
              <a:solidFill>
                <a:srgbClr val="000000"/>
              </a:solidFill>
              <a:effectLst/>
              <a:latin typeface="Courier New" panose="02070309020205020404" pitchFamily="49" charset="0"/>
            </a:endParaRPr>
          </a:p>
          <a:p>
            <a:r>
              <a:rPr lang="en-US" dirty="0"/>
              <a:t> </a:t>
            </a:r>
            <a:endParaRPr lang="en-IN" dirty="0"/>
          </a:p>
        </p:txBody>
      </p:sp>
      <p:sp>
        <p:nvSpPr>
          <p:cNvPr id="4" name="Content Placeholder 3">
            <a:extLst>
              <a:ext uri="{FF2B5EF4-FFF2-40B4-BE49-F238E27FC236}">
                <a16:creationId xmlns:a16="http://schemas.microsoft.com/office/drawing/2014/main" id="{4DBA6925-A314-F3FB-5655-C81FB7061B38}"/>
              </a:ext>
            </a:extLst>
          </p:cNvPr>
          <p:cNvSpPr>
            <a:spLocks noGrp="1"/>
          </p:cNvSpPr>
          <p:nvPr>
            <p:ph sz="half" idx="2"/>
          </p:nvPr>
        </p:nvSpPr>
        <p:spPr/>
        <p:txBody>
          <a:bodyPr>
            <a:noAutofit/>
          </a:bodyPr>
          <a:lstStyle/>
          <a:p>
            <a:r>
              <a:rPr lang="en-US" dirty="0"/>
              <a:t>Merged test and store dataset </a:t>
            </a:r>
          </a:p>
          <a:p>
            <a:pPr marL="0" indent="0">
              <a:lnSpc>
                <a:spcPts val="1425"/>
              </a:lnSpc>
              <a:buNone/>
            </a:pPr>
            <a:endParaRPr lang="en-IN" b="0" dirty="0">
              <a:solidFill>
                <a:srgbClr val="000000"/>
              </a:solidFill>
              <a:effectLst/>
              <a:latin typeface="Courier New" panose="02070309020205020404" pitchFamily="49" charset="0"/>
            </a:endParaRPr>
          </a:p>
          <a:p>
            <a:pPr>
              <a:lnSpc>
                <a:spcPts val="1425"/>
              </a:lnSpc>
            </a:pPr>
            <a:r>
              <a:rPr lang="en-IN" b="0" dirty="0">
                <a:solidFill>
                  <a:srgbClr val="000000"/>
                </a:solidFill>
                <a:effectLst/>
                <a:latin typeface="Courier New" panose="02070309020205020404" pitchFamily="49" charset="0"/>
              </a:rPr>
              <a:t>test=</a:t>
            </a:r>
            <a:r>
              <a:rPr lang="en-IN" b="0" dirty="0" err="1">
                <a:solidFill>
                  <a:srgbClr val="000000"/>
                </a:solidFill>
                <a:effectLst/>
                <a:latin typeface="Courier New" panose="02070309020205020404" pitchFamily="49" charset="0"/>
              </a:rPr>
              <a:t>test_data.merge</a:t>
            </a:r>
            <a:r>
              <a:rPr lang="en-IN" b="0" dirty="0">
                <a:solidFill>
                  <a:srgbClr val="000000"/>
                </a:solidFill>
                <a:effectLst/>
                <a:latin typeface="Courier New" panose="02070309020205020404" pitchFamily="49" charset="0"/>
              </a:rPr>
              <a:t>(</a:t>
            </a:r>
            <a:r>
              <a:rPr lang="en-IN" b="0" dirty="0" err="1">
                <a:solidFill>
                  <a:srgbClr val="000000"/>
                </a:solidFill>
                <a:effectLst/>
                <a:latin typeface="Courier New" panose="02070309020205020404" pitchFamily="49" charset="0"/>
              </a:rPr>
              <a:t>store_data</a:t>
            </a:r>
            <a:endParaRPr lang="en-IN" b="0" dirty="0">
              <a:solidFill>
                <a:srgbClr val="000000"/>
              </a:solidFill>
              <a:effectLst/>
              <a:latin typeface="Courier New" panose="02070309020205020404" pitchFamily="49" charset="0"/>
            </a:endParaRPr>
          </a:p>
          <a:p>
            <a:pPr>
              <a:lnSpc>
                <a:spcPts val="1425"/>
              </a:lnSpc>
            </a:pPr>
            <a:r>
              <a:rPr lang="en-IN" b="0" dirty="0">
                <a:solidFill>
                  <a:srgbClr val="000000"/>
                </a:solidFill>
                <a:effectLst/>
                <a:latin typeface="Courier New" panose="02070309020205020404" pitchFamily="49" charset="0"/>
              </a:rPr>
              <a:t>, on=</a:t>
            </a:r>
            <a:r>
              <a:rPr lang="en-IN" b="0" dirty="0">
                <a:solidFill>
                  <a:srgbClr val="A31515"/>
                </a:solidFill>
                <a:effectLst/>
                <a:latin typeface="Courier New" panose="02070309020205020404" pitchFamily="49" charset="0"/>
              </a:rPr>
              <a:t>'Store'</a:t>
            </a:r>
            <a:r>
              <a:rPr lang="en-IN" b="0" dirty="0">
                <a:solidFill>
                  <a:srgbClr val="000000"/>
                </a:solidFill>
                <a:effectLst/>
                <a:latin typeface="Courier New" panose="02070309020205020404" pitchFamily="49" charset="0"/>
              </a:rPr>
              <a:t>, how=</a:t>
            </a:r>
            <a:r>
              <a:rPr lang="en-IN" b="0" dirty="0">
                <a:solidFill>
                  <a:srgbClr val="A31515"/>
                </a:solidFill>
                <a:effectLst/>
                <a:latin typeface="Courier New" panose="02070309020205020404" pitchFamily="49" charset="0"/>
              </a:rPr>
              <a:t>'left’</a:t>
            </a:r>
            <a:r>
              <a:rPr lang="en-IN" b="0" dirty="0">
                <a:solidFill>
                  <a:srgbClr val="000000"/>
                </a:solidFill>
                <a:effectLst/>
                <a:latin typeface="Courier New" panose="02070309020205020404" pitchFamily="49" charset="0"/>
              </a:rPr>
              <a:t>)</a:t>
            </a:r>
          </a:p>
          <a:p>
            <a:r>
              <a:rPr lang="en-IN" dirty="0">
                <a:latin typeface="Calibri Light" panose="020F0302020204030204" pitchFamily="34" charset="0"/>
                <a:ea typeface="Calibri Light" panose="020F0302020204030204" pitchFamily="34" charset="0"/>
                <a:cs typeface="Calibri Light" panose="020F0302020204030204" pitchFamily="34" charset="0"/>
              </a:rPr>
              <a:t>Cleaned dataset after merging them for further process</a:t>
            </a:r>
          </a:p>
        </p:txBody>
      </p:sp>
    </p:spTree>
    <p:extLst>
      <p:ext uri="{BB962C8B-B14F-4D97-AF65-F5344CB8AC3E}">
        <p14:creationId xmlns:p14="http://schemas.microsoft.com/office/powerpoint/2010/main" val="265650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9E50-8BA7-FCC4-D7A3-5F3C254286BA}"/>
              </a:ext>
            </a:extLst>
          </p:cNvPr>
          <p:cNvSpPr>
            <a:spLocks noGrp="1"/>
          </p:cNvSpPr>
          <p:nvPr>
            <p:ph type="title"/>
          </p:nvPr>
        </p:nvSpPr>
        <p:spPr/>
        <p:txBody>
          <a:bodyPr/>
          <a:lstStyle/>
          <a:p>
            <a:r>
              <a:rPr lang="en-US" dirty="0"/>
              <a:t>Feature Extraction </a:t>
            </a:r>
            <a:endParaRPr lang="en-IN" dirty="0"/>
          </a:p>
        </p:txBody>
      </p:sp>
      <p:sp>
        <p:nvSpPr>
          <p:cNvPr id="3" name="Content Placeholder 2">
            <a:extLst>
              <a:ext uri="{FF2B5EF4-FFF2-40B4-BE49-F238E27FC236}">
                <a16:creationId xmlns:a16="http://schemas.microsoft.com/office/drawing/2014/main" id="{CFDA75D9-D48A-0A9F-1700-E5D77AFCD077}"/>
              </a:ext>
            </a:extLst>
          </p:cNvPr>
          <p:cNvSpPr>
            <a:spLocks noGrp="1"/>
          </p:cNvSpPr>
          <p:nvPr>
            <p:ph sz="half" idx="1"/>
          </p:nvPr>
        </p:nvSpPr>
        <p:spPr/>
        <p:txBody>
          <a:bodyPr>
            <a:normAutofit fontScale="25000" lnSpcReduction="20000"/>
          </a:bodyPr>
          <a:lstStyle/>
          <a:p>
            <a:pPr>
              <a:lnSpc>
                <a:spcPts val="1425"/>
              </a:lnSpc>
            </a:pPr>
            <a:r>
              <a:rPr lang="en-IN" sz="6400" b="0" dirty="0">
                <a:solidFill>
                  <a:srgbClr val="000000"/>
                </a:solidFill>
                <a:effectLst/>
                <a:latin typeface="Courier New" panose="02070309020205020404" pitchFamily="49" charset="0"/>
              </a:rPr>
              <a:t>train_data[</a:t>
            </a:r>
            <a:r>
              <a:rPr lang="en-IN" sz="6400" b="0" dirty="0">
                <a:solidFill>
                  <a:srgbClr val="A31515"/>
                </a:solidFill>
                <a:effectLst/>
                <a:latin typeface="Courier New" panose="02070309020205020404" pitchFamily="49" charset="0"/>
              </a:rPr>
              <a:t>'Year'</a:t>
            </a:r>
            <a:r>
              <a:rPr lang="en-IN" sz="6400" b="0" dirty="0">
                <a:solidFill>
                  <a:srgbClr val="000000"/>
                </a:solidFill>
                <a:effectLst/>
                <a:latin typeface="Courier New" panose="02070309020205020404" pitchFamily="49" charset="0"/>
              </a:rPr>
              <a:t>] = train_data[</a:t>
            </a:r>
            <a:r>
              <a:rPr lang="en-IN" sz="6400" b="0" dirty="0">
                <a:solidFill>
                  <a:srgbClr val="A31515"/>
                </a:solidFill>
                <a:effectLst/>
                <a:latin typeface="Courier New" panose="02070309020205020404" pitchFamily="49" charset="0"/>
              </a:rPr>
              <a:t>'Date'</a:t>
            </a:r>
            <a:r>
              <a:rPr lang="en-IN" sz="6400" b="0" dirty="0">
                <a:solidFill>
                  <a:srgbClr val="000000"/>
                </a:solidFill>
                <a:effectLst/>
                <a:latin typeface="Courier New" panose="02070309020205020404" pitchFamily="49" charset="0"/>
              </a:rPr>
              <a:t>].</a:t>
            </a:r>
            <a:r>
              <a:rPr lang="en-IN" sz="6400" b="0" dirty="0" err="1">
                <a:solidFill>
                  <a:srgbClr val="000000"/>
                </a:solidFill>
                <a:effectLst/>
                <a:latin typeface="Courier New" panose="02070309020205020404" pitchFamily="49" charset="0"/>
              </a:rPr>
              <a:t>dt.year</a:t>
            </a:r>
            <a:endParaRPr lang="en-IN" sz="6400" b="0" dirty="0">
              <a:solidFill>
                <a:srgbClr val="000000"/>
              </a:solidFill>
              <a:effectLst/>
              <a:latin typeface="Courier New" panose="02070309020205020404" pitchFamily="49" charset="0"/>
            </a:endParaRPr>
          </a:p>
          <a:p>
            <a:pPr>
              <a:lnSpc>
                <a:spcPts val="1425"/>
              </a:lnSpc>
            </a:pPr>
            <a:r>
              <a:rPr lang="en-IN" sz="6400" b="0" dirty="0">
                <a:solidFill>
                  <a:srgbClr val="000000"/>
                </a:solidFill>
                <a:effectLst/>
                <a:latin typeface="Courier New" panose="02070309020205020404" pitchFamily="49" charset="0"/>
              </a:rPr>
              <a:t>train_data[</a:t>
            </a:r>
            <a:r>
              <a:rPr lang="en-IN" sz="6400" b="0" dirty="0">
                <a:solidFill>
                  <a:srgbClr val="A31515"/>
                </a:solidFill>
                <a:effectLst/>
                <a:latin typeface="Courier New" panose="02070309020205020404" pitchFamily="49" charset="0"/>
              </a:rPr>
              <a:t>'Month'</a:t>
            </a:r>
            <a:r>
              <a:rPr lang="en-IN" sz="6400" b="0" dirty="0">
                <a:solidFill>
                  <a:srgbClr val="000000"/>
                </a:solidFill>
                <a:effectLst/>
                <a:latin typeface="Courier New" panose="02070309020205020404" pitchFamily="49" charset="0"/>
              </a:rPr>
              <a:t>] = train_data[</a:t>
            </a:r>
            <a:r>
              <a:rPr lang="en-IN" sz="6400" b="0" dirty="0">
                <a:solidFill>
                  <a:srgbClr val="A31515"/>
                </a:solidFill>
                <a:effectLst/>
                <a:latin typeface="Courier New" panose="02070309020205020404" pitchFamily="49" charset="0"/>
              </a:rPr>
              <a:t>'Date'</a:t>
            </a:r>
            <a:r>
              <a:rPr lang="en-IN" sz="6400" b="0" dirty="0">
                <a:solidFill>
                  <a:srgbClr val="000000"/>
                </a:solidFill>
                <a:effectLst/>
                <a:latin typeface="Courier New" panose="02070309020205020404" pitchFamily="49" charset="0"/>
              </a:rPr>
              <a:t>].</a:t>
            </a:r>
            <a:r>
              <a:rPr lang="en-IN" sz="6400" b="0" dirty="0" err="1">
                <a:solidFill>
                  <a:srgbClr val="000000"/>
                </a:solidFill>
                <a:effectLst/>
                <a:latin typeface="Courier New" panose="02070309020205020404" pitchFamily="49" charset="0"/>
              </a:rPr>
              <a:t>dt.month</a:t>
            </a:r>
            <a:endParaRPr lang="en-IN" sz="6400" b="0" dirty="0">
              <a:solidFill>
                <a:srgbClr val="000000"/>
              </a:solidFill>
              <a:effectLst/>
              <a:latin typeface="Courier New" panose="02070309020205020404" pitchFamily="49" charset="0"/>
            </a:endParaRPr>
          </a:p>
          <a:p>
            <a:pPr>
              <a:lnSpc>
                <a:spcPts val="1425"/>
              </a:lnSpc>
            </a:pPr>
            <a:r>
              <a:rPr lang="en-IN" sz="6400" b="0" dirty="0">
                <a:solidFill>
                  <a:srgbClr val="000000"/>
                </a:solidFill>
                <a:effectLst/>
                <a:latin typeface="Courier New" panose="02070309020205020404" pitchFamily="49" charset="0"/>
              </a:rPr>
              <a:t>train_data[</a:t>
            </a:r>
            <a:r>
              <a:rPr lang="en-IN" sz="6400" b="0" dirty="0">
                <a:solidFill>
                  <a:srgbClr val="A31515"/>
                </a:solidFill>
                <a:effectLst/>
                <a:latin typeface="Courier New" panose="02070309020205020404" pitchFamily="49" charset="0"/>
              </a:rPr>
              <a:t>'Day'</a:t>
            </a:r>
            <a:r>
              <a:rPr lang="en-IN" sz="6400" b="0" dirty="0">
                <a:solidFill>
                  <a:srgbClr val="000000"/>
                </a:solidFill>
                <a:effectLst/>
                <a:latin typeface="Courier New" panose="02070309020205020404" pitchFamily="49" charset="0"/>
              </a:rPr>
              <a:t>] = train_data[</a:t>
            </a:r>
            <a:r>
              <a:rPr lang="en-IN" sz="6400" b="0" dirty="0">
                <a:solidFill>
                  <a:srgbClr val="A31515"/>
                </a:solidFill>
                <a:effectLst/>
                <a:latin typeface="Courier New" panose="02070309020205020404" pitchFamily="49" charset="0"/>
              </a:rPr>
              <a:t>'Date'</a:t>
            </a:r>
            <a:r>
              <a:rPr lang="en-IN" sz="6400" b="0" dirty="0">
                <a:solidFill>
                  <a:srgbClr val="000000"/>
                </a:solidFill>
                <a:effectLst/>
                <a:latin typeface="Courier New" panose="02070309020205020404" pitchFamily="49" charset="0"/>
              </a:rPr>
              <a:t>].</a:t>
            </a:r>
            <a:r>
              <a:rPr lang="en-IN" sz="6400" b="0" dirty="0" err="1">
                <a:solidFill>
                  <a:srgbClr val="000000"/>
                </a:solidFill>
                <a:effectLst/>
                <a:latin typeface="Courier New" panose="02070309020205020404" pitchFamily="49" charset="0"/>
              </a:rPr>
              <a:t>dt.day</a:t>
            </a:r>
            <a:endParaRPr lang="en-IN" sz="6400" b="0" dirty="0">
              <a:solidFill>
                <a:srgbClr val="000000"/>
              </a:solidFill>
              <a:effectLst/>
              <a:latin typeface="Courier New" panose="02070309020205020404" pitchFamily="49" charset="0"/>
            </a:endParaRPr>
          </a:p>
          <a:p>
            <a:pPr>
              <a:lnSpc>
                <a:spcPts val="1425"/>
              </a:lnSpc>
            </a:pPr>
            <a:r>
              <a:rPr lang="en-IN" sz="6400" b="0" dirty="0">
                <a:solidFill>
                  <a:srgbClr val="000000"/>
                </a:solidFill>
                <a:effectLst/>
                <a:latin typeface="Courier New" panose="02070309020205020404" pitchFamily="49" charset="0"/>
              </a:rPr>
              <a:t>train_data[</a:t>
            </a:r>
            <a:r>
              <a:rPr lang="en-IN" sz="6400" b="0" dirty="0">
                <a:solidFill>
                  <a:srgbClr val="A31515"/>
                </a:solidFill>
                <a:effectLst/>
                <a:latin typeface="Courier New" panose="02070309020205020404" pitchFamily="49" charset="0"/>
              </a:rPr>
              <a:t>'</a:t>
            </a:r>
            <a:r>
              <a:rPr lang="en-IN" sz="6400" b="0" dirty="0" err="1">
                <a:solidFill>
                  <a:srgbClr val="A31515"/>
                </a:solidFill>
                <a:effectLst/>
                <a:latin typeface="Courier New" panose="02070309020205020404" pitchFamily="49" charset="0"/>
              </a:rPr>
              <a:t>WeekOfYear</a:t>
            </a:r>
            <a:r>
              <a:rPr lang="en-IN" sz="6400" b="0" dirty="0">
                <a:solidFill>
                  <a:srgbClr val="A31515"/>
                </a:solidFill>
                <a:effectLst/>
                <a:latin typeface="Courier New" panose="02070309020205020404" pitchFamily="49" charset="0"/>
              </a:rPr>
              <a:t>'</a:t>
            </a:r>
            <a:r>
              <a:rPr lang="en-IN" sz="6400" b="0" dirty="0">
                <a:solidFill>
                  <a:srgbClr val="000000"/>
                </a:solidFill>
                <a:effectLst/>
                <a:latin typeface="Courier New" panose="02070309020205020404" pitchFamily="49" charset="0"/>
              </a:rPr>
              <a:t>] = </a:t>
            </a:r>
            <a:r>
              <a:rPr lang="en-IN" sz="6400" b="0" dirty="0" err="1">
                <a:solidFill>
                  <a:srgbClr val="000000"/>
                </a:solidFill>
                <a:effectLst/>
                <a:latin typeface="Courier New" panose="02070309020205020404" pitchFamily="49" charset="0"/>
              </a:rPr>
              <a:t>train_data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'Date'</a:t>
            </a:r>
            <a:r>
              <a:rPr lang="en-IN" sz="6400" b="0" dirty="0">
                <a:solidFill>
                  <a:srgbClr val="000000"/>
                </a:solidFill>
                <a:effectLst/>
                <a:latin typeface="Courier New" panose="02070309020205020404" pitchFamily="49" charset="0"/>
              </a:rPr>
              <a:t>].</a:t>
            </a:r>
            <a:r>
              <a:rPr lang="en-IN" sz="6400" b="0" dirty="0" err="1">
                <a:solidFill>
                  <a:srgbClr val="000000"/>
                </a:solidFill>
                <a:effectLst/>
                <a:latin typeface="Courier New" panose="02070309020205020404" pitchFamily="49" charset="0"/>
              </a:rPr>
              <a:t>dt.isocalendar</a:t>
            </a:r>
            <a:r>
              <a:rPr lang="en-IN" sz="6400" b="0" dirty="0">
                <a:solidFill>
                  <a:srgbClr val="000000"/>
                </a:solidFill>
                <a:effectLst/>
                <a:latin typeface="Courier New" panose="02070309020205020404" pitchFamily="49" charset="0"/>
              </a:rPr>
              <a:t>().week</a:t>
            </a:r>
          </a:p>
          <a:p>
            <a:pPr>
              <a:lnSpc>
                <a:spcPts val="1425"/>
              </a:lnSpc>
            </a:pPr>
            <a:r>
              <a:rPr lang="en-IN" sz="6400" b="0" dirty="0" err="1">
                <a:solidFill>
                  <a:srgbClr val="000000"/>
                </a:solidFill>
                <a:effectLst/>
                <a:latin typeface="Courier New" panose="02070309020205020404" pitchFamily="49" charset="0"/>
              </a:rPr>
              <a:t>train_data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a:t>
            </a:r>
            <a:r>
              <a:rPr lang="en-IN" sz="6400" b="0" dirty="0" err="1">
                <a:solidFill>
                  <a:srgbClr val="A31515"/>
                </a:solidFill>
                <a:effectLst/>
                <a:latin typeface="Courier New" panose="02070309020205020404" pitchFamily="49" charset="0"/>
              </a:rPr>
              <a:t>DayOfWeek</a:t>
            </a:r>
            <a:r>
              <a:rPr lang="en-IN" sz="6400" b="0" dirty="0">
                <a:solidFill>
                  <a:srgbClr val="A31515"/>
                </a:solidFill>
                <a:effectLst/>
                <a:latin typeface="Courier New" panose="02070309020205020404" pitchFamily="49" charset="0"/>
              </a:rPr>
              <a:t>'</a:t>
            </a:r>
            <a:r>
              <a:rPr lang="en-IN" sz="6400" b="0" dirty="0">
                <a:solidFill>
                  <a:srgbClr val="000000"/>
                </a:solidFill>
                <a:effectLst/>
                <a:latin typeface="Courier New" panose="02070309020205020404" pitchFamily="49" charset="0"/>
              </a:rPr>
              <a:t>] = </a:t>
            </a:r>
            <a:r>
              <a:rPr lang="en-IN" sz="6400" b="0" dirty="0" err="1">
                <a:solidFill>
                  <a:srgbClr val="000000"/>
                </a:solidFill>
                <a:effectLst/>
                <a:latin typeface="Courier New" panose="02070309020205020404" pitchFamily="49" charset="0"/>
              </a:rPr>
              <a:t>train_data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'Date'</a:t>
            </a:r>
            <a:r>
              <a:rPr lang="en-IN" sz="6400" b="0" dirty="0">
                <a:solidFill>
                  <a:srgbClr val="000000"/>
                </a:solidFill>
                <a:effectLst/>
                <a:latin typeface="Courier New" panose="02070309020205020404" pitchFamily="49" charset="0"/>
              </a:rPr>
              <a:t>].</a:t>
            </a:r>
            <a:r>
              <a:rPr lang="en-IN" sz="6400" b="0" dirty="0" err="1">
                <a:solidFill>
                  <a:srgbClr val="000000"/>
                </a:solidFill>
                <a:effectLst/>
                <a:latin typeface="Courier New" panose="02070309020205020404" pitchFamily="49" charset="0"/>
              </a:rPr>
              <a:t>dt.dayofweek</a:t>
            </a:r>
            <a:endParaRPr lang="en-IN" sz="6400" b="0" dirty="0">
              <a:solidFill>
                <a:srgbClr val="000000"/>
              </a:solidFill>
              <a:effectLst/>
              <a:latin typeface="Courier New" panose="02070309020205020404" pitchFamily="49" charset="0"/>
            </a:endParaRPr>
          </a:p>
          <a:p>
            <a:pPr>
              <a:lnSpc>
                <a:spcPts val="1425"/>
              </a:lnSpc>
            </a:pPr>
            <a:r>
              <a:rPr lang="en-IN" sz="6400" b="0" dirty="0" err="1">
                <a:solidFill>
                  <a:srgbClr val="000000"/>
                </a:solidFill>
                <a:effectLst/>
                <a:latin typeface="Courier New" panose="02070309020205020404" pitchFamily="49" charset="0"/>
              </a:rPr>
              <a:t>train_data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a:t>
            </a:r>
            <a:r>
              <a:rPr lang="en-IN" sz="6400" b="0" dirty="0" err="1">
                <a:solidFill>
                  <a:srgbClr val="A31515"/>
                </a:solidFill>
                <a:effectLst/>
                <a:latin typeface="Courier New" panose="02070309020205020404" pitchFamily="49" charset="0"/>
              </a:rPr>
              <a:t>IsHoliday</a:t>
            </a:r>
            <a:r>
              <a:rPr lang="en-IN" sz="6400" b="0" dirty="0">
                <a:solidFill>
                  <a:srgbClr val="A31515"/>
                </a:solidFill>
                <a:effectLst/>
                <a:latin typeface="Courier New" panose="02070309020205020404" pitchFamily="49" charset="0"/>
              </a:rPr>
              <a:t>'</a:t>
            </a:r>
            <a:r>
              <a:rPr lang="en-IN" sz="6400" b="0" dirty="0">
                <a:solidFill>
                  <a:srgbClr val="000000"/>
                </a:solidFill>
                <a:effectLst/>
                <a:latin typeface="Courier New" panose="02070309020205020404" pitchFamily="49" charset="0"/>
              </a:rPr>
              <a:t>] = </a:t>
            </a:r>
            <a:r>
              <a:rPr lang="en-IN" sz="6400" b="0" dirty="0" err="1">
                <a:solidFill>
                  <a:srgbClr val="000000"/>
                </a:solidFill>
                <a:effectLst/>
                <a:latin typeface="Courier New" panose="02070309020205020404" pitchFamily="49" charset="0"/>
              </a:rPr>
              <a:t>train_data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a:t>
            </a:r>
            <a:r>
              <a:rPr lang="en-IN" sz="6400" b="0" dirty="0" err="1">
                <a:solidFill>
                  <a:srgbClr val="A31515"/>
                </a:solidFill>
                <a:effectLst/>
                <a:latin typeface="Courier New" panose="02070309020205020404" pitchFamily="49" charset="0"/>
              </a:rPr>
              <a:t>StateHoliday</a:t>
            </a:r>
            <a:r>
              <a:rPr lang="en-IN" sz="6400" b="0" dirty="0">
                <a:solidFill>
                  <a:srgbClr val="A31515"/>
                </a:solidFill>
                <a:effectLst/>
                <a:latin typeface="Courier New" panose="02070309020205020404" pitchFamily="49" charset="0"/>
              </a:rPr>
              <a:t>'</a:t>
            </a:r>
            <a:r>
              <a:rPr lang="en-IN" sz="6400" b="0" dirty="0">
                <a:solidFill>
                  <a:srgbClr val="000000"/>
                </a:solidFill>
                <a:effectLst/>
                <a:latin typeface="Courier New" panose="02070309020205020404" pitchFamily="49" charset="0"/>
              </a:rPr>
              <a:t>].apply(</a:t>
            </a:r>
            <a:r>
              <a:rPr lang="en-IN" sz="6400" b="0" dirty="0">
                <a:solidFill>
                  <a:srgbClr val="0000FF"/>
                </a:solidFill>
                <a:effectLst/>
                <a:latin typeface="Courier New" panose="02070309020205020404" pitchFamily="49" charset="0"/>
              </a:rPr>
              <a:t>lambda</a:t>
            </a:r>
            <a:r>
              <a:rPr lang="en-IN" sz="6400" b="0" dirty="0">
                <a:solidFill>
                  <a:srgbClr val="000000"/>
                </a:solidFill>
                <a:effectLst/>
                <a:latin typeface="Courier New" panose="02070309020205020404" pitchFamily="49" charset="0"/>
              </a:rPr>
              <a:t> x :</a:t>
            </a:r>
            <a:r>
              <a:rPr lang="en-IN" sz="6400" b="0" dirty="0">
                <a:solidFill>
                  <a:srgbClr val="116644"/>
                </a:solidFill>
                <a:effectLst/>
                <a:latin typeface="Courier New" panose="02070309020205020404" pitchFamily="49" charset="0"/>
              </a:rPr>
              <a:t>1</a:t>
            </a:r>
            <a:r>
              <a:rPr lang="en-IN" sz="6400" b="0" dirty="0">
                <a:solidFill>
                  <a:srgbClr val="000000"/>
                </a:solidFill>
                <a:effectLst/>
                <a:latin typeface="Courier New" panose="02070309020205020404" pitchFamily="49" charset="0"/>
              </a:rPr>
              <a:t> </a:t>
            </a:r>
            <a:r>
              <a:rPr lang="en-IN" sz="6400" b="0" dirty="0">
                <a:solidFill>
                  <a:srgbClr val="AF00DB"/>
                </a:solidFill>
                <a:effectLst/>
                <a:latin typeface="Courier New" panose="02070309020205020404" pitchFamily="49" charset="0"/>
              </a:rPr>
              <a:t>if</a:t>
            </a:r>
            <a:r>
              <a:rPr lang="en-IN" sz="6400" b="0" dirty="0">
                <a:solidFill>
                  <a:srgbClr val="000000"/>
                </a:solidFill>
                <a:effectLst/>
                <a:latin typeface="Courier New" panose="02070309020205020404" pitchFamily="49" charset="0"/>
              </a:rPr>
              <a:t> x !=</a:t>
            </a:r>
            <a:r>
              <a:rPr lang="en-IN" sz="6400" b="0" dirty="0">
                <a:solidFill>
                  <a:srgbClr val="A31515"/>
                </a:solidFill>
                <a:effectLst/>
                <a:latin typeface="Courier New" panose="02070309020205020404" pitchFamily="49" charset="0"/>
              </a:rPr>
              <a:t>'0'</a:t>
            </a:r>
            <a:r>
              <a:rPr lang="en-IN" sz="6400" b="0" dirty="0">
                <a:solidFill>
                  <a:srgbClr val="000000"/>
                </a:solidFill>
                <a:effectLst/>
                <a:latin typeface="Courier New" panose="02070309020205020404" pitchFamily="49" charset="0"/>
              </a:rPr>
              <a:t> </a:t>
            </a:r>
            <a:r>
              <a:rPr lang="en-IN" sz="6400" b="0" dirty="0">
                <a:solidFill>
                  <a:srgbClr val="AF00DB"/>
                </a:solidFill>
                <a:effectLst/>
                <a:latin typeface="Courier New" panose="02070309020205020404" pitchFamily="49" charset="0"/>
              </a:rPr>
              <a:t>else</a:t>
            </a:r>
            <a:r>
              <a:rPr lang="en-IN" sz="6400" b="0" dirty="0">
                <a:solidFill>
                  <a:srgbClr val="000000"/>
                </a:solidFill>
                <a:effectLst/>
                <a:latin typeface="Courier New" panose="02070309020205020404" pitchFamily="49" charset="0"/>
              </a:rPr>
              <a:t> </a:t>
            </a:r>
            <a:r>
              <a:rPr lang="en-IN" sz="6400" b="0" dirty="0">
                <a:solidFill>
                  <a:srgbClr val="116644"/>
                </a:solidFill>
                <a:effectLst/>
                <a:latin typeface="Courier New" panose="02070309020205020404" pitchFamily="49" charset="0"/>
              </a:rPr>
              <a:t>0</a:t>
            </a:r>
            <a:r>
              <a:rPr lang="en-IN" sz="6400" b="0" dirty="0">
                <a:solidFill>
                  <a:srgbClr val="000000"/>
                </a:solidFill>
                <a:effectLst/>
                <a:latin typeface="Courier New" panose="02070309020205020404" pitchFamily="49" charset="0"/>
              </a:rPr>
              <a:t>)</a:t>
            </a:r>
          </a:p>
          <a:p>
            <a:pPr>
              <a:lnSpc>
                <a:spcPts val="1425"/>
              </a:lnSpc>
            </a:pPr>
            <a:br>
              <a:rPr lang="en-IN" b="0" dirty="0">
                <a:solidFill>
                  <a:srgbClr val="000000"/>
                </a:solidFill>
                <a:effectLst/>
                <a:latin typeface="Courier New" panose="02070309020205020404" pitchFamily="49" charset="0"/>
              </a:rPr>
            </a:br>
            <a:endParaRPr lang="en-IN" b="0" dirty="0">
              <a:solidFill>
                <a:srgbClr val="000000"/>
              </a:solidFill>
              <a:effectLst/>
              <a:latin typeface="Courier New" panose="02070309020205020404" pitchFamily="49" charset="0"/>
            </a:endParaRPr>
          </a:p>
          <a:p>
            <a:endParaRPr lang="en-IN" dirty="0"/>
          </a:p>
        </p:txBody>
      </p:sp>
      <p:sp>
        <p:nvSpPr>
          <p:cNvPr id="4" name="Content Placeholder 3">
            <a:extLst>
              <a:ext uri="{FF2B5EF4-FFF2-40B4-BE49-F238E27FC236}">
                <a16:creationId xmlns:a16="http://schemas.microsoft.com/office/drawing/2014/main" id="{58CE050A-7FB0-B9C0-AE73-8AF49309BF78}"/>
              </a:ext>
            </a:extLst>
          </p:cNvPr>
          <p:cNvSpPr>
            <a:spLocks noGrp="1"/>
          </p:cNvSpPr>
          <p:nvPr>
            <p:ph sz="half" idx="2"/>
          </p:nvPr>
        </p:nvSpPr>
        <p:spPr/>
        <p:txBody>
          <a:bodyPr>
            <a:normAutofit fontScale="25000" lnSpcReduction="20000"/>
          </a:bodyPr>
          <a:lstStyle/>
          <a:p>
            <a:pPr>
              <a:lnSpc>
                <a:spcPts val="1425"/>
              </a:lnSpc>
            </a:pP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'Year'</a:t>
            </a:r>
            <a:r>
              <a:rPr lang="en-IN" sz="6400" b="0" dirty="0">
                <a:solidFill>
                  <a:srgbClr val="000000"/>
                </a:solidFill>
                <a:effectLst/>
                <a:latin typeface="Courier New" panose="02070309020205020404" pitchFamily="49" charset="0"/>
              </a:rPr>
              <a:t>] = </a:t>
            </a: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'Date'</a:t>
            </a:r>
            <a:r>
              <a:rPr lang="en-IN" sz="6400" b="0" dirty="0">
                <a:solidFill>
                  <a:srgbClr val="000000"/>
                </a:solidFill>
                <a:effectLst/>
                <a:latin typeface="Courier New" panose="02070309020205020404" pitchFamily="49" charset="0"/>
              </a:rPr>
              <a:t>].</a:t>
            </a:r>
            <a:r>
              <a:rPr lang="en-IN" sz="6400" b="0" dirty="0" err="1">
                <a:solidFill>
                  <a:srgbClr val="000000"/>
                </a:solidFill>
                <a:effectLst/>
                <a:latin typeface="Courier New" panose="02070309020205020404" pitchFamily="49" charset="0"/>
              </a:rPr>
              <a:t>dt.year</a:t>
            </a:r>
            <a:endParaRPr lang="en-IN" sz="6400" b="0" dirty="0">
              <a:solidFill>
                <a:srgbClr val="000000"/>
              </a:solidFill>
              <a:effectLst/>
              <a:latin typeface="Courier New" panose="02070309020205020404" pitchFamily="49" charset="0"/>
            </a:endParaRPr>
          </a:p>
          <a:p>
            <a:pPr>
              <a:lnSpc>
                <a:spcPts val="1425"/>
              </a:lnSpc>
            </a:pP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'Month'</a:t>
            </a:r>
            <a:r>
              <a:rPr lang="en-IN" sz="6400" b="0" dirty="0">
                <a:solidFill>
                  <a:srgbClr val="000000"/>
                </a:solidFill>
                <a:effectLst/>
                <a:latin typeface="Courier New" panose="02070309020205020404" pitchFamily="49" charset="0"/>
              </a:rPr>
              <a:t>] = </a:t>
            </a: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'Date'</a:t>
            </a:r>
            <a:r>
              <a:rPr lang="en-IN" sz="6400" b="0" dirty="0">
                <a:solidFill>
                  <a:srgbClr val="000000"/>
                </a:solidFill>
                <a:effectLst/>
                <a:latin typeface="Courier New" panose="02070309020205020404" pitchFamily="49" charset="0"/>
              </a:rPr>
              <a:t>].</a:t>
            </a:r>
            <a:r>
              <a:rPr lang="en-IN" sz="6400" b="0" dirty="0" err="1">
                <a:solidFill>
                  <a:srgbClr val="000000"/>
                </a:solidFill>
                <a:effectLst/>
                <a:latin typeface="Courier New" panose="02070309020205020404" pitchFamily="49" charset="0"/>
              </a:rPr>
              <a:t>dt.month</a:t>
            </a:r>
            <a:endParaRPr lang="en-IN" sz="6400" b="0" dirty="0">
              <a:solidFill>
                <a:srgbClr val="000000"/>
              </a:solidFill>
              <a:effectLst/>
              <a:latin typeface="Courier New" panose="02070309020205020404" pitchFamily="49" charset="0"/>
            </a:endParaRPr>
          </a:p>
          <a:p>
            <a:pPr>
              <a:lnSpc>
                <a:spcPts val="1425"/>
              </a:lnSpc>
            </a:pP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'Day'</a:t>
            </a:r>
            <a:r>
              <a:rPr lang="en-IN" sz="6400" b="0" dirty="0">
                <a:solidFill>
                  <a:srgbClr val="000000"/>
                </a:solidFill>
                <a:effectLst/>
                <a:latin typeface="Courier New" panose="02070309020205020404" pitchFamily="49" charset="0"/>
              </a:rPr>
              <a:t>] = </a:t>
            </a: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'Date'</a:t>
            </a:r>
            <a:r>
              <a:rPr lang="en-IN" sz="6400" b="0" dirty="0">
                <a:solidFill>
                  <a:srgbClr val="000000"/>
                </a:solidFill>
                <a:effectLst/>
                <a:latin typeface="Courier New" panose="02070309020205020404" pitchFamily="49" charset="0"/>
              </a:rPr>
              <a:t>].</a:t>
            </a:r>
            <a:r>
              <a:rPr lang="en-IN" sz="6400" b="0" dirty="0" err="1">
                <a:solidFill>
                  <a:srgbClr val="000000"/>
                </a:solidFill>
                <a:effectLst/>
                <a:latin typeface="Courier New" panose="02070309020205020404" pitchFamily="49" charset="0"/>
              </a:rPr>
              <a:t>dt.day</a:t>
            </a:r>
            <a:endParaRPr lang="en-IN" sz="6400" b="0" dirty="0">
              <a:solidFill>
                <a:srgbClr val="000000"/>
              </a:solidFill>
              <a:effectLst/>
              <a:latin typeface="Courier New" panose="02070309020205020404" pitchFamily="49" charset="0"/>
            </a:endParaRPr>
          </a:p>
          <a:p>
            <a:pPr>
              <a:lnSpc>
                <a:spcPts val="1425"/>
              </a:lnSpc>
            </a:pP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a:t>
            </a:r>
            <a:r>
              <a:rPr lang="en-IN" sz="6400" b="0" dirty="0" err="1">
                <a:solidFill>
                  <a:srgbClr val="A31515"/>
                </a:solidFill>
                <a:effectLst/>
                <a:latin typeface="Courier New" panose="02070309020205020404" pitchFamily="49" charset="0"/>
              </a:rPr>
              <a:t>WeekOfYear</a:t>
            </a:r>
            <a:r>
              <a:rPr lang="en-IN" sz="6400" b="0" dirty="0">
                <a:solidFill>
                  <a:srgbClr val="A31515"/>
                </a:solidFill>
                <a:effectLst/>
                <a:latin typeface="Courier New" panose="02070309020205020404" pitchFamily="49" charset="0"/>
              </a:rPr>
              <a:t>'</a:t>
            </a:r>
            <a:r>
              <a:rPr lang="en-IN" sz="6400" b="0" dirty="0">
                <a:solidFill>
                  <a:srgbClr val="000000"/>
                </a:solidFill>
                <a:effectLst/>
                <a:latin typeface="Courier New" panose="02070309020205020404" pitchFamily="49" charset="0"/>
              </a:rPr>
              <a:t>] = </a:t>
            </a: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'Date'</a:t>
            </a:r>
            <a:r>
              <a:rPr lang="en-IN" sz="6400" b="0" dirty="0">
                <a:solidFill>
                  <a:srgbClr val="000000"/>
                </a:solidFill>
                <a:effectLst/>
                <a:latin typeface="Courier New" panose="02070309020205020404" pitchFamily="49" charset="0"/>
              </a:rPr>
              <a:t>].</a:t>
            </a:r>
            <a:r>
              <a:rPr lang="en-IN" sz="6400" b="0" dirty="0" err="1">
                <a:solidFill>
                  <a:srgbClr val="000000"/>
                </a:solidFill>
                <a:effectLst/>
                <a:latin typeface="Courier New" panose="02070309020205020404" pitchFamily="49" charset="0"/>
              </a:rPr>
              <a:t>dt.isocalendar</a:t>
            </a:r>
            <a:r>
              <a:rPr lang="en-IN" sz="6400" b="0" dirty="0">
                <a:solidFill>
                  <a:srgbClr val="000000"/>
                </a:solidFill>
                <a:effectLst/>
                <a:latin typeface="Courier New" panose="02070309020205020404" pitchFamily="49" charset="0"/>
              </a:rPr>
              <a:t>().week</a:t>
            </a:r>
          </a:p>
          <a:p>
            <a:pPr>
              <a:lnSpc>
                <a:spcPts val="1425"/>
              </a:lnSpc>
            </a:pP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a:t>
            </a:r>
            <a:r>
              <a:rPr lang="en-IN" sz="6400" b="0" dirty="0" err="1">
                <a:solidFill>
                  <a:srgbClr val="A31515"/>
                </a:solidFill>
                <a:effectLst/>
                <a:latin typeface="Courier New" panose="02070309020205020404" pitchFamily="49" charset="0"/>
              </a:rPr>
              <a:t>DayOfWeek</a:t>
            </a:r>
            <a:r>
              <a:rPr lang="en-IN" sz="6400" b="0" dirty="0">
                <a:solidFill>
                  <a:srgbClr val="A31515"/>
                </a:solidFill>
                <a:effectLst/>
                <a:latin typeface="Courier New" panose="02070309020205020404" pitchFamily="49" charset="0"/>
              </a:rPr>
              <a:t>'</a:t>
            </a:r>
            <a:r>
              <a:rPr lang="en-IN" sz="6400" b="0" dirty="0">
                <a:solidFill>
                  <a:srgbClr val="000000"/>
                </a:solidFill>
                <a:effectLst/>
                <a:latin typeface="Courier New" panose="02070309020205020404" pitchFamily="49" charset="0"/>
              </a:rPr>
              <a:t>] = </a:t>
            </a: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'Date'</a:t>
            </a:r>
            <a:r>
              <a:rPr lang="en-IN" sz="6400" b="0" dirty="0">
                <a:solidFill>
                  <a:srgbClr val="000000"/>
                </a:solidFill>
                <a:effectLst/>
                <a:latin typeface="Courier New" panose="02070309020205020404" pitchFamily="49" charset="0"/>
              </a:rPr>
              <a:t>].</a:t>
            </a:r>
            <a:r>
              <a:rPr lang="en-IN" sz="6400" b="0" dirty="0" err="1">
                <a:solidFill>
                  <a:srgbClr val="000000"/>
                </a:solidFill>
                <a:effectLst/>
                <a:latin typeface="Courier New" panose="02070309020205020404" pitchFamily="49" charset="0"/>
              </a:rPr>
              <a:t>dt.dayofweek</a:t>
            </a:r>
            <a:endParaRPr lang="en-IN" sz="6400" b="0" dirty="0">
              <a:solidFill>
                <a:srgbClr val="000000"/>
              </a:solidFill>
              <a:effectLst/>
              <a:latin typeface="Courier New" panose="02070309020205020404" pitchFamily="49" charset="0"/>
            </a:endParaRPr>
          </a:p>
          <a:p>
            <a:pPr>
              <a:lnSpc>
                <a:spcPts val="1425"/>
              </a:lnSpc>
            </a:pP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a:t>
            </a:r>
            <a:r>
              <a:rPr lang="en-IN" sz="6400" b="0" dirty="0" err="1">
                <a:solidFill>
                  <a:srgbClr val="A31515"/>
                </a:solidFill>
                <a:effectLst/>
                <a:latin typeface="Courier New" panose="02070309020205020404" pitchFamily="49" charset="0"/>
              </a:rPr>
              <a:t>IsHoliday</a:t>
            </a:r>
            <a:r>
              <a:rPr lang="en-IN" sz="6400" b="0" dirty="0">
                <a:solidFill>
                  <a:srgbClr val="A31515"/>
                </a:solidFill>
                <a:effectLst/>
                <a:latin typeface="Courier New" panose="02070309020205020404" pitchFamily="49" charset="0"/>
              </a:rPr>
              <a:t>'</a:t>
            </a:r>
            <a:r>
              <a:rPr lang="en-IN" sz="6400" b="0" dirty="0">
                <a:solidFill>
                  <a:srgbClr val="000000"/>
                </a:solidFill>
                <a:effectLst/>
                <a:latin typeface="Courier New" panose="02070309020205020404" pitchFamily="49" charset="0"/>
              </a:rPr>
              <a:t>] = </a:t>
            </a:r>
            <a:r>
              <a:rPr lang="en-IN" sz="6400" b="0" dirty="0" err="1">
                <a:solidFill>
                  <a:srgbClr val="000000"/>
                </a:solidFill>
                <a:effectLst/>
                <a:latin typeface="Courier New" panose="02070309020205020404" pitchFamily="49" charset="0"/>
              </a:rPr>
              <a:t>test_data</a:t>
            </a:r>
            <a:r>
              <a:rPr lang="en-IN" sz="6400" b="0" dirty="0">
                <a:solidFill>
                  <a:srgbClr val="000000"/>
                </a:solidFill>
                <a:effectLst/>
                <a:latin typeface="Courier New" panose="02070309020205020404" pitchFamily="49" charset="0"/>
              </a:rPr>
              <a:t>[</a:t>
            </a:r>
            <a:r>
              <a:rPr lang="en-IN" sz="6400" b="0" dirty="0">
                <a:solidFill>
                  <a:srgbClr val="A31515"/>
                </a:solidFill>
                <a:effectLst/>
                <a:latin typeface="Courier New" panose="02070309020205020404" pitchFamily="49" charset="0"/>
              </a:rPr>
              <a:t>'</a:t>
            </a:r>
            <a:r>
              <a:rPr lang="en-IN" sz="6400" b="0" dirty="0" err="1">
                <a:solidFill>
                  <a:srgbClr val="A31515"/>
                </a:solidFill>
                <a:effectLst/>
                <a:latin typeface="Courier New" panose="02070309020205020404" pitchFamily="49" charset="0"/>
              </a:rPr>
              <a:t>StateHoliday</a:t>
            </a:r>
            <a:r>
              <a:rPr lang="en-IN" sz="6400" b="0" dirty="0">
                <a:solidFill>
                  <a:srgbClr val="A31515"/>
                </a:solidFill>
                <a:effectLst/>
                <a:latin typeface="Courier New" panose="02070309020205020404" pitchFamily="49" charset="0"/>
              </a:rPr>
              <a:t>'</a:t>
            </a:r>
            <a:r>
              <a:rPr lang="en-IN" sz="6400" b="0" dirty="0">
                <a:solidFill>
                  <a:srgbClr val="000000"/>
                </a:solidFill>
                <a:effectLst/>
                <a:latin typeface="Courier New" panose="02070309020205020404" pitchFamily="49" charset="0"/>
              </a:rPr>
              <a:t>].apply(</a:t>
            </a:r>
            <a:r>
              <a:rPr lang="en-IN" sz="6400" b="0" dirty="0">
                <a:solidFill>
                  <a:srgbClr val="0000FF"/>
                </a:solidFill>
                <a:effectLst/>
                <a:latin typeface="Courier New" panose="02070309020205020404" pitchFamily="49" charset="0"/>
              </a:rPr>
              <a:t>lambda</a:t>
            </a:r>
            <a:r>
              <a:rPr lang="en-IN" sz="6400" b="0" dirty="0">
                <a:solidFill>
                  <a:srgbClr val="000000"/>
                </a:solidFill>
                <a:effectLst/>
                <a:latin typeface="Courier New" panose="02070309020205020404" pitchFamily="49" charset="0"/>
              </a:rPr>
              <a:t> x :</a:t>
            </a:r>
            <a:r>
              <a:rPr lang="en-IN" sz="6400" b="0" dirty="0">
                <a:solidFill>
                  <a:srgbClr val="116644"/>
                </a:solidFill>
                <a:effectLst/>
                <a:latin typeface="Courier New" panose="02070309020205020404" pitchFamily="49" charset="0"/>
              </a:rPr>
              <a:t>1</a:t>
            </a:r>
            <a:r>
              <a:rPr lang="en-IN" sz="6400" b="0" dirty="0">
                <a:solidFill>
                  <a:srgbClr val="000000"/>
                </a:solidFill>
                <a:effectLst/>
                <a:latin typeface="Courier New" panose="02070309020205020404" pitchFamily="49" charset="0"/>
              </a:rPr>
              <a:t> </a:t>
            </a:r>
            <a:r>
              <a:rPr lang="en-IN" sz="6400" b="0" dirty="0">
                <a:solidFill>
                  <a:srgbClr val="AF00DB"/>
                </a:solidFill>
                <a:effectLst/>
                <a:latin typeface="Courier New" panose="02070309020205020404" pitchFamily="49" charset="0"/>
              </a:rPr>
              <a:t>if</a:t>
            </a:r>
            <a:r>
              <a:rPr lang="en-IN" sz="6400" b="0" dirty="0">
                <a:solidFill>
                  <a:srgbClr val="000000"/>
                </a:solidFill>
                <a:effectLst/>
                <a:latin typeface="Courier New" panose="02070309020205020404" pitchFamily="49" charset="0"/>
              </a:rPr>
              <a:t> x !=</a:t>
            </a:r>
            <a:r>
              <a:rPr lang="en-IN" sz="6400" b="0" dirty="0">
                <a:solidFill>
                  <a:srgbClr val="A31515"/>
                </a:solidFill>
                <a:effectLst/>
                <a:latin typeface="Courier New" panose="02070309020205020404" pitchFamily="49" charset="0"/>
              </a:rPr>
              <a:t>'0'</a:t>
            </a:r>
            <a:r>
              <a:rPr lang="en-IN" sz="6400" b="0" dirty="0">
                <a:solidFill>
                  <a:srgbClr val="000000"/>
                </a:solidFill>
                <a:effectLst/>
                <a:latin typeface="Courier New" panose="02070309020205020404" pitchFamily="49" charset="0"/>
              </a:rPr>
              <a:t> </a:t>
            </a:r>
            <a:r>
              <a:rPr lang="en-IN" sz="6400" b="0" dirty="0">
                <a:solidFill>
                  <a:srgbClr val="AF00DB"/>
                </a:solidFill>
                <a:effectLst/>
                <a:latin typeface="Courier New" panose="02070309020205020404" pitchFamily="49" charset="0"/>
              </a:rPr>
              <a:t>else</a:t>
            </a:r>
            <a:r>
              <a:rPr lang="en-IN" sz="6400" b="0" dirty="0">
                <a:solidFill>
                  <a:srgbClr val="000000"/>
                </a:solidFill>
                <a:effectLst/>
                <a:latin typeface="Courier New" panose="02070309020205020404" pitchFamily="49" charset="0"/>
              </a:rPr>
              <a:t> </a:t>
            </a:r>
            <a:r>
              <a:rPr lang="en-IN" sz="6400" b="0" dirty="0">
                <a:solidFill>
                  <a:srgbClr val="116644"/>
                </a:solidFill>
                <a:effectLst/>
                <a:latin typeface="Courier New" panose="02070309020205020404" pitchFamily="49" charset="0"/>
              </a:rPr>
              <a:t>0</a:t>
            </a:r>
            <a:r>
              <a:rPr lang="en-IN" sz="6400" b="0" dirty="0">
                <a:solidFill>
                  <a:srgbClr val="000000"/>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3291974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8125-4B75-10E4-BECE-7A4CA8253C23}"/>
              </a:ext>
            </a:extLst>
          </p:cNvPr>
          <p:cNvSpPr>
            <a:spLocks noGrp="1"/>
          </p:cNvSpPr>
          <p:nvPr>
            <p:ph type="title"/>
          </p:nvPr>
        </p:nvSpPr>
        <p:spPr/>
        <p:txBody>
          <a:bodyPr/>
          <a:lstStyle/>
          <a:p>
            <a:r>
              <a:rPr lang="en-US" dirty="0"/>
              <a:t>Feature Engineering for feeding the train and test data </a:t>
            </a:r>
            <a:endParaRPr lang="en-IN" dirty="0"/>
          </a:p>
        </p:txBody>
      </p:sp>
      <p:sp>
        <p:nvSpPr>
          <p:cNvPr id="3" name="Content Placeholder 2">
            <a:extLst>
              <a:ext uri="{FF2B5EF4-FFF2-40B4-BE49-F238E27FC236}">
                <a16:creationId xmlns:a16="http://schemas.microsoft.com/office/drawing/2014/main" id="{67C04139-2C4E-2269-974E-7B0E8BAB6A87}"/>
              </a:ext>
            </a:extLst>
          </p:cNvPr>
          <p:cNvSpPr>
            <a:spLocks noGrp="1"/>
          </p:cNvSpPr>
          <p:nvPr>
            <p:ph idx="1"/>
          </p:nvPr>
        </p:nvSpPr>
        <p:spPr/>
        <p:txBody>
          <a:bodyPr>
            <a:normAutofit fontScale="77500" lnSpcReduction="20000"/>
          </a:bodyPr>
          <a:lstStyle/>
          <a:p>
            <a:pPr>
              <a:lnSpc>
                <a:spcPts val="1425"/>
              </a:lnSpc>
            </a:pPr>
            <a:r>
              <a:rPr lang="en-IN" b="0" dirty="0">
                <a:solidFill>
                  <a:srgbClr val="008000"/>
                </a:solidFill>
                <a:effectLst/>
                <a:latin typeface="Courier New" panose="02070309020205020404" pitchFamily="49" charset="0"/>
              </a:rPr>
              <a:t># Add lag features (past sales for the last 6 weeks)</a:t>
            </a:r>
            <a:endParaRPr lang="en-IN" b="0" dirty="0">
              <a:solidFill>
                <a:srgbClr val="000000"/>
              </a:solidFill>
              <a:effectLst/>
              <a:latin typeface="Courier New" panose="02070309020205020404" pitchFamily="49" charset="0"/>
            </a:endParaRPr>
          </a:p>
          <a:p>
            <a:pPr>
              <a:lnSpc>
                <a:spcPts val="1425"/>
              </a:lnSpc>
            </a:pPr>
            <a:r>
              <a:rPr lang="en-IN" b="0" dirty="0">
                <a:solidFill>
                  <a:srgbClr val="AF00DB"/>
                </a:solidFill>
                <a:effectLst/>
                <a:latin typeface="Courier New" panose="02070309020205020404" pitchFamily="49" charset="0"/>
              </a:rPr>
              <a:t>for</a:t>
            </a:r>
            <a:r>
              <a:rPr lang="en-IN" b="0" dirty="0">
                <a:solidFill>
                  <a:srgbClr val="000000"/>
                </a:solidFill>
                <a:effectLst/>
                <a:latin typeface="Courier New" panose="02070309020205020404" pitchFamily="49" charset="0"/>
              </a:rPr>
              <a:t> lag </a:t>
            </a:r>
            <a:r>
              <a:rPr lang="en-IN" b="0" dirty="0">
                <a:solidFill>
                  <a:srgbClr val="0000FF"/>
                </a:solidFill>
                <a:effectLst/>
                <a:latin typeface="Courier New" panose="02070309020205020404" pitchFamily="49" charset="0"/>
              </a:rPr>
              <a:t>in</a:t>
            </a:r>
            <a:r>
              <a:rPr lang="en-IN" b="0" dirty="0">
                <a:solidFill>
                  <a:srgbClr val="000000"/>
                </a:solidFill>
                <a:effectLst/>
                <a:latin typeface="Courier New" panose="02070309020205020404" pitchFamily="49" charset="0"/>
              </a:rPr>
              <a:t> </a:t>
            </a:r>
            <a:r>
              <a:rPr lang="en-IN" b="0" dirty="0">
                <a:solidFill>
                  <a:srgbClr val="795E26"/>
                </a:solidFill>
                <a:effectLst/>
                <a:latin typeface="Courier New" panose="02070309020205020404" pitchFamily="49" charset="0"/>
              </a:rPr>
              <a:t>range</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a:t>
            </a:r>
            <a:r>
              <a:rPr lang="en-IN" b="0" dirty="0">
                <a:solidFill>
                  <a:srgbClr val="000000"/>
                </a:solidFill>
                <a:effectLst/>
                <a:latin typeface="Courier New" panose="02070309020205020404" pitchFamily="49" charset="0"/>
              </a:rPr>
              <a:t>, </a:t>
            </a:r>
            <a:r>
              <a:rPr lang="en-IN" b="0" dirty="0">
                <a:solidFill>
                  <a:srgbClr val="116644"/>
                </a:solidFill>
                <a:effectLst/>
                <a:latin typeface="Courier New" panose="02070309020205020404" pitchFamily="49" charset="0"/>
              </a:rPr>
              <a:t>7</a:t>
            </a:r>
            <a:r>
              <a:rPr lang="en-IN" b="0" dirty="0">
                <a:solidFill>
                  <a:srgbClr val="000000"/>
                </a:solidFill>
                <a:effectLst/>
                <a:latin typeface="Courier New" panose="02070309020205020404" pitchFamily="49" charset="0"/>
              </a:rPr>
              <a:t>):  </a:t>
            </a:r>
            <a:r>
              <a:rPr lang="en-IN" b="0" dirty="0">
                <a:solidFill>
                  <a:srgbClr val="008000"/>
                </a:solidFill>
                <a:effectLst/>
                <a:latin typeface="Courier New" panose="02070309020205020404" pitchFamily="49" charset="0"/>
              </a:rPr>
              <a:t># Lag for 1 to 6 weeks</a:t>
            </a:r>
            <a:endParaRPr lang="en-IN" b="0" dirty="0">
              <a:solidFill>
                <a:srgbClr val="000000"/>
              </a:solidFill>
              <a:effectLst/>
              <a:latin typeface="Courier New" panose="02070309020205020404" pitchFamily="49" charset="0"/>
            </a:endParaRPr>
          </a:p>
          <a:p>
            <a:pPr>
              <a:lnSpc>
                <a:spcPts val="1425"/>
              </a:lnSpc>
            </a:pPr>
            <a:r>
              <a:rPr lang="en-IN" b="0" dirty="0">
                <a:solidFill>
                  <a:srgbClr val="000000"/>
                </a:solidFill>
                <a:effectLst/>
                <a:latin typeface="Courier New" panose="02070309020205020404" pitchFamily="49" charset="0"/>
              </a:rPr>
              <a:t>    </a:t>
            </a:r>
            <a:r>
              <a:rPr lang="en-IN" b="0" dirty="0" err="1">
                <a:solidFill>
                  <a:srgbClr val="000000"/>
                </a:solidFill>
                <a:effectLst/>
                <a:latin typeface="Courier New" panose="02070309020205020404" pitchFamily="49" charset="0"/>
              </a:rPr>
              <a:t>combined_data</a:t>
            </a:r>
            <a:r>
              <a:rPr lang="en-IN" b="0" dirty="0">
                <a:solidFill>
                  <a:srgbClr val="000000"/>
                </a:solidFill>
                <a:effectLst/>
                <a:latin typeface="Courier New" panose="02070309020205020404" pitchFamily="49" charset="0"/>
              </a:rPr>
              <a:t>[</a:t>
            </a:r>
            <a:r>
              <a:rPr lang="en-IN" b="0" dirty="0" err="1">
                <a:solidFill>
                  <a:srgbClr val="0000FF"/>
                </a:solidFill>
                <a:effectLst/>
                <a:latin typeface="Courier New" panose="02070309020205020404" pitchFamily="49" charset="0"/>
              </a:rPr>
              <a:t>f</a:t>
            </a:r>
            <a:r>
              <a:rPr lang="en-IN" b="0" dirty="0" err="1">
                <a:solidFill>
                  <a:srgbClr val="A31515"/>
                </a:solidFill>
                <a:effectLst/>
                <a:latin typeface="Courier New" panose="02070309020205020404" pitchFamily="49" charset="0"/>
              </a:rPr>
              <a:t>'Lag</a:t>
            </a:r>
            <a:r>
              <a:rPr lang="en-IN" b="0" dirty="0">
                <a:solidFill>
                  <a:srgbClr val="A31515"/>
                </a:solidFill>
                <a:effectLst/>
                <a:latin typeface="Courier New" panose="02070309020205020404" pitchFamily="49" charset="0"/>
              </a:rPr>
              <a:t>_</a:t>
            </a:r>
            <a:r>
              <a:rPr lang="en-IN" b="0" dirty="0">
                <a:solidFill>
                  <a:srgbClr val="000000"/>
                </a:solidFill>
                <a:effectLst/>
                <a:latin typeface="Courier New" panose="02070309020205020404" pitchFamily="49" charset="0"/>
              </a:rPr>
              <a:t>{lag}</a:t>
            </a:r>
            <a:r>
              <a:rPr lang="en-IN" b="0" dirty="0">
                <a:solidFill>
                  <a:srgbClr val="A31515"/>
                </a:solidFill>
                <a:effectLst/>
                <a:latin typeface="Courier New" panose="02070309020205020404" pitchFamily="49" charset="0"/>
              </a:rPr>
              <a:t>'</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combined_data.groupby</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'Store'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'Sales'</a:t>
            </a:r>
            <a:r>
              <a:rPr lang="en-IN" b="0" dirty="0">
                <a:solidFill>
                  <a:srgbClr val="000000"/>
                </a:solidFill>
                <a:effectLst/>
                <a:latin typeface="Courier New" panose="02070309020205020404" pitchFamily="49" charset="0"/>
              </a:rPr>
              <a:t>].shift(lag * </a:t>
            </a:r>
            <a:r>
              <a:rPr lang="en-IN" b="0" dirty="0">
                <a:solidFill>
                  <a:srgbClr val="116644"/>
                </a:solidFill>
                <a:effectLst/>
                <a:latin typeface="Courier New" panose="02070309020205020404" pitchFamily="49" charset="0"/>
              </a:rPr>
              <a:t>7</a:t>
            </a:r>
            <a:r>
              <a:rPr lang="en-IN" b="0" dirty="0">
                <a:solidFill>
                  <a:srgbClr val="000000"/>
                </a:solidFill>
                <a:effectLst/>
                <a:latin typeface="Courier New" panose="02070309020205020404" pitchFamily="49" charset="0"/>
              </a:rPr>
              <a:t>)</a:t>
            </a:r>
          </a:p>
          <a:p>
            <a:pPr>
              <a:lnSpc>
                <a:spcPts val="1425"/>
              </a:lnSpc>
            </a:pPr>
            <a:br>
              <a:rPr lang="en-IN" b="0" dirty="0">
                <a:solidFill>
                  <a:srgbClr val="000000"/>
                </a:solidFill>
                <a:effectLst/>
                <a:latin typeface="Courier New" panose="02070309020205020404" pitchFamily="49" charset="0"/>
              </a:rPr>
            </a:br>
            <a:r>
              <a:rPr lang="en-IN" b="0" dirty="0">
                <a:solidFill>
                  <a:srgbClr val="008000"/>
                </a:solidFill>
                <a:effectLst/>
                <a:latin typeface="Courier New" panose="02070309020205020404" pitchFamily="49" charset="0"/>
              </a:rPr>
              <a:t># Add rolling features (mean and sum over the last 6 weeks)</a:t>
            </a:r>
            <a:endParaRPr lang="en-IN" b="0" dirty="0">
              <a:solidFill>
                <a:srgbClr val="000000"/>
              </a:solidFill>
              <a:effectLst/>
              <a:latin typeface="Courier New" panose="02070309020205020404" pitchFamily="49" charset="0"/>
            </a:endParaRPr>
          </a:p>
          <a:p>
            <a:pPr>
              <a:lnSpc>
                <a:spcPts val="1425"/>
              </a:lnSpc>
            </a:pPr>
            <a:r>
              <a:rPr lang="en-IN" b="0" dirty="0" err="1">
                <a:solidFill>
                  <a:srgbClr val="000000"/>
                </a:solidFill>
                <a:effectLst/>
                <a:latin typeface="Courier New" panose="02070309020205020404" pitchFamily="49" charset="0"/>
              </a:rPr>
              <a:t>combined_data</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'Rolling_Mean_6w'</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combined_data.groupby</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'Store'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'Sales'</a:t>
            </a:r>
            <a:r>
              <a:rPr lang="en-IN" b="0" dirty="0">
                <a:solidFill>
                  <a:srgbClr val="000000"/>
                </a:solidFill>
                <a:effectLst/>
                <a:latin typeface="Courier New" panose="02070309020205020404" pitchFamily="49" charset="0"/>
              </a:rPr>
              <a:t>].transform(</a:t>
            </a:r>
          </a:p>
          <a:p>
            <a:pPr>
              <a:lnSpc>
                <a:spcPts val="1425"/>
              </a:lnSpc>
            </a:pP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lambda</a:t>
            </a:r>
            <a:r>
              <a:rPr lang="en-IN" b="0" dirty="0">
                <a:solidFill>
                  <a:srgbClr val="000000"/>
                </a:solidFill>
                <a:effectLst/>
                <a:latin typeface="Courier New" panose="02070309020205020404" pitchFamily="49" charset="0"/>
              </a:rPr>
              <a:t> x: </a:t>
            </a:r>
            <a:r>
              <a:rPr lang="en-IN" b="0" dirty="0" err="1">
                <a:solidFill>
                  <a:srgbClr val="000000"/>
                </a:solidFill>
                <a:effectLst/>
                <a:latin typeface="Courier New" panose="02070309020205020404" pitchFamily="49" charset="0"/>
              </a:rPr>
              <a:t>x.shift</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a:t>
            </a:r>
            <a:r>
              <a:rPr lang="en-IN" b="0" dirty="0">
                <a:solidFill>
                  <a:srgbClr val="000000"/>
                </a:solidFill>
                <a:effectLst/>
                <a:latin typeface="Courier New" panose="02070309020205020404" pitchFamily="49" charset="0"/>
              </a:rPr>
              <a:t>).rolling(window=</a:t>
            </a:r>
            <a:r>
              <a:rPr lang="en-IN" b="0" dirty="0">
                <a:solidFill>
                  <a:srgbClr val="116644"/>
                </a:solidFill>
                <a:effectLst/>
                <a:latin typeface="Courier New" panose="02070309020205020404" pitchFamily="49" charset="0"/>
              </a:rPr>
              <a:t>6</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7</a:t>
            </a:r>
            <a:r>
              <a:rPr lang="en-IN" b="0" dirty="0">
                <a:solidFill>
                  <a:srgbClr val="000000"/>
                </a:solidFill>
                <a:effectLst/>
                <a:latin typeface="Courier New" panose="02070309020205020404" pitchFamily="49" charset="0"/>
              </a:rPr>
              <a:t>).mean()</a:t>
            </a:r>
          </a:p>
          <a:p>
            <a:pPr>
              <a:lnSpc>
                <a:spcPts val="1425"/>
              </a:lnSpc>
            </a:pPr>
            <a:r>
              <a:rPr lang="en-IN" b="0" dirty="0">
                <a:solidFill>
                  <a:srgbClr val="000000"/>
                </a:solidFill>
                <a:effectLst/>
                <a:latin typeface="Courier New" panose="02070309020205020404" pitchFamily="49" charset="0"/>
              </a:rPr>
              <a:t>)</a:t>
            </a:r>
          </a:p>
          <a:p>
            <a:pPr>
              <a:lnSpc>
                <a:spcPts val="1425"/>
              </a:lnSpc>
            </a:pPr>
            <a:r>
              <a:rPr lang="en-IN" b="0" dirty="0" err="1">
                <a:solidFill>
                  <a:srgbClr val="000000"/>
                </a:solidFill>
                <a:effectLst/>
                <a:latin typeface="Courier New" panose="02070309020205020404" pitchFamily="49" charset="0"/>
              </a:rPr>
              <a:t>combined_data</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'Rolling_Sum_6w'</a:t>
            </a:r>
            <a:r>
              <a:rPr lang="en-IN" b="0" dirty="0">
                <a:solidFill>
                  <a:srgbClr val="000000"/>
                </a:solidFill>
                <a:effectLst/>
                <a:latin typeface="Courier New" panose="02070309020205020404" pitchFamily="49" charset="0"/>
              </a:rPr>
              <a:t>] = </a:t>
            </a:r>
            <a:r>
              <a:rPr lang="en-IN" b="0" dirty="0" err="1">
                <a:solidFill>
                  <a:srgbClr val="000000"/>
                </a:solidFill>
                <a:effectLst/>
                <a:latin typeface="Courier New" panose="02070309020205020404" pitchFamily="49" charset="0"/>
              </a:rPr>
              <a:t>combined_data.groupby</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'Store'</a:t>
            </a:r>
            <a:r>
              <a:rPr lang="en-IN" b="0" dirty="0">
                <a:solidFill>
                  <a:srgbClr val="000000"/>
                </a:solidFill>
                <a:effectLst/>
                <a:latin typeface="Courier New" panose="02070309020205020404" pitchFamily="49" charset="0"/>
              </a:rPr>
              <a:t>)[</a:t>
            </a:r>
            <a:r>
              <a:rPr lang="en-IN" b="0" dirty="0">
                <a:solidFill>
                  <a:srgbClr val="A31515"/>
                </a:solidFill>
                <a:effectLst/>
                <a:latin typeface="Courier New" panose="02070309020205020404" pitchFamily="49" charset="0"/>
              </a:rPr>
              <a:t>'Sales'</a:t>
            </a:r>
            <a:r>
              <a:rPr lang="en-IN" b="0" dirty="0">
                <a:solidFill>
                  <a:srgbClr val="000000"/>
                </a:solidFill>
                <a:effectLst/>
                <a:latin typeface="Courier New" panose="02070309020205020404" pitchFamily="49" charset="0"/>
              </a:rPr>
              <a:t>].transform(</a:t>
            </a:r>
          </a:p>
          <a:p>
            <a:pPr>
              <a:lnSpc>
                <a:spcPts val="1425"/>
              </a:lnSpc>
            </a:pPr>
            <a:r>
              <a:rPr lang="en-IN" b="0" dirty="0">
                <a:solidFill>
                  <a:srgbClr val="000000"/>
                </a:solidFill>
                <a:effectLst/>
                <a:latin typeface="Courier New" panose="02070309020205020404" pitchFamily="49" charset="0"/>
              </a:rPr>
              <a:t>    </a:t>
            </a:r>
            <a:r>
              <a:rPr lang="en-IN" b="0" dirty="0">
                <a:solidFill>
                  <a:srgbClr val="0000FF"/>
                </a:solidFill>
                <a:effectLst/>
                <a:latin typeface="Courier New" panose="02070309020205020404" pitchFamily="49" charset="0"/>
              </a:rPr>
              <a:t>lambda</a:t>
            </a:r>
            <a:r>
              <a:rPr lang="en-IN" b="0" dirty="0">
                <a:solidFill>
                  <a:srgbClr val="000000"/>
                </a:solidFill>
                <a:effectLst/>
                <a:latin typeface="Courier New" panose="02070309020205020404" pitchFamily="49" charset="0"/>
              </a:rPr>
              <a:t> x: </a:t>
            </a:r>
            <a:r>
              <a:rPr lang="en-IN" b="0" dirty="0" err="1">
                <a:solidFill>
                  <a:srgbClr val="000000"/>
                </a:solidFill>
                <a:effectLst/>
                <a:latin typeface="Courier New" panose="02070309020205020404" pitchFamily="49" charset="0"/>
              </a:rPr>
              <a:t>x.shift</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1</a:t>
            </a:r>
            <a:r>
              <a:rPr lang="en-IN" b="0" dirty="0">
                <a:solidFill>
                  <a:srgbClr val="000000"/>
                </a:solidFill>
                <a:effectLst/>
                <a:latin typeface="Courier New" panose="02070309020205020404" pitchFamily="49" charset="0"/>
              </a:rPr>
              <a:t>).rolling(window=</a:t>
            </a:r>
            <a:r>
              <a:rPr lang="en-IN" b="0" dirty="0">
                <a:solidFill>
                  <a:srgbClr val="116644"/>
                </a:solidFill>
                <a:effectLst/>
                <a:latin typeface="Courier New" panose="02070309020205020404" pitchFamily="49" charset="0"/>
              </a:rPr>
              <a:t>6</a:t>
            </a:r>
            <a:r>
              <a:rPr lang="en-IN" b="0" dirty="0">
                <a:solidFill>
                  <a:srgbClr val="000000"/>
                </a:solidFill>
                <a:effectLst/>
                <a:latin typeface="Courier New" panose="02070309020205020404" pitchFamily="49" charset="0"/>
              </a:rPr>
              <a:t>*</a:t>
            </a:r>
            <a:r>
              <a:rPr lang="en-IN" b="0" dirty="0">
                <a:solidFill>
                  <a:srgbClr val="116644"/>
                </a:solidFill>
                <a:effectLst/>
                <a:latin typeface="Courier New" panose="02070309020205020404" pitchFamily="49" charset="0"/>
              </a:rPr>
              <a:t>7</a:t>
            </a:r>
            <a:r>
              <a:rPr lang="en-IN" b="0" dirty="0">
                <a:solidFill>
                  <a:srgbClr val="000000"/>
                </a:solidFill>
                <a:effectLst/>
                <a:latin typeface="Courier New" panose="02070309020205020404" pitchFamily="49" charset="0"/>
              </a:rPr>
              <a:t>).</a:t>
            </a:r>
            <a:r>
              <a:rPr lang="en-IN" b="0" dirty="0">
                <a:solidFill>
                  <a:srgbClr val="795E26"/>
                </a:solidFill>
                <a:effectLst/>
                <a:latin typeface="Courier New" panose="02070309020205020404" pitchFamily="49" charset="0"/>
              </a:rPr>
              <a:t>sum</a:t>
            </a:r>
            <a:r>
              <a:rPr lang="en-IN" b="0" dirty="0">
                <a:solidFill>
                  <a:srgbClr val="000000"/>
                </a:solidFill>
                <a:effectLst/>
                <a:latin typeface="Courier New" panose="02070309020205020404" pitchFamily="49" charset="0"/>
              </a:rPr>
              <a:t>()</a:t>
            </a:r>
          </a:p>
          <a:p>
            <a:endParaRPr lang="en-IN" dirty="0"/>
          </a:p>
        </p:txBody>
      </p:sp>
    </p:spTree>
    <p:extLst>
      <p:ext uri="{BB962C8B-B14F-4D97-AF65-F5344CB8AC3E}">
        <p14:creationId xmlns:p14="http://schemas.microsoft.com/office/powerpoint/2010/main" val="198314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1294-65F3-9641-DD4F-2203C7B76B5E}"/>
              </a:ext>
            </a:extLst>
          </p:cNvPr>
          <p:cNvSpPr>
            <a:spLocks noGrp="1"/>
          </p:cNvSpPr>
          <p:nvPr>
            <p:ph type="title"/>
          </p:nvPr>
        </p:nvSpPr>
        <p:spPr/>
        <p:txBody>
          <a:bodyPr>
            <a:normAutofit fontScale="90000"/>
          </a:bodyPr>
          <a:lstStyle/>
          <a:p>
            <a:r>
              <a:rPr lang="en-US" sz="4800" dirty="0"/>
              <a:t>                  </a:t>
            </a:r>
            <a:r>
              <a:rPr lang="en-US" sz="2700" dirty="0">
                <a:solidFill>
                  <a:schemeClr val="tx2"/>
                </a:solidFill>
              </a:rPr>
              <a:t>Exploratory Data Analysis</a:t>
            </a:r>
            <a:br>
              <a:rPr lang="en-US" sz="2700" dirty="0">
                <a:solidFill>
                  <a:schemeClr val="tx2"/>
                </a:solidFill>
              </a:rPr>
            </a:br>
            <a:r>
              <a:rPr lang="en-US" sz="2700" dirty="0">
                <a:solidFill>
                  <a:schemeClr val="tx2"/>
                </a:solidFill>
              </a:rPr>
              <a:t>                                                 Task 1</a:t>
            </a:r>
            <a:br>
              <a:rPr lang="en-US" sz="2700" dirty="0">
                <a:solidFill>
                  <a:schemeClr val="tx2"/>
                </a:solidFill>
              </a:rPr>
            </a:br>
            <a:r>
              <a:rPr lang="en-US" sz="2700" dirty="0">
                <a:solidFill>
                  <a:schemeClr val="tx2"/>
                </a:solidFill>
              </a:rPr>
              <a:t>                       (Customer Purchasing Behavior Analysis</a:t>
            </a:r>
            <a:r>
              <a:rPr lang="en-US" sz="4800" dirty="0">
                <a:solidFill>
                  <a:schemeClr val="tx2"/>
                </a:solidFill>
              </a:rPr>
              <a:t>)</a:t>
            </a:r>
            <a:endParaRPr lang="en-IN" dirty="0">
              <a:solidFill>
                <a:schemeClr val="tx2"/>
              </a:solidFill>
            </a:endParaRPr>
          </a:p>
        </p:txBody>
      </p:sp>
      <p:pic>
        <p:nvPicPr>
          <p:cNvPr id="6" name="Content Placeholder 5">
            <a:extLst>
              <a:ext uri="{FF2B5EF4-FFF2-40B4-BE49-F238E27FC236}">
                <a16:creationId xmlns:a16="http://schemas.microsoft.com/office/drawing/2014/main" id="{347228AD-1DF9-D070-2C89-303D4B5D8C55}"/>
              </a:ext>
            </a:extLst>
          </p:cNvPr>
          <p:cNvPicPr>
            <a:picLocks noGrp="1" noChangeAspect="1"/>
          </p:cNvPicPr>
          <p:nvPr>
            <p:ph sz="half" idx="1"/>
          </p:nvPr>
        </p:nvPicPr>
        <p:blipFill>
          <a:blip r:embed="rId2"/>
          <a:stretch>
            <a:fillRect/>
          </a:stretch>
        </p:blipFill>
        <p:spPr>
          <a:xfrm>
            <a:off x="807193" y="3512273"/>
            <a:ext cx="4640262" cy="2676577"/>
          </a:xfrm>
        </p:spPr>
      </p:pic>
      <p:pic>
        <p:nvPicPr>
          <p:cNvPr id="8" name="Content Placeholder 7">
            <a:extLst>
              <a:ext uri="{FF2B5EF4-FFF2-40B4-BE49-F238E27FC236}">
                <a16:creationId xmlns:a16="http://schemas.microsoft.com/office/drawing/2014/main" id="{CCFA97AA-8EE3-830A-120E-D581FFEC584B}"/>
              </a:ext>
            </a:extLst>
          </p:cNvPr>
          <p:cNvPicPr>
            <a:picLocks noGrp="1" noChangeAspect="1"/>
          </p:cNvPicPr>
          <p:nvPr>
            <p:ph sz="half" idx="2"/>
          </p:nvPr>
        </p:nvPicPr>
        <p:blipFill>
          <a:blip r:embed="rId3"/>
          <a:stretch>
            <a:fillRect/>
          </a:stretch>
        </p:blipFill>
        <p:spPr>
          <a:xfrm>
            <a:off x="6516688" y="3419168"/>
            <a:ext cx="4638675" cy="2565882"/>
          </a:xfrm>
        </p:spPr>
      </p:pic>
      <p:sp>
        <p:nvSpPr>
          <p:cNvPr id="3" name="TextBox 2">
            <a:extLst>
              <a:ext uri="{FF2B5EF4-FFF2-40B4-BE49-F238E27FC236}">
                <a16:creationId xmlns:a16="http://schemas.microsoft.com/office/drawing/2014/main" id="{AECBD5DE-A9AF-12CE-EAD9-A80D0532E144}"/>
              </a:ext>
            </a:extLst>
          </p:cNvPr>
          <p:cNvSpPr txBox="1"/>
          <p:nvPr/>
        </p:nvSpPr>
        <p:spPr>
          <a:xfrm>
            <a:off x="1096963" y="2024652"/>
            <a:ext cx="4060723" cy="1200329"/>
          </a:xfrm>
          <a:prstGeom prst="rect">
            <a:avLst/>
          </a:prstGeom>
          <a:noFill/>
        </p:spPr>
        <p:txBody>
          <a:bodyPr wrap="square" rtlCol="0">
            <a:spAutoFit/>
          </a:bodyPr>
          <a:lstStyle/>
          <a:p>
            <a:r>
              <a:rPr lang="en-US" dirty="0"/>
              <a:t>Customer will increase when promo are active  as compare to non promo </a:t>
            </a:r>
          </a:p>
          <a:p>
            <a:r>
              <a:rPr lang="en-US" dirty="0"/>
              <a:t>Promotions are direct approach for  increasing sales through the customers  </a:t>
            </a:r>
            <a:endParaRPr lang="en-IN" dirty="0"/>
          </a:p>
        </p:txBody>
      </p:sp>
      <p:sp>
        <p:nvSpPr>
          <p:cNvPr id="4" name="TextBox 3">
            <a:extLst>
              <a:ext uri="{FF2B5EF4-FFF2-40B4-BE49-F238E27FC236}">
                <a16:creationId xmlns:a16="http://schemas.microsoft.com/office/drawing/2014/main" id="{755407E6-9E0A-07DA-33CB-CC59A35FFFDA}"/>
              </a:ext>
            </a:extLst>
          </p:cNvPr>
          <p:cNvSpPr txBox="1"/>
          <p:nvPr/>
        </p:nvSpPr>
        <p:spPr>
          <a:xfrm>
            <a:off x="6516688" y="2163151"/>
            <a:ext cx="4449763" cy="923330"/>
          </a:xfrm>
          <a:prstGeom prst="rect">
            <a:avLst/>
          </a:prstGeom>
          <a:noFill/>
        </p:spPr>
        <p:txBody>
          <a:bodyPr wrap="square" rtlCol="0">
            <a:spAutoFit/>
          </a:bodyPr>
          <a:lstStyle/>
          <a:p>
            <a:r>
              <a:rPr lang="en-US" dirty="0"/>
              <a:t>Sales completely depend of customers both are dependent to each other scatter plot shows positive correlation between them </a:t>
            </a:r>
            <a:endParaRPr lang="en-IN" dirty="0"/>
          </a:p>
        </p:txBody>
      </p:sp>
    </p:spTree>
    <p:extLst>
      <p:ext uri="{BB962C8B-B14F-4D97-AF65-F5344CB8AC3E}">
        <p14:creationId xmlns:p14="http://schemas.microsoft.com/office/powerpoint/2010/main" val="348558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8859-2DD6-584F-C9F9-D126D937D411}"/>
              </a:ext>
            </a:extLst>
          </p:cNvPr>
          <p:cNvSpPr>
            <a:spLocks noGrp="1"/>
          </p:cNvSpPr>
          <p:nvPr>
            <p:ph type="title"/>
          </p:nvPr>
        </p:nvSpPr>
        <p:spPr>
          <a:xfrm>
            <a:off x="1097280" y="286604"/>
            <a:ext cx="10058400" cy="932596"/>
          </a:xfrm>
        </p:spPr>
        <p:txBody>
          <a:bodyPr>
            <a:normAutofit/>
          </a:bodyPr>
          <a:lstStyle/>
          <a:p>
            <a:r>
              <a:rPr lang="en-US" sz="2000" dirty="0"/>
              <a:t>                                   Exploratory Data Analysis</a:t>
            </a:r>
            <a:br>
              <a:rPr lang="en-US" sz="2000" dirty="0"/>
            </a:br>
            <a:r>
              <a:rPr lang="en-US" sz="2000" dirty="0"/>
              <a:t>                                                 Task 1</a:t>
            </a:r>
            <a:br>
              <a:rPr lang="en-US" sz="2000" dirty="0"/>
            </a:br>
            <a:r>
              <a:rPr lang="en-US" sz="2000" dirty="0"/>
              <a:t>                           (Customer Purchasing Behavior Analysis)</a:t>
            </a:r>
            <a:endParaRPr lang="en-IN" sz="2000" dirty="0"/>
          </a:p>
        </p:txBody>
      </p:sp>
      <p:pic>
        <p:nvPicPr>
          <p:cNvPr id="6" name="Content Placeholder 5">
            <a:extLst>
              <a:ext uri="{FF2B5EF4-FFF2-40B4-BE49-F238E27FC236}">
                <a16:creationId xmlns:a16="http://schemas.microsoft.com/office/drawing/2014/main" id="{D3FFACD2-29AA-383C-4240-D6A7D5FC878E}"/>
              </a:ext>
            </a:extLst>
          </p:cNvPr>
          <p:cNvPicPr>
            <a:picLocks noGrp="1" noChangeAspect="1"/>
          </p:cNvPicPr>
          <p:nvPr>
            <p:ph sz="half" idx="1"/>
          </p:nvPr>
        </p:nvPicPr>
        <p:blipFill>
          <a:blip r:embed="rId2"/>
          <a:stretch>
            <a:fillRect/>
          </a:stretch>
        </p:blipFill>
        <p:spPr>
          <a:xfrm>
            <a:off x="1036637" y="2949606"/>
            <a:ext cx="4213224" cy="3311190"/>
          </a:xfrm>
        </p:spPr>
      </p:pic>
      <p:pic>
        <p:nvPicPr>
          <p:cNvPr id="8" name="Content Placeholder 7">
            <a:extLst>
              <a:ext uri="{FF2B5EF4-FFF2-40B4-BE49-F238E27FC236}">
                <a16:creationId xmlns:a16="http://schemas.microsoft.com/office/drawing/2014/main" id="{DA75BEB6-03F2-0FA8-4C26-EA393F6760E8}"/>
              </a:ext>
            </a:extLst>
          </p:cNvPr>
          <p:cNvPicPr>
            <a:picLocks noGrp="1" noChangeAspect="1"/>
          </p:cNvPicPr>
          <p:nvPr>
            <p:ph sz="half" idx="2"/>
          </p:nvPr>
        </p:nvPicPr>
        <p:blipFill>
          <a:blip r:embed="rId3"/>
          <a:stretch>
            <a:fillRect/>
          </a:stretch>
        </p:blipFill>
        <p:spPr>
          <a:xfrm>
            <a:off x="6499123" y="2956388"/>
            <a:ext cx="4449763" cy="3443831"/>
          </a:xfrm>
        </p:spPr>
      </p:pic>
      <p:sp>
        <p:nvSpPr>
          <p:cNvPr id="3" name="TextBox 2">
            <a:extLst>
              <a:ext uri="{FF2B5EF4-FFF2-40B4-BE49-F238E27FC236}">
                <a16:creationId xmlns:a16="http://schemas.microsoft.com/office/drawing/2014/main" id="{084D05C1-CE2A-1626-AB78-5F4981B0130F}"/>
              </a:ext>
            </a:extLst>
          </p:cNvPr>
          <p:cNvSpPr txBox="1"/>
          <p:nvPr/>
        </p:nvSpPr>
        <p:spPr>
          <a:xfrm>
            <a:off x="1501263" y="2026276"/>
            <a:ext cx="4034298" cy="923330"/>
          </a:xfrm>
          <a:prstGeom prst="rect">
            <a:avLst/>
          </a:prstGeom>
          <a:noFill/>
        </p:spPr>
        <p:txBody>
          <a:bodyPr wrap="square" rtlCol="0">
            <a:spAutoFit/>
          </a:bodyPr>
          <a:lstStyle/>
          <a:p>
            <a:r>
              <a:rPr lang="en-US" dirty="0"/>
              <a:t>Sales Distribution is showing zero sales when stores are may be close or end of promos. Absence of customers.</a:t>
            </a:r>
            <a:endParaRPr lang="en-IN" dirty="0"/>
          </a:p>
        </p:txBody>
      </p:sp>
      <p:sp>
        <p:nvSpPr>
          <p:cNvPr id="4" name="TextBox 3">
            <a:extLst>
              <a:ext uri="{FF2B5EF4-FFF2-40B4-BE49-F238E27FC236}">
                <a16:creationId xmlns:a16="http://schemas.microsoft.com/office/drawing/2014/main" id="{E7536D2A-4B70-E964-398A-1565C56E2A9C}"/>
              </a:ext>
            </a:extLst>
          </p:cNvPr>
          <p:cNvSpPr txBox="1"/>
          <p:nvPr/>
        </p:nvSpPr>
        <p:spPr>
          <a:xfrm>
            <a:off x="6096000" y="1946787"/>
            <a:ext cx="4476751" cy="1200329"/>
          </a:xfrm>
          <a:prstGeom prst="rect">
            <a:avLst/>
          </a:prstGeom>
          <a:noFill/>
        </p:spPr>
        <p:txBody>
          <a:bodyPr wrap="square" rtlCol="0">
            <a:spAutoFit/>
          </a:bodyPr>
          <a:lstStyle/>
          <a:p>
            <a:r>
              <a:rPr lang="en-US" dirty="0"/>
              <a:t>Customers  visit stores mostly on Monday stores average sales will display this but  on Sunday may be due to holiday sales are minimum</a:t>
            </a:r>
            <a:endParaRPr lang="en-IN" dirty="0"/>
          </a:p>
        </p:txBody>
      </p:sp>
    </p:spTree>
    <p:extLst>
      <p:ext uri="{BB962C8B-B14F-4D97-AF65-F5344CB8AC3E}">
        <p14:creationId xmlns:p14="http://schemas.microsoft.com/office/powerpoint/2010/main" val="58099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C87-36EB-840E-1E5D-14C53A0C212D}"/>
              </a:ext>
            </a:extLst>
          </p:cNvPr>
          <p:cNvSpPr>
            <a:spLocks noGrp="1"/>
          </p:cNvSpPr>
          <p:nvPr>
            <p:ph type="title"/>
          </p:nvPr>
        </p:nvSpPr>
        <p:spPr/>
        <p:txBody>
          <a:bodyPr/>
          <a:lstStyle/>
          <a:p>
            <a:r>
              <a:rPr lang="en-US" dirty="0"/>
              <a:t>EDA(Cont.)</a:t>
            </a:r>
            <a:endParaRPr lang="en-IN" dirty="0"/>
          </a:p>
        </p:txBody>
      </p:sp>
      <p:pic>
        <p:nvPicPr>
          <p:cNvPr id="6" name="Content Placeholder 5">
            <a:extLst>
              <a:ext uri="{FF2B5EF4-FFF2-40B4-BE49-F238E27FC236}">
                <a16:creationId xmlns:a16="http://schemas.microsoft.com/office/drawing/2014/main" id="{FFA716D3-D776-E922-B9FF-B75C4D320405}"/>
              </a:ext>
            </a:extLst>
          </p:cNvPr>
          <p:cNvPicPr>
            <a:picLocks noGrp="1" noChangeAspect="1"/>
          </p:cNvPicPr>
          <p:nvPr>
            <p:ph sz="half" idx="1"/>
          </p:nvPr>
        </p:nvPicPr>
        <p:blipFill>
          <a:blip r:embed="rId2"/>
          <a:stretch>
            <a:fillRect/>
          </a:stretch>
        </p:blipFill>
        <p:spPr>
          <a:xfrm>
            <a:off x="1097280" y="3042034"/>
            <a:ext cx="4074488" cy="3298901"/>
          </a:xfrm>
        </p:spPr>
      </p:pic>
      <p:pic>
        <p:nvPicPr>
          <p:cNvPr id="8" name="Content Placeholder 7">
            <a:extLst>
              <a:ext uri="{FF2B5EF4-FFF2-40B4-BE49-F238E27FC236}">
                <a16:creationId xmlns:a16="http://schemas.microsoft.com/office/drawing/2014/main" id="{CFBAD477-EEEF-21B4-F7B8-41E0799B3D7A}"/>
              </a:ext>
            </a:extLst>
          </p:cNvPr>
          <p:cNvPicPr>
            <a:picLocks noGrp="1" noChangeAspect="1"/>
          </p:cNvPicPr>
          <p:nvPr>
            <p:ph sz="half" idx="2"/>
          </p:nvPr>
        </p:nvPicPr>
        <p:blipFill>
          <a:blip r:embed="rId3"/>
          <a:stretch>
            <a:fillRect/>
          </a:stretch>
        </p:blipFill>
        <p:spPr>
          <a:xfrm>
            <a:off x="6843252" y="3429000"/>
            <a:ext cx="4174460" cy="2855223"/>
          </a:xfrm>
        </p:spPr>
      </p:pic>
      <p:sp>
        <p:nvSpPr>
          <p:cNvPr id="3" name="TextBox 2">
            <a:extLst>
              <a:ext uri="{FF2B5EF4-FFF2-40B4-BE49-F238E27FC236}">
                <a16:creationId xmlns:a16="http://schemas.microsoft.com/office/drawing/2014/main" id="{A7B78C5D-607D-A4DC-A9DE-E25B39F10E56}"/>
              </a:ext>
            </a:extLst>
          </p:cNvPr>
          <p:cNvSpPr txBox="1"/>
          <p:nvPr/>
        </p:nvSpPr>
        <p:spPr>
          <a:xfrm>
            <a:off x="1081549" y="2008264"/>
            <a:ext cx="4454012" cy="1200329"/>
          </a:xfrm>
          <a:prstGeom prst="rect">
            <a:avLst/>
          </a:prstGeom>
          <a:noFill/>
        </p:spPr>
        <p:txBody>
          <a:bodyPr wrap="square" rtlCol="0">
            <a:spAutoFit/>
          </a:bodyPr>
          <a:lstStyle/>
          <a:p>
            <a:r>
              <a:rPr lang="en-US" dirty="0"/>
              <a:t>Sales  depends on customers and customers depend on promotions .This </a:t>
            </a:r>
            <a:r>
              <a:rPr lang="en-US" dirty="0" err="1"/>
              <a:t>barplot</a:t>
            </a:r>
            <a:r>
              <a:rPr lang="en-US" dirty="0"/>
              <a:t> is shown high sale only when promotions active in stores</a:t>
            </a:r>
            <a:endParaRPr lang="en-IN" dirty="0"/>
          </a:p>
        </p:txBody>
      </p:sp>
      <p:sp>
        <p:nvSpPr>
          <p:cNvPr id="4" name="TextBox 3">
            <a:extLst>
              <a:ext uri="{FF2B5EF4-FFF2-40B4-BE49-F238E27FC236}">
                <a16:creationId xmlns:a16="http://schemas.microsoft.com/office/drawing/2014/main" id="{2ECD2EE7-F7C4-7D24-3181-0B8861E64894}"/>
              </a:ext>
            </a:extLst>
          </p:cNvPr>
          <p:cNvSpPr txBox="1"/>
          <p:nvPr/>
        </p:nvSpPr>
        <p:spPr>
          <a:xfrm>
            <a:off x="5987845" y="1912485"/>
            <a:ext cx="4833221" cy="1477328"/>
          </a:xfrm>
          <a:prstGeom prst="rect">
            <a:avLst/>
          </a:prstGeom>
          <a:noFill/>
        </p:spPr>
        <p:txBody>
          <a:bodyPr wrap="square" rtlCol="0">
            <a:spAutoFit/>
          </a:bodyPr>
          <a:lstStyle/>
          <a:p>
            <a:r>
              <a:rPr lang="en-US" dirty="0"/>
              <a:t>Customers sales trend is clearly visible by the </a:t>
            </a:r>
            <a:r>
              <a:rPr lang="en-US" dirty="0" err="1"/>
              <a:t>barplot</a:t>
            </a:r>
            <a:r>
              <a:rPr lang="en-US" dirty="0"/>
              <a:t> of holiday periods vs sales mostly pharma related stores sales minimum during the holidays as compare to post holiday, non holiday and pre holidays</a:t>
            </a:r>
            <a:endParaRPr lang="en-IN" dirty="0"/>
          </a:p>
        </p:txBody>
      </p:sp>
    </p:spTree>
    <p:extLst>
      <p:ext uri="{BB962C8B-B14F-4D97-AF65-F5344CB8AC3E}">
        <p14:creationId xmlns:p14="http://schemas.microsoft.com/office/powerpoint/2010/main" val="250959456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{F065C299-EE4E-43C0-AE69-D2E1464ECE01}tf22712842_win32</Template>
  <TotalTime>552</TotalTime>
  <Words>1321</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Bookman Old Style</vt:lpstr>
      <vt:lpstr>Caladea</vt:lpstr>
      <vt:lpstr>Calibri</vt:lpstr>
      <vt:lpstr>Calibri Light</vt:lpstr>
      <vt:lpstr>Calisto MT</vt:lpstr>
      <vt:lpstr>Courier New</vt:lpstr>
      <vt:lpstr>Franklin Gothic Book</vt:lpstr>
      <vt:lpstr>Roboto</vt:lpstr>
      <vt:lpstr>Custom</vt:lpstr>
      <vt:lpstr>End to End Sales Prediction Solution for Retail Stores </vt:lpstr>
      <vt:lpstr>Project Overview</vt:lpstr>
      <vt:lpstr>Task 1  Customer Purchasing Behaviour                               Analysis</vt:lpstr>
      <vt:lpstr>Data Preprocessing </vt:lpstr>
      <vt:lpstr>Feature Extraction </vt:lpstr>
      <vt:lpstr>Feature Engineering for feeding the train and test data </vt:lpstr>
      <vt:lpstr>                  Exploratory Data Analysis                                                  Task 1                        (Customer Purchasing Behavior Analysis)</vt:lpstr>
      <vt:lpstr>                                   Exploratory Data Analysis                                                  Task 1                            (Customer Purchasing Behavior Analysis)</vt:lpstr>
      <vt:lpstr>EDA(Cont.)</vt:lpstr>
      <vt:lpstr>EDA(cont.)</vt:lpstr>
      <vt:lpstr>PowerPoint Presentation</vt:lpstr>
      <vt:lpstr> EDA(Cont.)</vt:lpstr>
      <vt:lpstr>PowerPoint Presentation</vt:lpstr>
      <vt:lpstr>Model Building Using ML</vt:lpstr>
      <vt:lpstr>PowerPoint Presentation</vt:lpstr>
      <vt:lpstr>Feature Importance  Predicted sales for test data  </vt:lpstr>
      <vt:lpstr> Logger creation and 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verma</dc:creator>
  <cp:lastModifiedBy>priyanka verma</cp:lastModifiedBy>
  <cp:revision>1</cp:revision>
  <dcterms:created xsi:type="dcterms:W3CDTF">2024-12-25T18:48:32Z</dcterms:created>
  <dcterms:modified xsi:type="dcterms:W3CDTF">2024-12-31T21:32:47Z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