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60" r:id="rId4"/>
    <p:sldId id="286" r:id="rId5"/>
    <p:sldId id="259" r:id="rId6"/>
    <p:sldId id="261" r:id="rId7"/>
    <p:sldId id="269" r:id="rId8"/>
    <p:sldId id="270" r:id="rId9"/>
    <p:sldId id="273" r:id="rId10"/>
    <p:sldId id="272" r:id="rId11"/>
    <p:sldId id="271" r:id="rId12"/>
    <p:sldId id="274" r:id="rId13"/>
    <p:sldId id="275" r:id="rId14"/>
    <p:sldId id="277" r:id="rId15"/>
    <p:sldId id="279" r:id="rId16"/>
    <p:sldId id="280" r:id="rId17"/>
    <p:sldId id="282" r:id="rId18"/>
    <p:sldId id="283" r:id="rId19"/>
    <p:sldId id="281"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D6323-7915-4849-9F1B-39E6549B9D3A}" v="107" dt="2024-11-10T17:06:35.7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12"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verma" userId="1b02a7ecf15d15f0" providerId="LiveId" clId="{10DD6323-7915-4849-9F1B-39E6549B9D3A}"/>
    <pc:docChg chg="undo custSel addSld delSld modSld sldOrd">
      <pc:chgData name="priyanka verma" userId="1b02a7ecf15d15f0" providerId="LiveId" clId="{10DD6323-7915-4849-9F1B-39E6549B9D3A}" dt="2024-11-12T04:25:00.034" v="5532"/>
      <pc:docMkLst>
        <pc:docMk/>
      </pc:docMkLst>
      <pc:sldChg chg="modSp mod">
        <pc:chgData name="priyanka verma" userId="1b02a7ecf15d15f0" providerId="LiveId" clId="{10DD6323-7915-4849-9F1B-39E6549B9D3A}" dt="2024-11-09T13:32:50.102" v="285" actId="122"/>
        <pc:sldMkLst>
          <pc:docMk/>
          <pc:sldMk cId="519462778" sldId="256"/>
        </pc:sldMkLst>
        <pc:spChg chg="mod">
          <ac:chgData name="priyanka verma" userId="1b02a7ecf15d15f0" providerId="LiveId" clId="{10DD6323-7915-4849-9F1B-39E6549B9D3A}" dt="2024-11-09T13:32:50.102" v="285" actId="122"/>
          <ac:spMkLst>
            <pc:docMk/>
            <pc:sldMk cId="519462778" sldId="256"/>
            <ac:spMk id="2" creationId="{CB509646-9D9C-E33D-449A-48C69109DD42}"/>
          </ac:spMkLst>
        </pc:spChg>
      </pc:sldChg>
      <pc:sldChg chg="addSp modSp mod">
        <pc:chgData name="priyanka verma" userId="1b02a7ecf15d15f0" providerId="LiveId" clId="{10DD6323-7915-4849-9F1B-39E6549B9D3A}" dt="2024-11-10T16:15:00.993" v="4710" actId="113"/>
        <pc:sldMkLst>
          <pc:docMk/>
          <pc:sldMk cId="3565486563" sldId="257"/>
        </pc:sldMkLst>
        <pc:spChg chg="mod">
          <ac:chgData name="priyanka verma" userId="1b02a7ecf15d15f0" providerId="LiveId" clId="{10DD6323-7915-4849-9F1B-39E6549B9D3A}" dt="2024-11-10T10:06:17.388" v="3831" actId="20577"/>
          <ac:spMkLst>
            <pc:docMk/>
            <pc:sldMk cId="3565486563" sldId="257"/>
            <ac:spMk id="2" creationId="{E5AA7611-2EE8-28AC-2001-F6F39B687BBB}"/>
          </ac:spMkLst>
        </pc:spChg>
        <pc:spChg chg="mod">
          <ac:chgData name="priyanka verma" userId="1b02a7ecf15d15f0" providerId="LiveId" clId="{10DD6323-7915-4849-9F1B-39E6549B9D3A}" dt="2024-11-10T16:15:00.993" v="4710" actId="113"/>
          <ac:spMkLst>
            <pc:docMk/>
            <pc:sldMk cId="3565486563" sldId="257"/>
            <ac:spMk id="3" creationId="{EEF4C148-3BAC-F799-EEEF-C4F6A9407FF1}"/>
          </ac:spMkLst>
        </pc:spChg>
        <pc:spChg chg="add mod">
          <ac:chgData name="priyanka verma" userId="1b02a7ecf15d15f0" providerId="LiveId" clId="{10DD6323-7915-4849-9F1B-39E6549B9D3A}" dt="2024-11-10T10:02:39.734" v="3801" actId="1076"/>
          <ac:spMkLst>
            <pc:docMk/>
            <pc:sldMk cId="3565486563" sldId="257"/>
            <ac:spMk id="4" creationId="{709367D7-8FCF-B756-E6D4-C9B89A3CA320}"/>
          </ac:spMkLst>
        </pc:spChg>
      </pc:sldChg>
      <pc:sldChg chg="modSp mod ord">
        <pc:chgData name="priyanka verma" userId="1b02a7ecf15d15f0" providerId="LiveId" clId="{10DD6323-7915-4849-9F1B-39E6549B9D3A}" dt="2024-11-10T17:25:41.947" v="5524"/>
        <pc:sldMkLst>
          <pc:docMk/>
          <pc:sldMk cId="3146408328" sldId="259"/>
        </pc:sldMkLst>
        <pc:spChg chg="mod">
          <ac:chgData name="priyanka verma" userId="1b02a7ecf15d15f0" providerId="LiveId" clId="{10DD6323-7915-4849-9F1B-39E6549B9D3A}" dt="2024-11-09T13:29:05.484" v="216" actId="14100"/>
          <ac:spMkLst>
            <pc:docMk/>
            <pc:sldMk cId="3146408328" sldId="259"/>
            <ac:spMk id="4" creationId="{C021BA6E-BBDB-1E07-6178-36FE9499C6FF}"/>
          </ac:spMkLst>
        </pc:spChg>
      </pc:sldChg>
      <pc:sldChg chg="modSp mod">
        <pc:chgData name="priyanka verma" userId="1b02a7ecf15d15f0" providerId="LiveId" clId="{10DD6323-7915-4849-9F1B-39E6549B9D3A}" dt="2024-11-10T10:08:57.931" v="3832" actId="123"/>
        <pc:sldMkLst>
          <pc:docMk/>
          <pc:sldMk cId="3620029319" sldId="260"/>
        </pc:sldMkLst>
        <pc:spChg chg="mod">
          <ac:chgData name="priyanka verma" userId="1b02a7ecf15d15f0" providerId="LiveId" clId="{10DD6323-7915-4849-9F1B-39E6549B9D3A}" dt="2024-11-10T10:08:57.931" v="3832" actId="123"/>
          <ac:spMkLst>
            <pc:docMk/>
            <pc:sldMk cId="3620029319" sldId="260"/>
            <ac:spMk id="3" creationId="{254149C6-6DDD-6D6C-3FD9-E6018B422D65}"/>
          </ac:spMkLst>
        </pc:spChg>
      </pc:sldChg>
      <pc:sldChg chg="addSp delSp modSp new mod ord">
        <pc:chgData name="priyanka verma" userId="1b02a7ecf15d15f0" providerId="LiveId" clId="{10DD6323-7915-4849-9F1B-39E6549B9D3A}" dt="2024-11-10T16:17:27.925" v="4722" actId="20577"/>
        <pc:sldMkLst>
          <pc:docMk/>
          <pc:sldMk cId="3477184172" sldId="261"/>
        </pc:sldMkLst>
        <pc:spChg chg="mod">
          <ac:chgData name="priyanka verma" userId="1b02a7ecf15d15f0" providerId="LiveId" clId="{10DD6323-7915-4849-9F1B-39E6549B9D3A}" dt="2024-11-09T13:34:26.511" v="319" actId="20577"/>
          <ac:spMkLst>
            <pc:docMk/>
            <pc:sldMk cId="3477184172" sldId="261"/>
            <ac:spMk id="2" creationId="{193554A5-0292-A80B-C4F0-DD8AE3B0C6A4}"/>
          </ac:spMkLst>
        </pc:spChg>
        <pc:spChg chg="mod">
          <ac:chgData name="priyanka verma" userId="1b02a7ecf15d15f0" providerId="LiveId" clId="{10DD6323-7915-4849-9F1B-39E6549B9D3A}" dt="2024-11-09T10:04:49.698" v="6"/>
          <ac:spMkLst>
            <pc:docMk/>
            <pc:sldMk cId="3477184172" sldId="261"/>
            <ac:spMk id="3" creationId="{E2A8976C-6A30-2311-5FA8-AF40980F8739}"/>
          </ac:spMkLst>
        </pc:spChg>
        <pc:spChg chg="mod">
          <ac:chgData name="priyanka verma" userId="1b02a7ecf15d15f0" providerId="LiveId" clId="{10DD6323-7915-4849-9F1B-39E6549B9D3A}" dt="2024-11-10T16:17:27.925" v="4722" actId="20577"/>
          <ac:spMkLst>
            <pc:docMk/>
            <pc:sldMk cId="3477184172" sldId="261"/>
            <ac:spMk id="4" creationId="{E5E568B9-330F-F7EC-559E-CA31D62001DC}"/>
          </ac:spMkLst>
        </pc:spChg>
        <pc:spChg chg="mod">
          <ac:chgData name="priyanka verma" userId="1b02a7ecf15d15f0" providerId="LiveId" clId="{10DD6323-7915-4849-9F1B-39E6549B9D3A}" dt="2024-11-09T10:05:02.036" v="7"/>
          <ac:spMkLst>
            <pc:docMk/>
            <pc:sldMk cId="3477184172" sldId="261"/>
            <ac:spMk id="5" creationId="{6CA89493-0F89-04A3-027A-3D3F3A9D418B}"/>
          </ac:spMkLst>
        </pc:spChg>
        <pc:spChg chg="mod">
          <ac:chgData name="priyanka verma" userId="1b02a7ecf15d15f0" providerId="LiveId" clId="{10DD6323-7915-4849-9F1B-39E6549B9D3A}" dt="2024-11-10T16:17:23.426" v="4721" actId="20577"/>
          <ac:spMkLst>
            <pc:docMk/>
            <pc:sldMk cId="3477184172" sldId="261"/>
            <ac:spMk id="6" creationId="{12E2FA16-5478-B987-D24A-8DE069123358}"/>
          </ac:spMkLst>
        </pc:spChg>
        <pc:spChg chg="mod">
          <ac:chgData name="priyanka verma" userId="1b02a7ecf15d15f0" providerId="LiveId" clId="{10DD6323-7915-4849-9F1B-39E6549B9D3A}" dt="2024-11-09T10:05:14.633" v="8"/>
          <ac:spMkLst>
            <pc:docMk/>
            <pc:sldMk cId="3477184172" sldId="261"/>
            <ac:spMk id="7" creationId="{241A77CD-5161-364A-6C5A-3C32212013CA}"/>
          </ac:spMkLst>
        </pc:spChg>
        <pc:spChg chg="mod">
          <ac:chgData name="priyanka verma" userId="1b02a7ecf15d15f0" providerId="LiveId" clId="{10DD6323-7915-4849-9F1B-39E6549B9D3A}" dt="2024-11-10T16:17:18.504" v="4720" actId="27636"/>
          <ac:spMkLst>
            <pc:docMk/>
            <pc:sldMk cId="3477184172" sldId="261"/>
            <ac:spMk id="8" creationId="{28CAD156-2EAD-1B62-0096-FB26183384D3}"/>
          </ac:spMkLst>
        </pc:spChg>
        <pc:spChg chg="add del">
          <ac:chgData name="priyanka verma" userId="1b02a7ecf15d15f0" providerId="LiveId" clId="{10DD6323-7915-4849-9F1B-39E6549B9D3A}" dt="2024-11-09T10:04:07.209" v="2" actId="22"/>
          <ac:spMkLst>
            <pc:docMk/>
            <pc:sldMk cId="3477184172" sldId="261"/>
            <ac:spMk id="10" creationId="{A3B5AB0F-37F4-4291-4E27-A39A1E413A85}"/>
          </ac:spMkLst>
        </pc:spChg>
      </pc:sldChg>
      <pc:sldChg chg="addSp delSp modSp new del mod">
        <pc:chgData name="priyanka verma" userId="1b02a7ecf15d15f0" providerId="LiveId" clId="{10DD6323-7915-4849-9F1B-39E6549B9D3A}" dt="2024-11-09T21:37:52.028" v="3780" actId="2696"/>
        <pc:sldMkLst>
          <pc:docMk/>
          <pc:sldMk cId="1743269142" sldId="262"/>
        </pc:sldMkLst>
        <pc:spChg chg="mod">
          <ac:chgData name="priyanka verma" userId="1b02a7ecf15d15f0" providerId="LiveId" clId="{10DD6323-7915-4849-9F1B-39E6549B9D3A}" dt="2024-11-09T13:10:41.048" v="57" actId="20577"/>
          <ac:spMkLst>
            <pc:docMk/>
            <pc:sldMk cId="1743269142" sldId="262"/>
            <ac:spMk id="2" creationId="{4E8A6215-5180-5286-B03F-D940E1C1A39E}"/>
          </ac:spMkLst>
        </pc:spChg>
        <pc:spChg chg="del">
          <ac:chgData name="priyanka verma" userId="1b02a7ecf15d15f0" providerId="LiveId" clId="{10DD6323-7915-4849-9F1B-39E6549B9D3A}" dt="2024-11-09T10:18:22.704" v="27"/>
          <ac:spMkLst>
            <pc:docMk/>
            <pc:sldMk cId="1743269142" sldId="262"/>
            <ac:spMk id="4" creationId="{41526DCB-0CCE-C923-E4AC-5814964E14DE}"/>
          </ac:spMkLst>
        </pc:spChg>
        <pc:picChg chg="add mod">
          <ac:chgData name="priyanka verma" userId="1b02a7ecf15d15f0" providerId="LiveId" clId="{10DD6323-7915-4849-9F1B-39E6549B9D3A}" dt="2024-11-09T10:18:22.704" v="27"/>
          <ac:picMkLst>
            <pc:docMk/>
            <pc:sldMk cId="1743269142" sldId="262"/>
            <ac:picMk id="8" creationId="{1D9E4486-3412-27F0-8A2F-E5DFC92F54C0}"/>
          </ac:picMkLst>
        </pc:picChg>
      </pc:sldChg>
      <pc:sldChg chg="new del">
        <pc:chgData name="priyanka verma" userId="1b02a7ecf15d15f0" providerId="LiveId" clId="{10DD6323-7915-4849-9F1B-39E6549B9D3A}" dt="2024-11-09T21:37:56.560" v="3781" actId="2696"/>
        <pc:sldMkLst>
          <pc:docMk/>
          <pc:sldMk cId="687133164" sldId="263"/>
        </pc:sldMkLst>
      </pc:sldChg>
      <pc:sldChg chg="modSp new del mod ord">
        <pc:chgData name="priyanka verma" userId="1b02a7ecf15d15f0" providerId="LiveId" clId="{10DD6323-7915-4849-9F1B-39E6549B9D3A}" dt="2024-11-10T10:03:56.223" v="3802" actId="2696"/>
        <pc:sldMkLst>
          <pc:docMk/>
          <pc:sldMk cId="4079451767" sldId="264"/>
        </pc:sldMkLst>
        <pc:spChg chg="mod">
          <ac:chgData name="priyanka verma" userId="1b02a7ecf15d15f0" providerId="LiveId" clId="{10DD6323-7915-4849-9F1B-39E6549B9D3A}" dt="2024-11-09T13:28:23.400" v="212" actId="2711"/>
          <ac:spMkLst>
            <pc:docMk/>
            <pc:sldMk cId="4079451767" sldId="264"/>
            <ac:spMk id="2" creationId="{961E0BE7-B44E-6913-EB81-CCB499F8EA76}"/>
          </ac:spMkLst>
        </pc:spChg>
        <pc:spChg chg="mod">
          <ac:chgData name="priyanka verma" userId="1b02a7ecf15d15f0" providerId="LiveId" clId="{10DD6323-7915-4849-9F1B-39E6549B9D3A}" dt="2024-11-09T13:22:50.985" v="210" actId="207"/>
          <ac:spMkLst>
            <pc:docMk/>
            <pc:sldMk cId="4079451767" sldId="264"/>
            <ac:spMk id="3" creationId="{6AA6C8E7-B10F-5FFB-D503-E96B29EFB61D}"/>
          </ac:spMkLst>
        </pc:spChg>
      </pc:sldChg>
      <pc:sldChg chg="new del">
        <pc:chgData name="priyanka verma" userId="1b02a7ecf15d15f0" providerId="LiveId" clId="{10DD6323-7915-4849-9F1B-39E6549B9D3A}" dt="2024-11-09T21:37:44.870" v="3779" actId="2696"/>
        <pc:sldMkLst>
          <pc:docMk/>
          <pc:sldMk cId="1907511159" sldId="265"/>
        </pc:sldMkLst>
      </pc:sldChg>
      <pc:sldChg chg="addSp delSp modSp new del mod">
        <pc:chgData name="priyanka verma" userId="1b02a7ecf15d15f0" providerId="LiveId" clId="{10DD6323-7915-4849-9F1B-39E6549B9D3A}" dt="2024-11-09T21:34:47.579" v="3774" actId="2696"/>
        <pc:sldMkLst>
          <pc:docMk/>
          <pc:sldMk cId="1562227757" sldId="266"/>
        </pc:sldMkLst>
        <pc:spChg chg="add del mod">
          <ac:chgData name="priyanka verma" userId="1b02a7ecf15d15f0" providerId="LiveId" clId="{10DD6323-7915-4849-9F1B-39E6549B9D3A}" dt="2024-11-09T16:59:17.240" v="325" actId="478"/>
          <ac:spMkLst>
            <pc:docMk/>
            <pc:sldMk cId="1562227757" sldId="266"/>
            <ac:spMk id="2" creationId="{19647CF0-EE44-5CEE-9508-258E32248EAF}"/>
          </ac:spMkLst>
        </pc:spChg>
        <pc:spChg chg="add mod">
          <ac:chgData name="priyanka verma" userId="1b02a7ecf15d15f0" providerId="LiveId" clId="{10DD6323-7915-4849-9F1B-39E6549B9D3A}" dt="2024-11-09T17:02:04.139" v="362" actId="207"/>
          <ac:spMkLst>
            <pc:docMk/>
            <pc:sldMk cId="1562227757" sldId="266"/>
            <ac:spMk id="3" creationId="{6EA880F6-86EF-856E-4CE2-C75433B1451C}"/>
          </ac:spMkLst>
        </pc:spChg>
        <pc:spChg chg="add del mod">
          <ac:chgData name="priyanka verma" userId="1b02a7ecf15d15f0" providerId="LiveId" clId="{10DD6323-7915-4849-9F1B-39E6549B9D3A}" dt="2024-11-09T17:28:24.798" v="547" actId="20577"/>
          <ac:spMkLst>
            <pc:docMk/>
            <pc:sldMk cId="1562227757" sldId="266"/>
            <ac:spMk id="4" creationId="{91148C45-1D7C-9926-20C9-E8A6C97CFB8A}"/>
          </ac:spMkLst>
        </pc:spChg>
        <pc:spChg chg="add del mod">
          <ac:chgData name="priyanka verma" userId="1b02a7ecf15d15f0" providerId="LiveId" clId="{10DD6323-7915-4849-9F1B-39E6549B9D3A}" dt="2024-11-09T17:24:21.174" v="494" actId="21"/>
          <ac:spMkLst>
            <pc:docMk/>
            <pc:sldMk cId="1562227757" sldId="266"/>
            <ac:spMk id="7" creationId="{4806341A-9061-5B8D-EA29-AFD8E79E7C6C}"/>
          </ac:spMkLst>
        </pc:spChg>
        <pc:picChg chg="add del mod">
          <ac:chgData name="priyanka verma" userId="1b02a7ecf15d15f0" providerId="LiveId" clId="{10DD6323-7915-4849-9F1B-39E6549B9D3A}" dt="2024-11-09T17:20:24.127" v="476" actId="21"/>
          <ac:picMkLst>
            <pc:docMk/>
            <pc:sldMk cId="1562227757" sldId="266"/>
            <ac:picMk id="6" creationId="{38131042-B99C-2188-7C82-942C7E6B60BB}"/>
          </ac:picMkLst>
        </pc:picChg>
        <pc:picChg chg="add del mod">
          <ac:chgData name="priyanka verma" userId="1b02a7ecf15d15f0" providerId="LiveId" clId="{10DD6323-7915-4849-9F1B-39E6549B9D3A}" dt="2024-11-09T17:18:22.340" v="467" actId="21"/>
          <ac:picMkLst>
            <pc:docMk/>
            <pc:sldMk cId="1562227757" sldId="266"/>
            <ac:picMk id="9" creationId="{AC3BA56B-89DD-7A51-DF96-0FF231926CC1}"/>
          </ac:picMkLst>
        </pc:picChg>
        <pc:picChg chg="add mod">
          <ac:chgData name="priyanka verma" userId="1b02a7ecf15d15f0" providerId="LiveId" clId="{10DD6323-7915-4849-9F1B-39E6549B9D3A}" dt="2024-11-09T17:23:12.151" v="485" actId="14100"/>
          <ac:picMkLst>
            <pc:docMk/>
            <pc:sldMk cId="1562227757" sldId="266"/>
            <ac:picMk id="11" creationId="{C6F45DB7-072C-80B4-6BF6-8CA5EAF6575E}"/>
          </ac:picMkLst>
        </pc:picChg>
        <pc:picChg chg="add mod">
          <ac:chgData name="priyanka verma" userId="1b02a7ecf15d15f0" providerId="LiveId" clId="{10DD6323-7915-4849-9F1B-39E6549B9D3A}" dt="2024-11-09T17:23:18.708" v="486" actId="14100"/>
          <ac:picMkLst>
            <pc:docMk/>
            <pc:sldMk cId="1562227757" sldId="266"/>
            <ac:picMk id="13" creationId="{94716BFC-869B-53BF-C3CA-A5DE4A0FB1CB}"/>
          </ac:picMkLst>
        </pc:picChg>
      </pc:sldChg>
      <pc:sldChg chg="addSp modSp new del mod">
        <pc:chgData name="priyanka verma" userId="1b02a7ecf15d15f0" providerId="LiveId" clId="{10DD6323-7915-4849-9F1B-39E6549B9D3A}" dt="2024-11-09T21:34:23.491" v="3773" actId="2696"/>
        <pc:sldMkLst>
          <pc:docMk/>
          <pc:sldMk cId="2073803184" sldId="267"/>
        </pc:sldMkLst>
        <pc:graphicFrameChg chg="add mod modGraphic">
          <ac:chgData name="priyanka verma" userId="1b02a7ecf15d15f0" providerId="LiveId" clId="{10DD6323-7915-4849-9F1B-39E6549B9D3A}" dt="2024-11-09T17:54:22.834" v="661" actId="14100"/>
          <ac:graphicFrameMkLst>
            <pc:docMk/>
            <pc:sldMk cId="2073803184" sldId="267"/>
            <ac:graphicFrameMk id="2" creationId="{A6DAE8B9-D2AB-0FF9-08CA-1F5C52ECB268}"/>
          </ac:graphicFrameMkLst>
        </pc:graphicFrameChg>
      </pc:sldChg>
      <pc:sldChg chg="addSp delSp modSp new del mod">
        <pc:chgData name="priyanka verma" userId="1b02a7ecf15d15f0" providerId="LiveId" clId="{10DD6323-7915-4849-9F1B-39E6549B9D3A}" dt="2024-11-09T21:37:32.735" v="3778" actId="2696"/>
        <pc:sldMkLst>
          <pc:docMk/>
          <pc:sldMk cId="2601106568" sldId="268"/>
        </pc:sldMkLst>
        <pc:spChg chg="del">
          <ac:chgData name="priyanka verma" userId="1b02a7ecf15d15f0" providerId="LiveId" clId="{10DD6323-7915-4849-9F1B-39E6549B9D3A}" dt="2024-11-09T17:31:20.570" v="550"/>
          <ac:spMkLst>
            <pc:docMk/>
            <pc:sldMk cId="2601106568" sldId="268"/>
            <ac:spMk id="2" creationId="{7B8B9707-2D80-F3C9-F906-2EA4F53F3569}"/>
          </ac:spMkLst>
        </pc:spChg>
        <pc:spChg chg="del">
          <ac:chgData name="priyanka verma" userId="1b02a7ecf15d15f0" providerId="LiveId" clId="{10DD6323-7915-4849-9F1B-39E6549B9D3A}" dt="2024-11-09T17:32:05.047" v="551"/>
          <ac:spMkLst>
            <pc:docMk/>
            <pc:sldMk cId="2601106568" sldId="268"/>
            <ac:spMk id="3" creationId="{AE8A3CCA-BFCD-C668-8392-C8372D2305FE}"/>
          </ac:spMkLst>
        </pc:spChg>
        <pc:spChg chg="del">
          <ac:chgData name="priyanka verma" userId="1b02a7ecf15d15f0" providerId="LiveId" clId="{10DD6323-7915-4849-9F1B-39E6549B9D3A}" dt="2024-11-09T17:33:45.232" v="553"/>
          <ac:spMkLst>
            <pc:docMk/>
            <pc:sldMk cId="2601106568" sldId="268"/>
            <ac:spMk id="4" creationId="{7F11F6DA-6829-BA95-B156-D15799F78267}"/>
          </ac:spMkLst>
        </pc:spChg>
        <pc:spChg chg="del">
          <ac:chgData name="priyanka verma" userId="1b02a7ecf15d15f0" providerId="LiveId" clId="{10DD6323-7915-4849-9F1B-39E6549B9D3A}" dt="2024-11-09T17:32:37" v="552"/>
          <ac:spMkLst>
            <pc:docMk/>
            <pc:sldMk cId="2601106568" sldId="268"/>
            <ac:spMk id="5" creationId="{0E865D02-1277-5E81-0178-CA3DA40E563B}"/>
          </ac:spMkLst>
        </pc:spChg>
        <pc:spChg chg="del">
          <ac:chgData name="priyanka verma" userId="1b02a7ecf15d15f0" providerId="LiveId" clId="{10DD6323-7915-4849-9F1B-39E6549B9D3A}" dt="2024-11-09T17:34:09.988" v="554"/>
          <ac:spMkLst>
            <pc:docMk/>
            <pc:sldMk cId="2601106568" sldId="268"/>
            <ac:spMk id="6" creationId="{4B0DEF57-BE1E-28BC-B80A-AE4C18506D26}"/>
          </ac:spMkLst>
        </pc:spChg>
        <pc:spChg chg="add mod">
          <ac:chgData name="priyanka verma" userId="1b02a7ecf15d15f0" providerId="LiveId" clId="{10DD6323-7915-4849-9F1B-39E6549B9D3A}" dt="2024-11-09T17:37:16.268" v="620" actId="20577"/>
          <ac:spMkLst>
            <pc:docMk/>
            <pc:sldMk cId="2601106568" sldId="268"/>
            <ac:spMk id="7" creationId="{4806341A-9061-5B8D-EA29-AFD8E79E7C6C}"/>
          </ac:spMkLst>
        </pc:spChg>
        <pc:spChg chg="add mod">
          <ac:chgData name="priyanka verma" userId="1b02a7ecf15d15f0" providerId="LiveId" clId="{10DD6323-7915-4849-9F1B-39E6549B9D3A}" dt="2024-11-09T17:37:27.169" v="621" actId="1076"/>
          <ac:spMkLst>
            <pc:docMk/>
            <pc:sldMk cId="2601106568" sldId="268"/>
            <ac:spMk id="8" creationId="{0EC52CD7-E2B1-544D-F349-9FBFD13A44A7}"/>
          </ac:spMkLst>
        </pc:spChg>
        <pc:spChg chg="add mod">
          <ac:chgData name="priyanka verma" userId="1b02a7ecf15d15f0" providerId="LiveId" clId="{10DD6323-7915-4849-9F1B-39E6549B9D3A}" dt="2024-11-09T17:38:33.088" v="624" actId="14100"/>
          <ac:spMkLst>
            <pc:docMk/>
            <pc:sldMk cId="2601106568" sldId="268"/>
            <ac:spMk id="9" creationId="{6C4BC892-8473-E559-6D62-6CB31324320B}"/>
          </ac:spMkLst>
        </pc:spChg>
        <pc:picChg chg="add mod">
          <ac:chgData name="priyanka verma" userId="1b02a7ecf15d15f0" providerId="LiveId" clId="{10DD6323-7915-4849-9F1B-39E6549B9D3A}" dt="2024-11-09T17:40:04.540" v="633" actId="1076"/>
          <ac:picMkLst>
            <pc:docMk/>
            <pc:sldMk cId="2601106568" sldId="268"/>
            <ac:picMk id="10" creationId="{7743109C-6096-260D-9F8B-21A216D38787}"/>
          </ac:picMkLst>
        </pc:picChg>
        <pc:picChg chg="add mod">
          <ac:chgData name="priyanka verma" userId="1b02a7ecf15d15f0" providerId="LiveId" clId="{10DD6323-7915-4849-9F1B-39E6549B9D3A}" dt="2024-11-09T17:39:56.319" v="632" actId="14100"/>
          <ac:picMkLst>
            <pc:docMk/>
            <pc:sldMk cId="2601106568" sldId="268"/>
            <ac:picMk id="11" creationId="{FE62488C-356C-D960-5229-635096416EF1}"/>
          </ac:picMkLst>
        </pc:picChg>
        <pc:picChg chg="add mod">
          <ac:chgData name="priyanka verma" userId="1b02a7ecf15d15f0" providerId="LiveId" clId="{10DD6323-7915-4849-9F1B-39E6549B9D3A}" dt="2024-11-09T17:36:08.690" v="584"/>
          <ac:picMkLst>
            <pc:docMk/>
            <pc:sldMk cId="2601106568" sldId="268"/>
            <ac:picMk id="12" creationId="{DC0AEB73-2116-2DB4-45DA-3DE1779205F0}"/>
          </ac:picMkLst>
        </pc:picChg>
      </pc:sldChg>
      <pc:sldChg chg="addSp modSp new mod">
        <pc:chgData name="priyanka verma" userId="1b02a7ecf15d15f0" providerId="LiveId" clId="{10DD6323-7915-4849-9F1B-39E6549B9D3A}" dt="2024-11-10T10:13:08.770" v="3839" actId="255"/>
        <pc:sldMkLst>
          <pc:docMk/>
          <pc:sldMk cId="4193694413" sldId="269"/>
        </pc:sldMkLst>
        <pc:spChg chg="mod">
          <ac:chgData name="priyanka verma" userId="1b02a7ecf15d15f0" providerId="LiveId" clId="{10DD6323-7915-4849-9F1B-39E6549B9D3A}" dt="2024-11-10T10:11:44.718" v="3837" actId="207"/>
          <ac:spMkLst>
            <pc:docMk/>
            <pc:sldMk cId="4193694413" sldId="269"/>
            <ac:spMk id="2" creationId="{9C895088-ABFC-84B1-5476-2034FBDAB8F6}"/>
          </ac:spMkLst>
        </pc:spChg>
        <pc:spChg chg="add mod">
          <ac:chgData name="priyanka verma" userId="1b02a7ecf15d15f0" providerId="LiveId" clId="{10DD6323-7915-4849-9F1B-39E6549B9D3A}" dt="2024-11-10T10:13:08.770" v="3839" actId="255"/>
          <ac:spMkLst>
            <pc:docMk/>
            <pc:sldMk cId="4193694413" sldId="269"/>
            <ac:spMk id="3" creationId="{16F8E34F-A123-0285-CFD3-A1E5306EB687}"/>
          </ac:spMkLst>
        </pc:spChg>
        <pc:picChg chg="add mod">
          <ac:chgData name="priyanka verma" userId="1b02a7ecf15d15f0" providerId="LiveId" clId="{10DD6323-7915-4849-9F1B-39E6549B9D3A}" dt="2024-11-09T18:05:30.926" v="741" actId="14100"/>
          <ac:picMkLst>
            <pc:docMk/>
            <pc:sldMk cId="4193694413" sldId="269"/>
            <ac:picMk id="5" creationId="{D7E3B37A-1DC2-E44E-8020-0B95798BFB6E}"/>
          </ac:picMkLst>
        </pc:picChg>
      </pc:sldChg>
      <pc:sldChg chg="addSp delSp modSp new mod">
        <pc:chgData name="priyanka verma" userId="1b02a7ecf15d15f0" providerId="LiveId" clId="{10DD6323-7915-4849-9F1B-39E6549B9D3A}" dt="2024-11-10T13:27:44.510" v="4582" actId="207"/>
        <pc:sldMkLst>
          <pc:docMk/>
          <pc:sldMk cId="1630528437" sldId="270"/>
        </pc:sldMkLst>
        <pc:spChg chg="mod">
          <ac:chgData name="priyanka verma" userId="1b02a7ecf15d15f0" providerId="LiveId" clId="{10DD6323-7915-4849-9F1B-39E6549B9D3A}" dt="2024-11-10T13:27:44.510" v="4582" actId="207"/>
          <ac:spMkLst>
            <pc:docMk/>
            <pc:sldMk cId="1630528437" sldId="270"/>
            <ac:spMk id="2" creationId="{8F619E9F-451F-A36E-84FD-9BDC7C8CC8F2}"/>
          </ac:spMkLst>
        </pc:spChg>
        <pc:spChg chg="add del">
          <ac:chgData name="priyanka verma" userId="1b02a7ecf15d15f0" providerId="LiveId" clId="{10DD6323-7915-4849-9F1B-39E6549B9D3A}" dt="2024-11-09T18:19:47.607" v="776"/>
          <ac:spMkLst>
            <pc:docMk/>
            <pc:sldMk cId="1630528437" sldId="270"/>
            <ac:spMk id="3" creationId="{040571FD-ABB7-1DCA-60D0-615FCA742F27}"/>
          </ac:spMkLst>
        </pc:spChg>
        <pc:spChg chg="del">
          <ac:chgData name="priyanka verma" userId="1b02a7ecf15d15f0" providerId="LiveId" clId="{10DD6323-7915-4849-9F1B-39E6549B9D3A}" dt="2024-11-09T18:21:08.729" v="777"/>
          <ac:spMkLst>
            <pc:docMk/>
            <pc:sldMk cId="1630528437" sldId="270"/>
            <ac:spMk id="4" creationId="{2F882AED-C7B1-EAD4-5C86-A650E7CC8141}"/>
          </ac:spMkLst>
        </pc:spChg>
        <pc:spChg chg="add mod">
          <ac:chgData name="priyanka verma" userId="1b02a7ecf15d15f0" providerId="LiveId" clId="{10DD6323-7915-4849-9F1B-39E6549B9D3A}" dt="2024-11-10T10:23:13.926" v="3920" actId="20577"/>
          <ac:spMkLst>
            <pc:docMk/>
            <pc:sldMk cId="1630528437" sldId="270"/>
            <ac:spMk id="11" creationId="{20CF8EC2-09AE-376D-54FD-FBF8BCDE9D09}"/>
          </ac:spMkLst>
        </pc:spChg>
        <pc:picChg chg="add mod">
          <ac:chgData name="priyanka verma" userId="1b02a7ecf15d15f0" providerId="LiveId" clId="{10DD6323-7915-4849-9F1B-39E6549B9D3A}" dt="2024-11-09T18:09:32.467" v="775"/>
          <ac:picMkLst>
            <pc:docMk/>
            <pc:sldMk cId="1630528437" sldId="270"/>
            <ac:picMk id="6" creationId="{5853278B-D6DE-84AB-2E4D-4472E1E02B13}"/>
          </ac:picMkLst>
        </pc:picChg>
        <pc:picChg chg="add mod">
          <ac:chgData name="priyanka verma" userId="1b02a7ecf15d15f0" providerId="LiveId" clId="{10DD6323-7915-4849-9F1B-39E6549B9D3A}" dt="2024-11-09T18:23:15.617" v="790" actId="14100"/>
          <ac:picMkLst>
            <pc:docMk/>
            <pc:sldMk cId="1630528437" sldId="270"/>
            <ac:picMk id="8" creationId="{5B2AF407-C6BC-60E5-321B-598333833C38}"/>
          </ac:picMkLst>
        </pc:picChg>
        <pc:picChg chg="add mod">
          <ac:chgData name="priyanka verma" userId="1b02a7ecf15d15f0" providerId="LiveId" clId="{10DD6323-7915-4849-9F1B-39E6549B9D3A}" dt="2024-11-09T18:23:27.633" v="792" actId="14100"/>
          <ac:picMkLst>
            <pc:docMk/>
            <pc:sldMk cId="1630528437" sldId="270"/>
            <ac:picMk id="10" creationId="{EE45281D-D45B-9E85-8410-9CA95C2E5F4E}"/>
          </ac:picMkLst>
        </pc:picChg>
      </pc:sldChg>
      <pc:sldChg chg="addSp modSp new mod ord">
        <pc:chgData name="priyanka verma" userId="1b02a7ecf15d15f0" providerId="LiveId" clId="{10DD6323-7915-4849-9F1B-39E6549B9D3A}" dt="2024-11-10T17:27:14.048" v="5528"/>
        <pc:sldMkLst>
          <pc:docMk/>
          <pc:sldMk cId="3464467125" sldId="271"/>
        </pc:sldMkLst>
        <pc:spChg chg="mod">
          <ac:chgData name="priyanka verma" userId="1b02a7ecf15d15f0" providerId="LiveId" clId="{10DD6323-7915-4849-9F1B-39E6549B9D3A}" dt="2024-11-09T18:54:16.214" v="1191" actId="207"/>
          <ac:spMkLst>
            <pc:docMk/>
            <pc:sldMk cId="3464467125" sldId="271"/>
            <ac:spMk id="2" creationId="{87164520-0E3E-AF54-DADF-F236720EA449}"/>
          </ac:spMkLst>
        </pc:spChg>
        <pc:spChg chg="add mod">
          <ac:chgData name="priyanka verma" userId="1b02a7ecf15d15f0" providerId="LiveId" clId="{10DD6323-7915-4849-9F1B-39E6549B9D3A}" dt="2024-11-10T17:24:17.423" v="5520" actId="1076"/>
          <ac:spMkLst>
            <pc:docMk/>
            <pc:sldMk cId="3464467125" sldId="271"/>
            <ac:spMk id="3" creationId="{1926DCE8-F3F9-28C8-DBAF-AFFC593BC542}"/>
          </ac:spMkLst>
        </pc:spChg>
      </pc:sldChg>
      <pc:sldChg chg="addSp delSp modSp new mod ord">
        <pc:chgData name="priyanka verma" userId="1b02a7ecf15d15f0" providerId="LiveId" clId="{10DD6323-7915-4849-9F1B-39E6549B9D3A}" dt="2024-11-10T13:33:18.945" v="4594"/>
        <pc:sldMkLst>
          <pc:docMk/>
          <pc:sldMk cId="1462710017" sldId="272"/>
        </pc:sldMkLst>
        <pc:spChg chg="mod">
          <ac:chgData name="priyanka verma" userId="1b02a7ecf15d15f0" providerId="LiveId" clId="{10DD6323-7915-4849-9F1B-39E6549B9D3A}" dt="2024-11-09T19:09:57.762" v="1291" actId="14100"/>
          <ac:spMkLst>
            <pc:docMk/>
            <pc:sldMk cId="1462710017" sldId="272"/>
            <ac:spMk id="2" creationId="{BF724CDC-DE14-A614-3651-110FDBF38CED}"/>
          </ac:spMkLst>
        </pc:spChg>
        <pc:spChg chg="del">
          <ac:chgData name="priyanka verma" userId="1b02a7ecf15d15f0" providerId="LiveId" clId="{10DD6323-7915-4849-9F1B-39E6549B9D3A}" dt="2024-11-09T19:00:57.190" v="1193"/>
          <ac:spMkLst>
            <pc:docMk/>
            <pc:sldMk cId="1462710017" sldId="272"/>
            <ac:spMk id="3" creationId="{5CE21A45-2D34-82C9-3096-C727314D0EF1}"/>
          </ac:spMkLst>
        </pc:spChg>
        <pc:spChg chg="del">
          <ac:chgData name="priyanka verma" userId="1b02a7ecf15d15f0" providerId="LiveId" clId="{10DD6323-7915-4849-9F1B-39E6549B9D3A}" dt="2024-11-09T19:01:17.943" v="1194"/>
          <ac:spMkLst>
            <pc:docMk/>
            <pc:sldMk cId="1462710017" sldId="272"/>
            <ac:spMk id="4" creationId="{AFA38D2B-FD8B-710B-B489-9FCB850C348C}"/>
          </ac:spMkLst>
        </pc:spChg>
        <pc:spChg chg="add mod">
          <ac:chgData name="priyanka verma" userId="1b02a7ecf15d15f0" providerId="LiveId" clId="{10DD6323-7915-4849-9F1B-39E6549B9D3A}" dt="2024-11-09T19:17:24.712" v="1404" actId="20577"/>
          <ac:spMkLst>
            <pc:docMk/>
            <pc:sldMk cId="1462710017" sldId="272"/>
            <ac:spMk id="9" creationId="{B513A67A-94F2-A94B-F5BC-EF06B3F441A8}"/>
          </ac:spMkLst>
        </pc:spChg>
        <pc:picChg chg="add mod">
          <ac:chgData name="priyanka verma" userId="1b02a7ecf15d15f0" providerId="LiveId" clId="{10DD6323-7915-4849-9F1B-39E6549B9D3A}" dt="2024-11-09T19:05:54.455" v="1249" actId="14100"/>
          <ac:picMkLst>
            <pc:docMk/>
            <pc:sldMk cId="1462710017" sldId="272"/>
            <ac:picMk id="6" creationId="{2C029842-7AF5-1D15-E665-B3E875F58AF0}"/>
          </ac:picMkLst>
        </pc:picChg>
        <pc:picChg chg="add mod">
          <ac:chgData name="priyanka verma" userId="1b02a7ecf15d15f0" providerId="LiveId" clId="{10DD6323-7915-4849-9F1B-39E6549B9D3A}" dt="2024-11-09T19:05:49.558" v="1248" actId="14100"/>
          <ac:picMkLst>
            <pc:docMk/>
            <pc:sldMk cId="1462710017" sldId="272"/>
            <ac:picMk id="8" creationId="{5486B1FC-8E50-535A-C379-4A44CB9E7B9D}"/>
          </ac:picMkLst>
        </pc:picChg>
      </pc:sldChg>
      <pc:sldChg chg="addSp delSp modSp new mod">
        <pc:chgData name="priyanka verma" userId="1b02a7ecf15d15f0" providerId="LiveId" clId="{10DD6323-7915-4849-9F1B-39E6549B9D3A}" dt="2024-11-10T13:26:08.940" v="4579" actId="207"/>
        <pc:sldMkLst>
          <pc:docMk/>
          <pc:sldMk cId="64697877" sldId="273"/>
        </pc:sldMkLst>
        <pc:spChg chg="mod">
          <ac:chgData name="priyanka verma" userId="1b02a7ecf15d15f0" providerId="LiveId" clId="{10DD6323-7915-4849-9F1B-39E6549B9D3A}" dt="2024-11-10T13:26:08.940" v="4579" actId="207"/>
          <ac:spMkLst>
            <pc:docMk/>
            <pc:sldMk cId="64697877" sldId="273"/>
            <ac:spMk id="2" creationId="{E7591FD3-9C37-6667-D0C1-89E59DB0E4E1}"/>
          </ac:spMkLst>
        </pc:spChg>
        <pc:spChg chg="del">
          <ac:chgData name="priyanka verma" userId="1b02a7ecf15d15f0" providerId="LiveId" clId="{10DD6323-7915-4849-9F1B-39E6549B9D3A}" dt="2024-11-09T19:24:23.058" v="1406"/>
          <ac:spMkLst>
            <pc:docMk/>
            <pc:sldMk cId="64697877" sldId="273"/>
            <ac:spMk id="3" creationId="{AC512066-C8C4-ED2E-4E81-2ED337A4C4C9}"/>
          </ac:spMkLst>
        </pc:spChg>
        <pc:spChg chg="del">
          <ac:chgData name="priyanka verma" userId="1b02a7ecf15d15f0" providerId="LiveId" clId="{10DD6323-7915-4849-9F1B-39E6549B9D3A}" dt="2024-11-09T19:24:33.134" v="1407"/>
          <ac:spMkLst>
            <pc:docMk/>
            <pc:sldMk cId="64697877" sldId="273"/>
            <ac:spMk id="4" creationId="{11E0F1F0-AFD5-E896-2582-4258BCF9DF5A}"/>
          </ac:spMkLst>
        </pc:spChg>
        <pc:spChg chg="add mod">
          <ac:chgData name="priyanka verma" userId="1b02a7ecf15d15f0" providerId="LiveId" clId="{10DD6323-7915-4849-9F1B-39E6549B9D3A}" dt="2024-11-10T10:14:31.984" v="3845" actId="20577"/>
          <ac:spMkLst>
            <pc:docMk/>
            <pc:sldMk cId="64697877" sldId="273"/>
            <ac:spMk id="9" creationId="{E96DC851-615B-459A-6DDB-A7F1EB601C2C}"/>
          </ac:spMkLst>
        </pc:spChg>
        <pc:picChg chg="add mod">
          <ac:chgData name="priyanka verma" userId="1b02a7ecf15d15f0" providerId="LiveId" clId="{10DD6323-7915-4849-9F1B-39E6549B9D3A}" dt="2024-11-09T19:25:36.683" v="1416" actId="14100"/>
          <ac:picMkLst>
            <pc:docMk/>
            <pc:sldMk cId="64697877" sldId="273"/>
            <ac:picMk id="6" creationId="{37FE40B8-6EE9-950C-C8E9-916AFD74EF8D}"/>
          </ac:picMkLst>
        </pc:picChg>
        <pc:picChg chg="add mod">
          <ac:chgData name="priyanka verma" userId="1b02a7ecf15d15f0" providerId="LiveId" clId="{10DD6323-7915-4849-9F1B-39E6549B9D3A}" dt="2024-11-09T19:25:40.980" v="1417" actId="14100"/>
          <ac:picMkLst>
            <pc:docMk/>
            <pc:sldMk cId="64697877" sldId="273"/>
            <ac:picMk id="8" creationId="{5FA24A2B-3A13-6EFF-A8E0-249C3631227A}"/>
          </ac:picMkLst>
        </pc:picChg>
      </pc:sldChg>
      <pc:sldChg chg="addSp delSp modSp new mod">
        <pc:chgData name="priyanka verma" userId="1b02a7ecf15d15f0" providerId="LiveId" clId="{10DD6323-7915-4849-9F1B-39E6549B9D3A}" dt="2024-11-10T13:38:54.838" v="4669" actId="207"/>
        <pc:sldMkLst>
          <pc:docMk/>
          <pc:sldMk cId="249105684" sldId="274"/>
        </pc:sldMkLst>
        <pc:spChg chg="mod">
          <ac:chgData name="priyanka verma" userId="1b02a7ecf15d15f0" providerId="LiveId" clId="{10DD6323-7915-4849-9F1B-39E6549B9D3A}" dt="2024-11-10T13:38:54.838" v="4669" actId="207"/>
          <ac:spMkLst>
            <pc:docMk/>
            <pc:sldMk cId="249105684" sldId="274"/>
            <ac:spMk id="2" creationId="{8F39B39D-A186-5001-0184-1D5B388BA737}"/>
          </ac:spMkLst>
        </pc:spChg>
        <pc:spChg chg="add del mod">
          <ac:chgData name="priyanka verma" userId="1b02a7ecf15d15f0" providerId="LiveId" clId="{10DD6323-7915-4849-9F1B-39E6549B9D3A}" dt="2024-11-10T13:38:46.979" v="4668" actId="207"/>
          <ac:spMkLst>
            <pc:docMk/>
            <pc:sldMk cId="249105684" sldId="274"/>
            <ac:spMk id="3" creationId="{23754ABA-4904-3E32-930F-98CED3620B56}"/>
          </ac:spMkLst>
        </pc:spChg>
        <pc:picChg chg="add mod">
          <ac:chgData name="priyanka verma" userId="1b02a7ecf15d15f0" providerId="LiveId" clId="{10DD6323-7915-4849-9F1B-39E6549B9D3A}" dt="2024-11-10T13:38:23.263" v="4665" actId="14100"/>
          <ac:picMkLst>
            <pc:docMk/>
            <pc:sldMk cId="249105684" sldId="274"/>
            <ac:picMk id="5" creationId="{8932CE2D-93B1-B6B8-D7A6-7B46B6BA578E}"/>
          </ac:picMkLst>
        </pc:picChg>
        <pc:picChg chg="add mod">
          <ac:chgData name="priyanka verma" userId="1b02a7ecf15d15f0" providerId="LiveId" clId="{10DD6323-7915-4849-9F1B-39E6549B9D3A}" dt="2024-11-10T13:38:18.904" v="4664" actId="14100"/>
          <ac:picMkLst>
            <pc:docMk/>
            <pc:sldMk cId="249105684" sldId="274"/>
            <ac:picMk id="7" creationId="{DECCE9A3-AEC6-A75C-9D2A-DB0483AFCEDB}"/>
          </ac:picMkLst>
        </pc:picChg>
      </pc:sldChg>
      <pc:sldChg chg="addSp delSp modSp new mod modNotesTx">
        <pc:chgData name="priyanka verma" userId="1b02a7ecf15d15f0" providerId="LiveId" clId="{10DD6323-7915-4849-9F1B-39E6549B9D3A}" dt="2024-11-10T16:55:45.774" v="5398" actId="1076"/>
        <pc:sldMkLst>
          <pc:docMk/>
          <pc:sldMk cId="2596009044" sldId="275"/>
        </pc:sldMkLst>
        <pc:spChg chg="mod">
          <ac:chgData name="priyanka verma" userId="1b02a7ecf15d15f0" providerId="LiveId" clId="{10DD6323-7915-4849-9F1B-39E6549B9D3A}" dt="2024-11-09T19:57:41.719" v="2254" actId="14100"/>
          <ac:spMkLst>
            <pc:docMk/>
            <pc:sldMk cId="2596009044" sldId="275"/>
            <ac:spMk id="2" creationId="{E8E72466-0934-D6DF-0D4B-838A1D3CC02D}"/>
          </ac:spMkLst>
        </pc:spChg>
        <pc:spChg chg="add mod">
          <ac:chgData name="priyanka verma" userId="1b02a7ecf15d15f0" providerId="LiveId" clId="{10DD6323-7915-4849-9F1B-39E6549B9D3A}" dt="2024-11-10T16:31:52.323" v="5261" actId="20577"/>
          <ac:spMkLst>
            <pc:docMk/>
            <pc:sldMk cId="2596009044" sldId="275"/>
            <ac:spMk id="3" creationId="{275F3FC5-D2A4-EF94-5EE1-B801102A6795}"/>
          </ac:spMkLst>
        </pc:spChg>
        <pc:spChg chg="add del mod">
          <ac:chgData name="priyanka verma" userId="1b02a7ecf15d15f0" providerId="LiveId" clId="{10DD6323-7915-4849-9F1B-39E6549B9D3A}" dt="2024-11-10T14:03:07.508" v="4702" actId="14100"/>
          <ac:spMkLst>
            <pc:docMk/>
            <pc:sldMk cId="2596009044" sldId="275"/>
            <ac:spMk id="4" creationId="{A00A50C5-0354-2612-8CD4-E7AA388FEAD9}"/>
          </ac:spMkLst>
        </pc:spChg>
        <pc:spChg chg="add mod">
          <ac:chgData name="priyanka verma" userId="1b02a7ecf15d15f0" providerId="LiveId" clId="{10DD6323-7915-4849-9F1B-39E6549B9D3A}" dt="2024-11-10T16:31:08.756" v="4993" actId="207"/>
          <ac:spMkLst>
            <pc:docMk/>
            <pc:sldMk cId="2596009044" sldId="275"/>
            <ac:spMk id="6" creationId="{35665CFB-4BC3-32DF-A8C9-DEC171342F65}"/>
          </ac:spMkLst>
        </pc:spChg>
        <pc:spChg chg="add del mod">
          <ac:chgData name="priyanka verma" userId="1b02a7ecf15d15f0" providerId="LiveId" clId="{10DD6323-7915-4849-9F1B-39E6549B9D3A}" dt="2024-11-09T20:18:51.802" v="3125"/>
          <ac:spMkLst>
            <pc:docMk/>
            <pc:sldMk cId="2596009044" sldId="275"/>
            <ac:spMk id="6" creationId="{4A38E086-E5E7-EA3F-85DF-EBE4B6A4EA86}"/>
          </ac:spMkLst>
        </pc:spChg>
        <pc:spChg chg="add del mod">
          <ac:chgData name="priyanka verma" userId="1b02a7ecf15d15f0" providerId="LiveId" clId="{10DD6323-7915-4849-9F1B-39E6549B9D3A}" dt="2024-11-10T14:02:51.014" v="4698" actId="21"/>
          <ac:spMkLst>
            <pc:docMk/>
            <pc:sldMk cId="2596009044" sldId="275"/>
            <ac:spMk id="6" creationId="{B42990AD-47F0-717D-B9D9-9724F67307CE}"/>
          </ac:spMkLst>
        </pc:spChg>
        <pc:spChg chg="add del mod">
          <ac:chgData name="priyanka verma" userId="1b02a7ecf15d15f0" providerId="LiveId" clId="{10DD6323-7915-4849-9F1B-39E6549B9D3A}" dt="2024-11-09T20:18:51.802" v="3127"/>
          <ac:spMkLst>
            <pc:docMk/>
            <pc:sldMk cId="2596009044" sldId="275"/>
            <ac:spMk id="7" creationId="{6C2A2003-749B-BF04-E30C-CB372B266548}"/>
          </ac:spMkLst>
        </pc:spChg>
        <pc:spChg chg="add del mod">
          <ac:chgData name="priyanka verma" userId="1b02a7ecf15d15f0" providerId="LiveId" clId="{10DD6323-7915-4849-9F1B-39E6549B9D3A}" dt="2024-11-10T16:33:36.415" v="5282"/>
          <ac:spMkLst>
            <pc:docMk/>
            <pc:sldMk cId="2596009044" sldId="275"/>
            <ac:spMk id="7" creationId="{C8E0D686-4974-AA55-3C99-85CB35E71691}"/>
          </ac:spMkLst>
        </pc:spChg>
        <pc:spChg chg="add mod">
          <ac:chgData name="priyanka verma" userId="1b02a7ecf15d15f0" providerId="LiveId" clId="{10DD6323-7915-4849-9F1B-39E6549B9D3A}" dt="2024-11-10T13:45:00.995" v="4686" actId="1076"/>
          <ac:spMkLst>
            <pc:docMk/>
            <pc:sldMk cId="2596009044" sldId="275"/>
            <ac:spMk id="8" creationId="{E48AD7D9-7DFA-B9B0-0659-0092EFF1C83D}"/>
          </ac:spMkLst>
        </pc:spChg>
        <pc:spChg chg="add mod">
          <ac:chgData name="priyanka verma" userId="1b02a7ecf15d15f0" providerId="LiveId" clId="{10DD6323-7915-4849-9F1B-39E6549B9D3A}" dt="2024-11-10T16:54:47.116" v="5395" actId="207"/>
          <ac:spMkLst>
            <pc:docMk/>
            <pc:sldMk cId="2596009044" sldId="275"/>
            <ac:spMk id="9" creationId="{7A6BF139-231D-D966-AC8D-D5CEACF11E57}"/>
          </ac:spMkLst>
        </pc:spChg>
        <pc:spChg chg="add mod">
          <ac:chgData name="priyanka verma" userId="1b02a7ecf15d15f0" providerId="LiveId" clId="{10DD6323-7915-4849-9F1B-39E6549B9D3A}" dt="2024-11-10T16:39:06.392" v="5313" actId="14100"/>
          <ac:spMkLst>
            <pc:docMk/>
            <pc:sldMk cId="2596009044" sldId="275"/>
            <ac:spMk id="16" creationId="{219AAB9D-F9A0-1693-F6A0-7135701FAAD3}"/>
          </ac:spMkLst>
        </pc:spChg>
        <pc:spChg chg="add del mod">
          <ac:chgData name="priyanka verma" userId="1b02a7ecf15d15f0" providerId="LiveId" clId="{10DD6323-7915-4849-9F1B-39E6549B9D3A}" dt="2024-11-10T16:50:50.649" v="5327" actId="47"/>
          <ac:spMkLst>
            <pc:docMk/>
            <pc:sldMk cId="2596009044" sldId="275"/>
            <ac:spMk id="17" creationId="{7C457EA5-2955-ECBC-CB52-DAA4580413D4}"/>
          </ac:spMkLst>
        </pc:spChg>
        <pc:spChg chg="add del mod">
          <ac:chgData name="priyanka verma" userId="1b02a7ecf15d15f0" providerId="LiveId" clId="{10DD6323-7915-4849-9F1B-39E6549B9D3A}" dt="2024-11-10T16:53:38.347" v="5390" actId="20577"/>
          <ac:spMkLst>
            <pc:docMk/>
            <pc:sldMk cId="2596009044" sldId="275"/>
            <ac:spMk id="18" creationId="{86301AF9-2AB0-F9A8-83EF-EC77EC2F2439}"/>
          </ac:spMkLst>
        </pc:spChg>
        <pc:spChg chg="add mod">
          <ac:chgData name="priyanka verma" userId="1b02a7ecf15d15f0" providerId="LiveId" clId="{10DD6323-7915-4849-9F1B-39E6549B9D3A}" dt="2024-11-10T16:55:45.774" v="5398" actId="1076"/>
          <ac:spMkLst>
            <pc:docMk/>
            <pc:sldMk cId="2596009044" sldId="275"/>
            <ac:spMk id="19" creationId="{18F4AE26-9F69-E23A-B28D-57EAEE28A472}"/>
          </ac:spMkLst>
        </pc:spChg>
        <pc:picChg chg="add mod">
          <ac:chgData name="priyanka verma" userId="1b02a7ecf15d15f0" providerId="LiveId" clId="{10DD6323-7915-4849-9F1B-39E6549B9D3A}" dt="2024-11-10T13:45:16.759" v="4687" actId="1076"/>
          <ac:picMkLst>
            <pc:docMk/>
            <pc:sldMk cId="2596009044" sldId="275"/>
            <ac:picMk id="5" creationId="{C323951C-8177-53DC-1EE5-B653D03AF477}"/>
          </ac:picMkLst>
        </pc:picChg>
        <pc:picChg chg="add del">
          <ac:chgData name="priyanka verma" userId="1b02a7ecf15d15f0" providerId="LiveId" clId="{10DD6323-7915-4849-9F1B-39E6549B9D3A}" dt="2024-11-10T13:46:42.096" v="4693" actId="22"/>
          <ac:picMkLst>
            <pc:docMk/>
            <pc:sldMk cId="2596009044" sldId="275"/>
            <ac:picMk id="9" creationId="{3C7EBDF0-6BBD-76DD-60B0-FF008A1D9E9A}"/>
          </ac:picMkLst>
        </pc:picChg>
        <pc:picChg chg="add del">
          <ac:chgData name="priyanka verma" userId="1b02a7ecf15d15f0" providerId="LiveId" clId="{10DD6323-7915-4849-9F1B-39E6549B9D3A}" dt="2024-11-10T13:48:00.852" v="4695" actId="22"/>
          <ac:picMkLst>
            <pc:docMk/>
            <pc:sldMk cId="2596009044" sldId="275"/>
            <ac:picMk id="11" creationId="{6006E2C9-10C7-3E44-E4F1-2B4F678215B9}"/>
          </ac:picMkLst>
        </pc:picChg>
        <pc:picChg chg="add mod">
          <ac:chgData name="priyanka verma" userId="1b02a7ecf15d15f0" providerId="LiveId" clId="{10DD6323-7915-4849-9F1B-39E6549B9D3A}" dt="2024-11-10T16:36:02.936" v="5299" actId="1440"/>
          <ac:picMkLst>
            <pc:docMk/>
            <pc:sldMk cId="2596009044" sldId="275"/>
            <ac:picMk id="11" creationId="{6B9DE6D7-EA64-01F4-2BB8-B0CF3E09AFE8}"/>
          </ac:picMkLst>
        </pc:picChg>
        <pc:picChg chg="add del">
          <ac:chgData name="priyanka verma" userId="1b02a7ecf15d15f0" providerId="LiveId" clId="{10DD6323-7915-4849-9F1B-39E6549B9D3A}" dt="2024-11-10T14:02:42.884" v="4697" actId="22"/>
          <ac:picMkLst>
            <pc:docMk/>
            <pc:sldMk cId="2596009044" sldId="275"/>
            <ac:picMk id="13" creationId="{5C0E60CC-2A41-8F74-28BE-E0026D49FE77}"/>
          </ac:picMkLst>
        </pc:picChg>
        <pc:picChg chg="add mod">
          <ac:chgData name="priyanka verma" userId="1b02a7ecf15d15f0" providerId="LiveId" clId="{10DD6323-7915-4849-9F1B-39E6549B9D3A}" dt="2024-11-10T16:38:11.586" v="5309" actId="1076"/>
          <ac:picMkLst>
            <pc:docMk/>
            <pc:sldMk cId="2596009044" sldId="275"/>
            <ac:picMk id="13" creationId="{6DFA3447-8BC0-967A-7180-D0C8A132BB27}"/>
          </ac:picMkLst>
        </pc:picChg>
        <pc:picChg chg="add del mod">
          <ac:chgData name="priyanka verma" userId="1b02a7ecf15d15f0" providerId="LiveId" clId="{10DD6323-7915-4849-9F1B-39E6549B9D3A}" dt="2024-11-10T16:37:38.405" v="5304" actId="21"/>
          <ac:picMkLst>
            <pc:docMk/>
            <pc:sldMk cId="2596009044" sldId="275"/>
            <ac:picMk id="15" creationId="{D08267D5-C3BB-0FBD-F261-B604BBBD4FA1}"/>
          </ac:picMkLst>
        </pc:picChg>
      </pc:sldChg>
      <pc:sldChg chg="new del">
        <pc:chgData name="priyanka verma" userId="1b02a7ecf15d15f0" providerId="LiveId" clId="{10DD6323-7915-4849-9F1B-39E6549B9D3A}" dt="2024-11-09T21:35:08.666" v="3775" actId="2696"/>
        <pc:sldMkLst>
          <pc:docMk/>
          <pc:sldMk cId="1893668190" sldId="276"/>
        </pc:sldMkLst>
      </pc:sldChg>
      <pc:sldChg chg="addSp delSp modSp new mod">
        <pc:chgData name="priyanka verma" userId="1b02a7ecf15d15f0" providerId="LiveId" clId="{10DD6323-7915-4849-9F1B-39E6549B9D3A}" dt="2024-11-10T16:57:27.820" v="5412" actId="20577"/>
        <pc:sldMkLst>
          <pc:docMk/>
          <pc:sldMk cId="3880477549" sldId="277"/>
        </pc:sldMkLst>
        <pc:spChg chg="mod">
          <ac:chgData name="priyanka verma" userId="1b02a7ecf15d15f0" providerId="LiveId" clId="{10DD6323-7915-4849-9F1B-39E6549B9D3A}" dt="2024-11-10T16:56:44.495" v="5401" actId="1076"/>
          <ac:spMkLst>
            <pc:docMk/>
            <pc:sldMk cId="3880477549" sldId="277"/>
            <ac:spMk id="2" creationId="{A711288A-C2CA-1AAB-E763-13870FD88D31}"/>
          </ac:spMkLst>
        </pc:spChg>
        <pc:spChg chg="add del mod">
          <ac:chgData name="priyanka verma" userId="1b02a7ecf15d15f0" providerId="LiveId" clId="{10DD6323-7915-4849-9F1B-39E6549B9D3A}" dt="2024-11-09T20:30:53.132" v="3198" actId="14100"/>
          <ac:spMkLst>
            <pc:docMk/>
            <pc:sldMk cId="3880477549" sldId="277"/>
            <ac:spMk id="3" creationId="{6BA37EF6-96F0-66FB-2CB7-47267FCA193C}"/>
          </ac:spMkLst>
        </pc:spChg>
        <pc:spChg chg="add del mod">
          <ac:chgData name="priyanka verma" userId="1b02a7ecf15d15f0" providerId="LiveId" clId="{10DD6323-7915-4849-9F1B-39E6549B9D3A}" dt="2024-11-10T16:57:27.820" v="5412" actId="20577"/>
          <ac:spMkLst>
            <pc:docMk/>
            <pc:sldMk cId="3880477549" sldId="277"/>
            <ac:spMk id="4" creationId="{EA840AB3-602E-8326-27C4-EF9CC4739D82}"/>
          </ac:spMkLst>
        </pc:spChg>
        <pc:picChg chg="add mod">
          <ac:chgData name="priyanka verma" userId="1b02a7ecf15d15f0" providerId="LiveId" clId="{10DD6323-7915-4849-9F1B-39E6549B9D3A}" dt="2024-11-09T20:27:58.943" v="3189" actId="1076"/>
          <ac:picMkLst>
            <pc:docMk/>
            <pc:sldMk cId="3880477549" sldId="277"/>
            <ac:picMk id="6" creationId="{ED7984D5-E578-8D98-7736-F87E59D60691}"/>
          </ac:picMkLst>
        </pc:picChg>
        <pc:picChg chg="add mod">
          <ac:chgData name="priyanka verma" userId="1b02a7ecf15d15f0" providerId="LiveId" clId="{10DD6323-7915-4849-9F1B-39E6549B9D3A}" dt="2024-11-09T20:28:00.864" v="3190" actId="1076"/>
          <ac:picMkLst>
            <pc:docMk/>
            <pc:sldMk cId="3880477549" sldId="277"/>
            <ac:picMk id="8" creationId="{D3A22A68-D715-EB2B-A244-261690B20950}"/>
          </ac:picMkLst>
        </pc:picChg>
      </pc:sldChg>
      <pc:sldChg chg="addSp delSp modSp new del mod ord">
        <pc:chgData name="priyanka verma" userId="1b02a7ecf15d15f0" providerId="LiveId" clId="{10DD6323-7915-4849-9F1B-39E6549B9D3A}" dt="2024-11-10T17:22:25.097" v="5516" actId="2696"/>
        <pc:sldMkLst>
          <pc:docMk/>
          <pc:sldMk cId="327420889" sldId="278"/>
        </pc:sldMkLst>
        <pc:spChg chg="del mod">
          <ac:chgData name="priyanka verma" userId="1b02a7ecf15d15f0" providerId="LiveId" clId="{10DD6323-7915-4849-9F1B-39E6549B9D3A}" dt="2024-11-10T17:01:30.879" v="5443" actId="21"/>
          <ac:spMkLst>
            <pc:docMk/>
            <pc:sldMk cId="327420889" sldId="278"/>
            <ac:spMk id="2" creationId="{437E2CEF-61B6-013C-9687-A48A27E9E84E}"/>
          </ac:spMkLst>
        </pc:spChg>
        <pc:spChg chg="add del mod">
          <ac:chgData name="priyanka verma" userId="1b02a7ecf15d15f0" providerId="LiveId" clId="{10DD6323-7915-4849-9F1B-39E6549B9D3A}" dt="2024-11-10T17:06:31.703" v="5495" actId="21"/>
          <ac:spMkLst>
            <pc:docMk/>
            <pc:sldMk cId="327420889" sldId="278"/>
            <ac:spMk id="3" creationId="{077F3165-1BA7-A581-1D1A-369D74CD4C0F}"/>
          </ac:spMkLst>
        </pc:spChg>
        <pc:spChg chg="add del mod">
          <ac:chgData name="priyanka verma" userId="1b02a7ecf15d15f0" providerId="LiveId" clId="{10DD6323-7915-4849-9F1B-39E6549B9D3A}" dt="2024-11-10T17:01:03.876" v="5441" actId="11529"/>
          <ac:spMkLst>
            <pc:docMk/>
            <pc:sldMk cId="327420889" sldId="278"/>
            <ac:spMk id="4" creationId="{859CCA58-F510-2F90-0333-A8AEA72C4289}"/>
          </ac:spMkLst>
        </pc:spChg>
        <pc:spChg chg="add mod">
          <ac:chgData name="priyanka verma" userId="1b02a7ecf15d15f0" providerId="LiveId" clId="{10DD6323-7915-4849-9F1B-39E6549B9D3A}" dt="2024-11-10T17:04:55.550" v="5485" actId="1076"/>
          <ac:spMkLst>
            <pc:docMk/>
            <pc:sldMk cId="327420889" sldId="278"/>
            <ac:spMk id="6" creationId="{92E31BAE-90C3-A7F5-383F-BBE46FBCBD5E}"/>
          </ac:spMkLst>
        </pc:spChg>
      </pc:sldChg>
      <pc:sldChg chg="addSp modSp new mod ord">
        <pc:chgData name="priyanka verma" userId="1b02a7ecf15d15f0" providerId="LiveId" clId="{10DD6323-7915-4849-9F1B-39E6549B9D3A}" dt="2024-11-10T16:58:55.832" v="5426" actId="20577"/>
        <pc:sldMkLst>
          <pc:docMk/>
          <pc:sldMk cId="3346960648" sldId="279"/>
        </pc:sldMkLst>
        <pc:spChg chg="add mod">
          <ac:chgData name="priyanka verma" userId="1b02a7ecf15d15f0" providerId="LiveId" clId="{10DD6323-7915-4849-9F1B-39E6549B9D3A}" dt="2024-11-10T16:57:44.277" v="5413" actId="2711"/>
          <ac:spMkLst>
            <pc:docMk/>
            <pc:sldMk cId="3346960648" sldId="279"/>
            <ac:spMk id="2" creationId="{B8BE9F6B-C123-D775-DE61-B2C7B62CCEC9}"/>
          </ac:spMkLst>
        </pc:spChg>
        <pc:spChg chg="add mod">
          <ac:chgData name="priyanka verma" userId="1b02a7ecf15d15f0" providerId="LiveId" clId="{10DD6323-7915-4849-9F1B-39E6549B9D3A}" dt="2024-11-09T20:44:27.777" v="3295" actId="1076"/>
          <ac:spMkLst>
            <pc:docMk/>
            <pc:sldMk cId="3346960648" sldId="279"/>
            <ac:spMk id="5" creationId="{07599DB3-DBB8-ADA9-9724-338F38913D88}"/>
          </ac:spMkLst>
        </pc:spChg>
        <pc:spChg chg="add mod">
          <ac:chgData name="priyanka verma" userId="1b02a7ecf15d15f0" providerId="LiveId" clId="{10DD6323-7915-4849-9F1B-39E6549B9D3A}" dt="2024-11-10T16:58:55.832" v="5426" actId="20577"/>
          <ac:spMkLst>
            <pc:docMk/>
            <pc:sldMk cId="3346960648" sldId="279"/>
            <ac:spMk id="6" creationId="{22365069-6698-B4D5-464A-7C92F380372C}"/>
          </ac:spMkLst>
        </pc:spChg>
        <pc:picChg chg="add mod">
          <ac:chgData name="priyanka verma" userId="1b02a7ecf15d15f0" providerId="LiveId" clId="{10DD6323-7915-4849-9F1B-39E6549B9D3A}" dt="2024-11-09T20:44:32.217" v="3296" actId="1076"/>
          <ac:picMkLst>
            <pc:docMk/>
            <pc:sldMk cId="3346960648" sldId="279"/>
            <ac:picMk id="4" creationId="{3F0E4EF4-A723-03C2-BEAE-C3AD16DBD0C0}"/>
          </ac:picMkLst>
        </pc:picChg>
      </pc:sldChg>
      <pc:sldChg chg="addSp delSp modSp new mod">
        <pc:chgData name="priyanka verma" userId="1b02a7ecf15d15f0" providerId="LiveId" clId="{10DD6323-7915-4849-9F1B-39E6549B9D3A}" dt="2024-11-10T17:22:47.824" v="5518" actId="2711"/>
        <pc:sldMkLst>
          <pc:docMk/>
          <pc:sldMk cId="78858129" sldId="280"/>
        </pc:sldMkLst>
        <pc:spChg chg="mod">
          <ac:chgData name="priyanka verma" userId="1b02a7ecf15d15f0" providerId="LiveId" clId="{10DD6323-7915-4849-9F1B-39E6549B9D3A}" dt="2024-11-10T17:22:47.824" v="5518" actId="2711"/>
          <ac:spMkLst>
            <pc:docMk/>
            <pc:sldMk cId="78858129" sldId="280"/>
            <ac:spMk id="2" creationId="{C86208E3-09C8-FDCA-B579-0DBC6E5D3F45}"/>
          </ac:spMkLst>
        </pc:spChg>
        <pc:spChg chg="mod">
          <ac:chgData name="priyanka verma" userId="1b02a7ecf15d15f0" providerId="LiveId" clId="{10DD6323-7915-4849-9F1B-39E6549B9D3A}" dt="2024-11-09T20:53:16.547" v="3415" actId="1076"/>
          <ac:spMkLst>
            <pc:docMk/>
            <pc:sldMk cId="78858129" sldId="280"/>
            <ac:spMk id="3" creationId="{C42BCEC9-8C88-783E-0F74-1CCDF30493DD}"/>
          </ac:spMkLst>
        </pc:spChg>
        <pc:spChg chg="add del mod">
          <ac:chgData name="priyanka verma" userId="1b02a7ecf15d15f0" providerId="LiveId" clId="{10DD6323-7915-4849-9F1B-39E6549B9D3A}" dt="2024-11-09T20:53:50.189" v="3421"/>
          <ac:spMkLst>
            <pc:docMk/>
            <pc:sldMk cId="78858129" sldId="280"/>
            <ac:spMk id="6" creationId="{F09F18C8-3E94-1579-1094-31DB0DF8CEFB}"/>
          </ac:spMkLst>
        </pc:spChg>
        <pc:spChg chg="add mod">
          <ac:chgData name="priyanka verma" userId="1b02a7ecf15d15f0" providerId="LiveId" clId="{10DD6323-7915-4849-9F1B-39E6549B9D3A}" dt="2024-11-09T20:55:13.679" v="3430" actId="20577"/>
          <ac:spMkLst>
            <pc:docMk/>
            <pc:sldMk cId="78858129" sldId="280"/>
            <ac:spMk id="7" creationId="{410A7C7A-B1F2-B5F7-4207-642BA1E15705}"/>
          </ac:spMkLst>
        </pc:spChg>
        <pc:picChg chg="add mod">
          <ac:chgData name="priyanka verma" userId="1b02a7ecf15d15f0" providerId="LiveId" clId="{10DD6323-7915-4849-9F1B-39E6549B9D3A}" dt="2024-11-09T20:55:54.533" v="3432" actId="14100"/>
          <ac:picMkLst>
            <pc:docMk/>
            <pc:sldMk cId="78858129" sldId="280"/>
            <ac:picMk id="5" creationId="{73B9202D-19DA-D78D-3034-B55FB42D59BE}"/>
          </ac:picMkLst>
        </pc:picChg>
      </pc:sldChg>
      <pc:sldChg chg="modSp new mod ord">
        <pc:chgData name="priyanka verma" userId="1b02a7ecf15d15f0" providerId="LiveId" clId="{10DD6323-7915-4849-9F1B-39E6549B9D3A}" dt="2024-11-12T04:25:00.034" v="5532"/>
        <pc:sldMkLst>
          <pc:docMk/>
          <pc:sldMk cId="1166470531" sldId="281"/>
        </pc:sldMkLst>
        <pc:spChg chg="mod">
          <ac:chgData name="priyanka verma" userId="1b02a7ecf15d15f0" providerId="LiveId" clId="{10DD6323-7915-4849-9F1B-39E6549B9D3A}" dt="2024-11-10T17:26:18.513" v="5526" actId="2711"/>
          <ac:spMkLst>
            <pc:docMk/>
            <pc:sldMk cId="1166470531" sldId="281"/>
            <ac:spMk id="2" creationId="{0AE26A5E-42AF-E7D7-AA79-B6E145573853}"/>
          </ac:spMkLst>
        </pc:spChg>
        <pc:spChg chg="mod">
          <ac:chgData name="priyanka verma" userId="1b02a7ecf15d15f0" providerId="LiveId" clId="{10DD6323-7915-4849-9F1B-39E6549B9D3A}" dt="2024-11-09T21:04:46.631" v="3573" actId="313"/>
          <ac:spMkLst>
            <pc:docMk/>
            <pc:sldMk cId="1166470531" sldId="281"/>
            <ac:spMk id="3" creationId="{487B20B2-4458-0101-4F3F-50C15DD05501}"/>
          </ac:spMkLst>
        </pc:spChg>
      </pc:sldChg>
      <pc:sldChg chg="addSp delSp modSp new mod">
        <pc:chgData name="priyanka verma" userId="1b02a7ecf15d15f0" providerId="LiveId" clId="{10DD6323-7915-4849-9F1B-39E6549B9D3A}" dt="2024-11-10T17:27:42.329" v="5530" actId="2711"/>
        <pc:sldMkLst>
          <pc:docMk/>
          <pc:sldMk cId="3913648900" sldId="282"/>
        </pc:sldMkLst>
        <pc:spChg chg="add mod">
          <ac:chgData name="priyanka verma" userId="1b02a7ecf15d15f0" providerId="LiveId" clId="{10DD6323-7915-4849-9F1B-39E6549B9D3A}" dt="2024-11-10T17:27:42.329" v="5530" actId="2711"/>
          <ac:spMkLst>
            <pc:docMk/>
            <pc:sldMk cId="3913648900" sldId="282"/>
            <ac:spMk id="2" creationId="{CCAA7C33-5B45-6A48-F8EE-3B0483BA17F4}"/>
          </ac:spMkLst>
        </pc:spChg>
        <pc:spChg chg="add del mod">
          <ac:chgData name="priyanka verma" userId="1b02a7ecf15d15f0" providerId="LiveId" clId="{10DD6323-7915-4849-9F1B-39E6549B9D3A}" dt="2024-11-09T21:14:08.468" v="3651" actId="20577"/>
          <ac:spMkLst>
            <pc:docMk/>
            <pc:sldMk cId="3913648900" sldId="282"/>
            <ac:spMk id="5" creationId="{20F15531-138C-E141-5877-4559172D0568}"/>
          </ac:spMkLst>
        </pc:spChg>
        <pc:picChg chg="add mod">
          <ac:chgData name="priyanka verma" userId="1b02a7ecf15d15f0" providerId="LiveId" clId="{10DD6323-7915-4849-9F1B-39E6549B9D3A}" dt="2024-11-09T21:13:13.378" v="3644" actId="14100"/>
          <ac:picMkLst>
            <pc:docMk/>
            <pc:sldMk cId="3913648900" sldId="282"/>
            <ac:picMk id="4" creationId="{116C1577-01B5-4E62-4566-61282A062E4B}"/>
          </ac:picMkLst>
        </pc:picChg>
      </pc:sldChg>
      <pc:sldChg chg="addSp modSp new mod ord">
        <pc:chgData name="priyanka verma" userId="1b02a7ecf15d15f0" providerId="LiveId" clId="{10DD6323-7915-4849-9F1B-39E6549B9D3A}" dt="2024-11-09T21:27:33.951" v="3760"/>
        <pc:sldMkLst>
          <pc:docMk/>
          <pc:sldMk cId="2577586909" sldId="283"/>
        </pc:sldMkLst>
        <pc:spChg chg="mod">
          <ac:chgData name="priyanka verma" userId="1b02a7ecf15d15f0" providerId="LiveId" clId="{10DD6323-7915-4849-9F1B-39E6549B9D3A}" dt="2024-11-09T21:15:33.689" v="3680" actId="14100"/>
          <ac:spMkLst>
            <pc:docMk/>
            <pc:sldMk cId="2577586909" sldId="283"/>
            <ac:spMk id="2" creationId="{42532277-EAAF-FA2C-9174-646840FE6F13}"/>
          </ac:spMkLst>
        </pc:spChg>
        <pc:spChg chg="add mod">
          <ac:chgData name="priyanka verma" userId="1b02a7ecf15d15f0" providerId="LiveId" clId="{10DD6323-7915-4849-9F1B-39E6549B9D3A}" dt="2024-11-09T21:19:31.305" v="3700" actId="14100"/>
          <ac:spMkLst>
            <pc:docMk/>
            <pc:sldMk cId="2577586909" sldId="283"/>
            <ac:spMk id="3" creationId="{73DD23C8-B8FF-559E-E782-FA264E290226}"/>
          </ac:spMkLst>
        </pc:spChg>
        <pc:spChg chg="add mod">
          <ac:chgData name="priyanka verma" userId="1b02a7ecf15d15f0" providerId="LiveId" clId="{10DD6323-7915-4849-9F1B-39E6549B9D3A}" dt="2024-11-09T21:19:37.758" v="3702" actId="20577"/>
          <ac:spMkLst>
            <pc:docMk/>
            <pc:sldMk cId="2577586909" sldId="283"/>
            <ac:spMk id="6" creationId="{E1B7DE48-AEB2-0077-AE3B-3B45A1E65BB5}"/>
          </ac:spMkLst>
        </pc:spChg>
        <pc:picChg chg="add mod">
          <ac:chgData name="priyanka verma" userId="1b02a7ecf15d15f0" providerId="LiveId" clId="{10DD6323-7915-4849-9F1B-39E6549B9D3A}" dt="2024-11-09T21:18:12.772" v="3692" actId="1076"/>
          <ac:picMkLst>
            <pc:docMk/>
            <pc:sldMk cId="2577586909" sldId="283"/>
            <ac:picMk id="5" creationId="{5F1B0F74-14D1-78C4-0439-A9C0EC44704E}"/>
          </ac:picMkLst>
        </pc:picChg>
      </pc:sldChg>
      <pc:sldChg chg="addSp modSp new del mod ord">
        <pc:chgData name="priyanka verma" userId="1b02a7ecf15d15f0" providerId="LiveId" clId="{10DD6323-7915-4849-9F1B-39E6549B9D3A}" dt="2024-11-10T17:23:44.368" v="5519" actId="2696"/>
        <pc:sldMkLst>
          <pc:docMk/>
          <pc:sldMk cId="3563455939" sldId="284"/>
        </pc:sldMkLst>
        <pc:spChg chg="mod">
          <ac:chgData name="priyanka verma" userId="1b02a7ecf15d15f0" providerId="LiveId" clId="{10DD6323-7915-4849-9F1B-39E6549B9D3A}" dt="2024-11-09T21:21:03.235" v="3735" actId="14100"/>
          <ac:spMkLst>
            <pc:docMk/>
            <pc:sldMk cId="3563455939" sldId="284"/>
            <ac:spMk id="2" creationId="{F44F134D-5247-2A7E-5C2F-E52FB3687BF4}"/>
          </ac:spMkLst>
        </pc:spChg>
        <pc:spChg chg="add mod">
          <ac:chgData name="priyanka verma" userId="1b02a7ecf15d15f0" providerId="LiveId" clId="{10DD6323-7915-4849-9F1B-39E6549B9D3A}" dt="2024-11-10T16:39:54.476" v="5316" actId="313"/>
          <ac:spMkLst>
            <pc:docMk/>
            <pc:sldMk cId="3563455939" sldId="284"/>
            <ac:spMk id="3" creationId="{D5E15F45-C1CC-9808-78FA-4FA3729EF8AB}"/>
          </ac:spMkLst>
        </pc:spChg>
      </pc:sldChg>
      <pc:sldChg chg="addSp modSp new mod ord">
        <pc:chgData name="priyanka verma" userId="1b02a7ecf15d15f0" providerId="LiveId" clId="{10DD6323-7915-4849-9F1B-39E6549B9D3A}" dt="2024-11-09T21:27:43.874" v="3762"/>
        <pc:sldMkLst>
          <pc:docMk/>
          <pc:sldMk cId="3415526680" sldId="285"/>
        </pc:sldMkLst>
        <pc:picChg chg="add mod">
          <ac:chgData name="priyanka verma" userId="1b02a7ecf15d15f0" providerId="LiveId" clId="{10DD6323-7915-4849-9F1B-39E6549B9D3A}" dt="2024-11-09T21:25:07.045" v="3758" actId="1076"/>
          <ac:picMkLst>
            <pc:docMk/>
            <pc:sldMk cId="3415526680" sldId="285"/>
            <ac:picMk id="3" creationId="{BF97D0DA-A51B-B542-4944-0BF1D0E53C99}"/>
          </ac:picMkLst>
        </pc:picChg>
        <pc:picChg chg="add mod">
          <ac:chgData name="priyanka verma" userId="1b02a7ecf15d15f0" providerId="LiveId" clId="{10DD6323-7915-4849-9F1B-39E6549B9D3A}" dt="2024-11-09T21:25:07.045" v="3758" actId="1076"/>
          <ac:picMkLst>
            <pc:docMk/>
            <pc:sldMk cId="3415526680" sldId="285"/>
            <ac:picMk id="5" creationId="{3C826F35-2054-E274-DCB2-011ADDE37B46}"/>
          </ac:picMkLst>
        </pc:picChg>
      </pc:sldChg>
      <pc:sldChg chg="addSp delSp modSp new mod ord">
        <pc:chgData name="priyanka verma" userId="1b02a7ecf15d15f0" providerId="LiveId" clId="{10DD6323-7915-4849-9F1B-39E6549B9D3A}" dt="2024-11-10T17:09:17.140" v="5515"/>
        <pc:sldMkLst>
          <pc:docMk/>
          <pc:sldMk cId="959959910" sldId="286"/>
        </pc:sldMkLst>
        <pc:spChg chg="add mod">
          <ac:chgData name="priyanka verma" userId="1b02a7ecf15d15f0" providerId="LiveId" clId="{10DD6323-7915-4849-9F1B-39E6549B9D3A}" dt="2024-11-10T17:04:42.268" v="5484" actId="207"/>
          <ac:spMkLst>
            <pc:docMk/>
            <pc:sldMk cId="959959910" sldId="286"/>
            <ac:spMk id="2" creationId="{DFDEEB45-B85B-88AE-119E-127194AEDEE1}"/>
          </ac:spMkLst>
        </pc:spChg>
        <pc:spChg chg="add mod">
          <ac:chgData name="priyanka verma" userId="1b02a7ecf15d15f0" providerId="LiveId" clId="{10DD6323-7915-4849-9F1B-39E6549B9D3A}" dt="2024-11-10T17:02:38.172" v="5448"/>
          <ac:spMkLst>
            <pc:docMk/>
            <pc:sldMk cId="959959910" sldId="286"/>
            <ac:spMk id="3" creationId="{437E2CEF-61B6-013C-9687-A48A27E9E84E}"/>
          </ac:spMkLst>
        </pc:spChg>
        <pc:spChg chg="add mod">
          <ac:chgData name="priyanka verma" userId="1b02a7ecf15d15f0" providerId="LiveId" clId="{10DD6323-7915-4849-9F1B-39E6549B9D3A}" dt="2024-11-10T17:05:13.675" v="5487"/>
          <ac:spMkLst>
            <pc:docMk/>
            <pc:sldMk cId="959959910" sldId="286"/>
            <ac:spMk id="4" creationId="{72E49B6E-043B-4C32-5135-116057D46AD7}"/>
          </ac:spMkLst>
        </pc:spChg>
        <pc:spChg chg="add del mod">
          <ac:chgData name="priyanka verma" userId="1b02a7ecf15d15f0" providerId="LiveId" clId="{10DD6323-7915-4849-9F1B-39E6549B9D3A}" dt="2024-11-10T17:06:13.651" v="5494" actId="47"/>
          <ac:spMkLst>
            <pc:docMk/>
            <pc:sldMk cId="959959910" sldId="286"/>
            <ac:spMk id="5" creationId="{D0E04026-DCF3-CA4C-99E1-47CC99200C15}"/>
          </ac:spMkLst>
        </pc:spChg>
        <pc:spChg chg="add mod">
          <ac:chgData name="priyanka verma" userId="1b02a7ecf15d15f0" providerId="LiveId" clId="{10DD6323-7915-4849-9F1B-39E6549B9D3A}" dt="2024-11-10T17:05:41.536" v="5491"/>
          <ac:spMkLst>
            <pc:docMk/>
            <pc:sldMk cId="959959910" sldId="286"/>
            <ac:spMk id="6" creationId="{FBBC8F21-5C53-EE1D-CFB9-404F33990A8C}"/>
          </ac:spMkLst>
        </pc:spChg>
        <pc:spChg chg="add mod">
          <ac:chgData name="priyanka verma" userId="1b02a7ecf15d15f0" providerId="LiveId" clId="{10DD6323-7915-4849-9F1B-39E6549B9D3A}" dt="2024-11-10T17:08:25.388" v="5513" actId="20577"/>
          <ac:spMkLst>
            <pc:docMk/>
            <pc:sldMk cId="959959910" sldId="286"/>
            <ac:spMk id="7" creationId="{996D2D21-1FFF-81C9-7B8C-88C42EFC02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0629C-B253-4E86-B41D-1FDF31F27DBE}"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69BC-311B-4FA4-BD87-E1692D1A24C5}" type="slidenum">
              <a:rPr lang="en-IN" smtClean="0"/>
              <a:t>‹#›</a:t>
            </a:fld>
            <a:endParaRPr lang="en-IN"/>
          </a:p>
        </p:txBody>
      </p:sp>
    </p:spTree>
    <p:extLst>
      <p:ext uri="{BB962C8B-B14F-4D97-AF65-F5344CB8AC3E}">
        <p14:creationId xmlns:p14="http://schemas.microsoft.com/office/powerpoint/2010/main" val="118756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2C69BC-311B-4FA4-BD87-E1692D1A24C5}" type="slidenum">
              <a:rPr lang="en-IN" smtClean="0"/>
              <a:t>3</a:t>
            </a:fld>
            <a:endParaRPr lang="en-IN"/>
          </a:p>
        </p:txBody>
      </p:sp>
    </p:spTree>
    <p:extLst>
      <p:ext uri="{BB962C8B-B14F-4D97-AF65-F5344CB8AC3E}">
        <p14:creationId xmlns:p14="http://schemas.microsoft.com/office/powerpoint/2010/main" val="203801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2C69BC-311B-4FA4-BD87-E1692D1A24C5}" type="slidenum">
              <a:rPr lang="en-IN" smtClean="0"/>
              <a:t>4</a:t>
            </a:fld>
            <a:endParaRPr lang="en-IN"/>
          </a:p>
        </p:txBody>
      </p:sp>
    </p:spTree>
    <p:extLst>
      <p:ext uri="{BB962C8B-B14F-4D97-AF65-F5344CB8AC3E}">
        <p14:creationId xmlns:p14="http://schemas.microsoft.com/office/powerpoint/2010/main" val="395536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2C69BC-311B-4FA4-BD87-E1692D1A24C5}" type="slidenum">
              <a:rPr lang="en-IN" smtClean="0"/>
              <a:t>11</a:t>
            </a:fld>
            <a:endParaRPr lang="en-IN"/>
          </a:p>
        </p:txBody>
      </p:sp>
    </p:spTree>
    <p:extLst>
      <p:ext uri="{BB962C8B-B14F-4D97-AF65-F5344CB8AC3E}">
        <p14:creationId xmlns:p14="http://schemas.microsoft.com/office/powerpoint/2010/main" val="101838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2C69BC-311B-4FA4-BD87-E1692D1A24C5}" type="slidenum">
              <a:rPr lang="en-IN" smtClean="0"/>
              <a:t>13</a:t>
            </a:fld>
            <a:endParaRPr lang="en-IN"/>
          </a:p>
        </p:txBody>
      </p:sp>
    </p:spTree>
    <p:extLst>
      <p:ext uri="{BB962C8B-B14F-4D97-AF65-F5344CB8AC3E}">
        <p14:creationId xmlns:p14="http://schemas.microsoft.com/office/powerpoint/2010/main" val="241192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2C69BC-311B-4FA4-BD87-E1692D1A24C5}" type="slidenum">
              <a:rPr lang="en-IN" smtClean="0"/>
              <a:t>16</a:t>
            </a:fld>
            <a:endParaRPr lang="en-IN"/>
          </a:p>
        </p:txBody>
      </p:sp>
    </p:spTree>
    <p:extLst>
      <p:ext uri="{BB962C8B-B14F-4D97-AF65-F5344CB8AC3E}">
        <p14:creationId xmlns:p14="http://schemas.microsoft.com/office/powerpoint/2010/main" val="1508771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hyperlink" Target="https://pixabay.com/en/thank-you-letters-2204270/" TargetMode="Externa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9646-9D9C-E33D-449A-48C69109DD42}"/>
              </a:ext>
            </a:extLst>
          </p:cNvPr>
          <p:cNvSpPr>
            <a:spLocks noGrp="1"/>
          </p:cNvSpPr>
          <p:nvPr>
            <p:ph type="ctrTitle"/>
          </p:nvPr>
        </p:nvSpPr>
        <p:spPr>
          <a:xfrm>
            <a:off x="1797766" y="1214438"/>
            <a:ext cx="8791575" cy="2387600"/>
          </a:xfrm>
        </p:spPr>
        <p:txBody>
          <a:bodyPr>
            <a:normAutofit/>
          </a:bodyPr>
          <a:lstStyle/>
          <a:p>
            <a:pPr algn="ctr"/>
            <a:r>
              <a:rPr lang="en-US" sz="3600" dirty="0">
                <a:solidFill>
                  <a:srgbClr val="FFC000"/>
                </a:solidFill>
                <a:latin typeface="Algerian" panose="04020705040A02060702" pitchFamily="82" charset="0"/>
              </a:rPr>
              <a:t>User Analytics in the Telecommunication </a:t>
            </a:r>
            <a:br>
              <a:rPr lang="en-US" sz="3600" dirty="0">
                <a:solidFill>
                  <a:srgbClr val="FFC000"/>
                </a:solidFill>
                <a:latin typeface="Algerian" panose="04020705040A02060702" pitchFamily="82" charset="0"/>
              </a:rPr>
            </a:br>
            <a:r>
              <a:rPr lang="en-US" sz="3600" dirty="0">
                <a:solidFill>
                  <a:srgbClr val="FFC000"/>
                </a:solidFill>
                <a:latin typeface="Algerian" panose="04020705040A02060702" pitchFamily="82" charset="0"/>
              </a:rPr>
              <a:t>Industry- Overview</a:t>
            </a:r>
            <a:endParaRPr lang="en-IN" sz="3600" dirty="0">
              <a:solidFill>
                <a:srgbClr val="FFC000"/>
              </a:solidFill>
              <a:latin typeface="Algerian" panose="04020705040A02060702" pitchFamily="82" charset="0"/>
            </a:endParaRPr>
          </a:p>
        </p:txBody>
      </p:sp>
      <p:sp>
        <p:nvSpPr>
          <p:cNvPr id="3" name="Subtitle 2">
            <a:extLst>
              <a:ext uri="{FF2B5EF4-FFF2-40B4-BE49-F238E27FC236}">
                <a16:creationId xmlns:a16="http://schemas.microsoft.com/office/drawing/2014/main" id="{5235152D-8CAD-EDC4-EB75-757AD2D11EAE}"/>
              </a:ext>
            </a:extLst>
          </p:cNvPr>
          <p:cNvSpPr>
            <a:spLocks noGrp="1"/>
          </p:cNvSpPr>
          <p:nvPr>
            <p:ph type="subTitle" idx="1"/>
          </p:nvPr>
        </p:nvSpPr>
        <p:spPr>
          <a:xfrm>
            <a:off x="1876424" y="3602038"/>
            <a:ext cx="8791575" cy="568909"/>
          </a:xfrm>
        </p:spPr>
        <p:txBody>
          <a:bodyPr/>
          <a:lstStyle/>
          <a:p>
            <a:r>
              <a:rPr lang="en-US" dirty="0"/>
              <a:t>                                  Analyzed By – Priyanka verma</a:t>
            </a:r>
            <a:endParaRPr lang="en-IN" dirty="0"/>
          </a:p>
        </p:txBody>
      </p:sp>
    </p:spTree>
    <p:extLst>
      <p:ext uri="{BB962C8B-B14F-4D97-AF65-F5344CB8AC3E}">
        <p14:creationId xmlns:p14="http://schemas.microsoft.com/office/powerpoint/2010/main" val="51946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4CDC-DE14-A614-3651-110FDBF38CED}"/>
              </a:ext>
            </a:extLst>
          </p:cNvPr>
          <p:cNvSpPr>
            <a:spLocks noGrp="1"/>
          </p:cNvSpPr>
          <p:nvPr>
            <p:ph type="title"/>
          </p:nvPr>
        </p:nvSpPr>
        <p:spPr>
          <a:xfrm>
            <a:off x="148711" y="127819"/>
            <a:ext cx="11610670" cy="786581"/>
          </a:xfrm>
        </p:spPr>
        <p:txBody>
          <a:bodyPr>
            <a:normAutofit fontScale="90000"/>
          </a:bodyPr>
          <a:lstStyle/>
          <a:p>
            <a:r>
              <a:rPr lang="en-US" dirty="0"/>
              <a:t>Bivariate  Analysis between the apps and the total bytes</a:t>
            </a:r>
            <a:endParaRPr lang="en-IN" dirty="0"/>
          </a:p>
        </p:txBody>
      </p:sp>
      <p:pic>
        <p:nvPicPr>
          <p:cNvPr id="6" name="Content Placeholder 5">
            <a:extLst>
              <a:ext uri="{FF2B5EF4-FFF2-40B4-BE49-F238E27FC236}">
                <a16:creationId xmlns:a16="http://schemas.microsoft.com/office/drawing/2014/main" id="{2C029842-7AF5-1D15-E665-B3E875F58AF0}"/>
              </a:ext>
            </a:extLst>
          </p:cNvPr>
          <p:cNvPicPr>
            <a:picLocks noGrp="1" noChangeAspect="1"/>
          </p:cNvPicPr>
          <p:nvPr>
            <p:ph sz="half" idx="1"/>
          </p:nvPr>
        </p:nvPicPr>
        <p:blipFill>
          <a:blip r:embed="rId2"/>
          <a:stretch>
            <a:fillRect/>
          </a:stretch>
        </p:blipFill>
        <p:spPr>
          <a:xfrm>
            <a:off x="148711" y="845574"/>
            <a:ext cx="5681817" cy="2703871"/>
          </a:xfrm>
        </p:spPr>
      </p:pic>
      <p:pic>
        <p:nvPicPr>
          <p:cNvPr id="8" name="Content Placeholder 7">
            <a:extLst>
              <a:ext uri="{FF2B5EF4-FFF2-40B4-BE49-F238E27FC236}">
                <a16:creationId xmlns:a16="http://schemas.microsoft.com/office/drawing/2014/main" id="{5486B1FC-8E50-535A-C379-4A44CB9E7B9D}"/>
              </a:ext>
            </a:extLst>
          </p:cNvPr>
          <p:cNvPicPr>
            <a:picLocks noGrp="1" noChangeAspect="1"/>
          </p:cNvPicPr>
          <p:nvPr>
            <p:ph sz="half" idx="2"/>
          </p:nvPr>
        </p:nvPicPr>
        <p:blipFill>
          <a:blip r:embed="rId3"/>
          <a:stretch>
            <a:fillRect/>
          </a:stretch>
        </p:blipFill>
        <p:spPr>
          <a:xfrm>
            <a:off x="148712" y="3549445"/>
            <a:ext cx="5681816" cy="3541712"/>
          </a:xfrm>
        </p:spPr>
      </p:pic>
      <p:sp>
        <p:nvSpPr>
          <p:cNvPr id="9" name="Rectangle 8">
            <a:extLst>
              <a:ext uri="{FF2B5EF4-FFF2-40B4-BE49-F238E27FC236}">
                <a16:creationId xmlns:a16="http://schemas.microsoft.com/office/drawing/2014/main" id="{B513A67A-94F2-A94B-F5BC-EF06B3F441A8}"/>
              </a:ext>
            </a:extLst>
          </p:cNvPr>
          <p:cNvSpPr/>
          <p:nvPr/>
        </p:nvSpPr>
        <p:spPr>
          <a:xfrm>
            <a:off x="5830529" y="845574"/>
            <a:ext cx="5928852" cy="6012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 Correlation is a measure of the strength of a linear relationship between two quantitative variable</a:t>
            </a:r>
          </a:p>
          <a:p>
            <a:r>
              <a:rPr lang="en-US" sz="2800" dirty="0"/>
              <a:t># Positive correlation between gaming and total bytes. Could be as a result of . </a:t>
            </a:r>
          </a:p>
          <a:p>
            <a:r>
              <a:rPr lang="en-US" sz="2800" dirty="0"/>
              <a:t># correlation between Netflix and total bytes. For the remaining applications: Email, </a:t>
            </a:r>
            <a:r>
              <a:rPr lang="en-US" sz="2800" dirty="0" err="1"/>
              <a:t>Youtube</a:t>
            </a:r>
            <a:r>
              <a:rPr lang="en-US" sz="2800" dirty="0"/>
              <a:t>, Google, Other and Social media, the plots resemble the Netflix plot indicating no correlation between the applications and the total bytes.</a:t>
            </a:r>
            <a:endParaRPr lang="en-IN" sz="2800" dirty="0"/>
          </a:p>
        </p:txBody>
      </p:sp>
    </p:spTree>
    <p:extLst>
      <p:ext uri="{BB962C8B-B14F-4D97-AF65-F5344CB8AC3E}">
        <p14:creationId xmlns:p14="http://schemas.microsoft.com/office/powerpoint/2010/main" val="146271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4520-0E3E-AF54-DADF-F236720EA449}"/>
              </a:ext>
            </a:extLst>
          </p:cNvPr>
          <p:cNvSpPr>
            <a:spLocks noGrp="1"/>
          </p:cNvSpPr>
          <p:nvPr>
            <p:ph type="title"/>
          </p:nvPr>
        </p:nvSpPr>
        <p:spPr>
          <a:xfrm>
            <a:off x="561474" y="618518"/>
            <a:ext cx="10485937" cy="1081944"/>
          </a:xfrm>
        </p:spPr>
        <p:txBody>
          <a:bodyPr/>
          <a:lstStyle/>
          <a:p>
            <a:r>
              <a:rPr lang="en-US" dirty="0">
                <a:solidFill>
                  <a:srgbClr val="FFC000"/>
                </a:solidFill>
              </a:rPr>
              <a:t>User overview analysis</a:t>
            </a:r>
            <a:endParaRPr lang="en-IN" dirty="0">
              <a:solidFill>
                <a:srgbClr val="FFC000"/>
              </a:solidFill>
            </a:endParaRPr>
          </a:p>
        </p:txBody>
      </p:sp>
      <p:sp>
        <p:nvSpPr>
          <p:cNvPr id="3" name="Rectangle 2">
            <a:extLst>
              <a:ext uri="{FF2B5EF4-FFF2-40B4-BE49-F238E27FC236}">
                <a16:creationId xmlns:a16="http://schemas.microsoft.com/office/drawing/2014/main" id="{1926DCE8-F3F9-28C8-DBAF-AFFC593BC542}"/>
              </a:ext>
            </a:extLst>
          </p:cNvPr>
          <p:cNvSpPr/>
          <p:nvPr/>
        </p:nvSpPr>
        <p:spPr>
          <a:xfrm>
            <a:off x="344905" y="1700462"/>
            <a:ext cx="11502189" cy="4989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t>*The plots in the previous slides show the unique distribution shapes obtained from the features.                                                                   </a:t>
            </a:r>
          </a:p>
          <a:p>
            <a:pPr algn="just"/>
            <a:r>
              <a:rPr lang="en-US" sz="2400" dirty="0"/>
              <a:t>*Summary of the distributions of the remaining features :– </a:t>
            </a:r>
          </a:p>
          <a:p>
            <a:pPr algn="just"/>
            <a:r>
              <a:rPr lang="en-US" sz="2400" dirty="0"/>
              <a:t>#Google: Unimodal normally distributed data.</a:t>
            </a:r>
          </a:p>
          <a:p>
            <a:pPr algn="just"/>
            <a:r>
              <a:rPr lang="en-US" sz="2400" dirty="0"/>
              <a:t>#Social media: Multimodal uniformly distributed data.–</a:t>
            </a:r>
          </a:p>
          <a:p>
            <a:pPr algn="just"/>
            <a:r>
              <a:rPr lang="en-US" sz="2400" dirty="0"/>
              <a:t># Total bytes: Multimodal uniformly distributed data</a:t>
            </a:r>
          </a:p>
          <a:p>
            <a:pPr algn="just"/>
            <a:r>
              <a:rPr lang="en-US" sz="2400" dirty="0"/>
              <a:t># Total RTT: Right skewed normally distributed data.</a:t>
            </a:r>
          </a:p>
          <a:p>
            <a:pPr algn="just"/>
            <a:r>
              <a:rPr lang="en-US" sz="2400" dirty="0"/>
              <a:t>#Total TCP: Right skewed normally distributed data.</a:t>
            </a:r>
          </a:p>
          <a:p>
            <a:pPr algn="just"/>
            <a:r>
              <a:rPr lang="en-US" sz="2400" dirty="0"/>
              <a:t>#Youtube: A symmetrical bell-shaped plot indicating normally distributed data.</a:t>
            </a:r>
          </a:p>
          <a:p>
            <a:pPr algn="just"/>
            <a:r>
              <a:rPr lang="en-US" sz="2400" dirty="0"/>
              <a:t># Total Throughput: A plot indicating right-tailed unimodal normally distributed data. A *Normal distribution indicates that in a particular feature, majority of the observations are near the mean. </a:t>
            </a:r>
          </a:p>
          <a:p>
            <a:pPr algn="just"/>
            <a:r>
              <a:rPr lang="en-US" sz="2400" dirty="0"/>
              <a:t>*Uniform distribution indicates equal outcome of all observations in a particular feature</a:t>
            </a:r>
            <a:endParaRPr lang="en-IN" sz="2400" dirty="0"/>
          </a:p>
        </p:txBody>
      </p:sp>
    </p:spTree>
    <p:extLst>
      <p:ext uri="{BB962C8B-B14F-4D97-AF65-F5344CB8AC3E}">
        <p14:creationId xmlns:p14="http://schemas.microsoft.com/office/powerpoint/2010/main" val="346446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B39D-A186-5001-0184-1D5B388BA737}"/>
              </a:ext>
            </a:extLst>
          </p:cNvPr>
          <p:cNvSpPr>
            <a:spLocks noGrp="1"/>
          </p:cNvSpPr>
          <p:nvPr>
            <p:ph type="title"/>
          </p:nvPr>
        </p:nvSpPr>
        <p:spPr>
          <a:xfrm>
            <a:off x="0" y="147942"/>
            <a:ext cx="12192000" cy="830627"/>
          </a:xfrm>
        </p:spPr>
        <p:txBody>
          <a:bodyPr>
            <a:normAutofit/>
          </a:bodyPr>
          <a:lstStyle/>
          <a:p>
            <a:r>
              <a:rPr lang="en-US" dirty="0">
                <a:solidFill>
                  <a:srgbClr val="FFC000"/>
                </a:solidFill>
              </a:rPr>
              <a:t>USER OVERVIEW ANALYSIS</a:t>
            </a:r>
            <a:endParaRPr lang="en-IN" dirty="0">
              <a:solidFill>
                <a:srgbClr val="FFC000"/>
              </a:solidFill>
            </a:endParaRPr>
          </a:p>
        </p:txBody>
      </p:sp>
      <p:sp>
        <p:nvSpPr>
          <p:cNvPr id="3" name="Rectangle 2">
            <a:extLst>
              <a:ext uri="{FF2B5EF4-FFF2-40B4-BE49-F238E27FC236}">
                <a16:creationId xmlns:a16="http://schemas.microsoft.com/office/drawing/2014/main" id="{23754ABA-4904-3E32-930F-98CED3620B56}"/>
              </a:ext>
            </a:extLst>
          </p:cNvPr>
          <p:cNvSpPr/>
          <p:nvPr/>
        </p:nvSpPr>
        <p:spPr>
          <a:xfrm>
            <a:off x="0" y="1187116"/>
            <a:ext cx="12192000" cy="55229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sz="2800" dirty="0"/>
          </a:p>
          <a:p>
            <a:pPr algn="r"/>
            <a:r>
              <a:rPr lang="en-US" sz="2800" dirty="0"/>
              <a:t>*</a:t>
            </a:r>
            <a:r>
              <a:rPr lang="en-US" sz="2800" dirty="0">
                <a:solidFill>
                  <a:srgbClr val="FFC000"/>
                </a:solidFill>
              </a:rPr>
              <a:t>VARIABLE TRANSFORMATION </a:t>
            </a:r>
            <a:r>
              <a:rPr lang="en-US" sz="2800" dirty="0"/>
              <a:t>:       </a:t>
            </a:r>
            <a:r>
              <a:rPr lang="en-US" sz="2000" dirty="0"/>
              <a:t>The plot below shows total data per </a:t>
            </a:r>
            <a:r>
              <a:rPr lang="en-US" sz="2000" b="1" dirty="0"/>
              <a:t>Decile </a:t>
            </a:r>
            <a:r>
              <a:rPr lang="en-US" sz="2000" dirty="0"/>
              <a:t>class . The classes are generated  based on the total session duration .                                                                            </a:t>
            </a:r>
          </a:p>
          <a:p>
            <a:pPr algn="r"/>
            <a:r>
              <a:rPr lang="en-US" sz="2000" dirty="0"/>
              <a:t>   #  The total bytes is the same across the </a:t>
            </a:r>
            <a:r>
              <a:rPr lang="en-US" sz="2000" b="1" dirty="0"/>
              <a:t>decile groups </a:t>
            </a:r>
            <a:r>
              <a:rPr lang="en-US" sz="2000" dirty="0"/>
              <a:t>, this indicates that –</a:t>
            </a:r>
          </a:p>
          <a:p>
            <a:pPr algn="r"/>
            <a:r>
              <a:rPr lang="en-US" sz="2000" dirty="0"/>
              <a:t>                                   #   The amount of total bytes is independent of session duration. </a:t>
            </a:r>
          </a:p>
          <a:p>
            <a:pPr algn="r"/>
            <a:r>
              <a:rPr lang="en-US" sz="2000" dirty="0"/>
              <a:t>                                              </a:t>
            </a:r>
          </a:p>
          <a:p>
            <a:pPr algn="r"/>
            <a:r>
              <a:rPr lang="en-US" sz="2000" dirty="0"/>
              <a:t>        #  If explanation one is incorrect, then the variation of session </a:t>
            </a:r>
          </a:p>
          <a:p>
            <a:pPr algn="r"/>
            <a:r>
              <a:rPr lang="en-US" sz="2000" dirty="0"/>
              <a:t>duration across the decile groups is minimal.</a:t>
            </a:r>
          </a:p>
          <a:p>
            <a:pPr algn="r"/>
            <a:endParaRPr lang="en-US" sz="2000" dirty="0"/>
          </a:p>
          <a:p>
            <a:pPr algn="ctr"/>
            <a:endParaRPr lang="en-US" sz="2800" dirty="0"/>
          </a:p>
          <a:p>
            <a:pPr algn="ctr"/>
            <a:r>
              <a:rPr lang="en-US" dirty="0"/>
              <a:t>                                                                               </a:t>
            </a:r>
            <a:r>
              <a:rPr lang="en-US" b="1" dirty="0">
                <a:solidFill>
                  <a:srgbClr val="FFC000"/>
                </a:solidFill>
              </a:rPr>
              <a:t>* CORRELATION </a:t>
            </a:r>
            <a:r>
              <a:rPr lang="en-US" dirty="0"/>
              <a:t>:  The </a:t>
            </a:r>
            <a:r>
              <a:rPr lang="en-US" b="1" dirty="0"/>
              <a:t>Heatmap </a:t>
            </a:r>
            <a:r>
              <a:rPr lang="en-US" dirty="0"/>
              <a:t> shows that the applications have no </a:t>
            </a:r>
          </a:p>
          <a:p>
            <a:pPr algn="ctr"/>
            <a:r>
              <a:rPr lang="en-US" dirty="0"/>
              <a:t>                                                     </a:t>
            </a:r>
            <a:r>
              <a:rPr lang="en-US" b="1" dirty="0"/>
              <a:t>Correlatio</a:t>
            </a:r>
            <a:r>
              <a:rPr lang="en-US" dirty="0"/>
              <a:t>n  with each others</a:t>
            </a:r>
          </a:p>
          <a:p>
            <a:pPr algn="ctr"/>
            <a:endParaRPr lang="en-US" dirty="0"/>
          </a:p>
          <a:p>
            <a:pPr algn="ctr"/>
            <a:endParaRPr lang="en-US" dirty="0"/>
          </a:p>
          <a:p>
            <a:pPr algn="ctr"/>
            <a:endParaRPr lang="en-US" sz="2800" dirty="0"/>
          </a:p>
          <a:p>
            <a:pPr algn="ctr"/>
            <a:endParaRPr lang="en-US" sz="2800" dirty="0"/>
          </a:p>
          <a:p>
            <a:pPr algn="ctr"/>
            <a:endParaRPr lang="en-US" sz="2800" dirty="0"/>
          </a:p>
          <a:p>
            <a:pPr algn="ctr"/>
            <a:r>
              <a:rPr lang="en-IN" sz="2800" dirty="0"/>
              <a:t>  </a:t>
            </a:r>
          </a:p>
        </p:txBody>
      </p:sp>
      <p:pic>
        <p:nvPicPr>
          <p:cNvPr id="5" name="Picture 4">
            <a:extLst>
              <a:ext uri="{FF2B5EF4-FFF2-40B4-BE49-F238E27FC236}">
                <a16:creationId xmlns:a16="http://schemas.microsoft.com/office/drawing/2014/main" id="{8932CE2D-93B1-B6B8-D7A6-7B46B6BA578E}"/>
              </a:ext>
            </a:extLst>
          </p:cNvPr>
          <p:cNvPicPr>
            <a:picLocks noChangeAspect="1"/>
          </p:cNvPicPr>
          <p:nvPr/>
        </p:nvPicPr>
        <p:blipFill>
          <a:blip r:embed="rId2"/>
          <a:stretch>
            <a:fillRect/>
          </a:stretch>
        </p:blipFill>
        <p:spPr>
          <a:xfrm>
            <a:off x="240632" y="1796902"/>
            <a:ext cx="3753852" cy="2003033"/>
          </a:xfrm>
          <a:prstGeom prst="rect">
            <a:avLst/>
          </a:prstGeom>
        </p:spPr>
      </p:pic>
      <p:pic>
        <p:nvPicPr>
          <p:cNvPr id="7" name="Picture 6">
            <a:extLst>
              <a:ext uri="{FF2B5EF4-FFF2-40B4-BE49-F238E27FC236}">
                <a16:creationId xmlns:a16="http://schemas.microsoft.com/office/drawing/2014/main" id="{DECCE9A3-AEC6-A75C-9D2A-DB0483AFCEDB}"/>
              </a:ext>
            </a:extLst>
          </p:cNvPr>
          <p:cNvPicPr>
            <a:picLocks noChangeAspect="1"/>
          </p:cNvPicPr>
          <p:nvPr/>
        </p:nvPicPr>
        <p:blipFill>
          <a:blip r:embed="rId3"/>
          <a:stretch>
            <a:fillRect/>
          </a:stretch>
        </p:blipFill>
        <p:spPr>
          <a:xfrm>
            <a:off x="240632" y="3955312"/>
            <a:ext cx="4957010" cy="2781779"/>
          </a:xfrm>
          <a:prstGeom prst="rect">
            <a:avLst/>
          </a:prstGeom>
        </p:spPr>
      </p:pic>
    </p:spTree>
    <p:extLst>
      <p:ext uri="{BB962C8B-B14F-4D97-AF65-F5344CB8AC3E}">
        <p14:creationId xmlns:p14="http://schemas.microsoft.com/office/powerpoint/2010/main" val="24910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2466-0934-D6DF-0D4B-838A1D3CC02D}"/>
              </a:ext>
            </a:extLst>
          </p:cNvPr>
          <p:cNvSpPr>
            <a:spLocks noGrp="1"/>
          </p:cNvSpPr>
          <p:nvPr>
            <p:ph type="title"/>
          </p:nvPr>
        </p:nvSpPr>
        <p:spPr>
          <a:xfrm>
            <a:off x="1141413" y="618518"/>
            <a:ext cx="9905998" cy="889440"/>
          </a:xfrm>
        </p:spPr>
        <p:txBody>
          <a:bodyPr/>
          <a:lstStyle/>
          <a:p>
            <a:endParaRPr lang="en-IN"/>
          </a:p>
        </p:txBody>
      </p:sp>
      <p:sp>
        <p:nvSpPr>
          <p:cNvPr id="3" name="Rectangle 2">
            <a:extLst>
              <a:ext uri="{FF2B5EF4-FFF2-40B4-BE49-F238E27FC236}">
                <a16:creationId xmlns:a16="http://schemas.microsoft.com/office/drawing/2014/main" id="{275F3FC5-D2A4-EF94-5EE1-B801102A6795}"/>
              </a:ext>
            </a:extLst>
          </p:cNvPr>
          <p:cNvSpPr/>
          <p:nvPr/>
        </p:nvSpPr>
        <p:spPr>
          <a:xfrm>
            <a:off x="-1588" y="-116958"/>
            <a:ext cx="12192000" cy="6974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a:p>
            <a:endParaRPr lang="en-US" sz="2000" dirty="0">
              <a:solidFill>
                <a:srgbClr val="00B0F0"/>
              </a:solidFill>
            </a:endParaRPr>
          </a:p>
          <a:p>
            <a:endParaRPr lang="en-US" sz="2000" dirty="0"/>
          </a:p>
          <a:p>
            <a:endParaRPr lang="en-US" sz="2000" dirty="0"/>
          </a:p>
          <a:p>
            <a:r>
              <a:rPr lang="en-US" sz="2000" dirty="0"/>
              <a:t>                                             </a:t>
            </a:r>
          </a:p>
          <a:p>
            <a:endParaRPr lang="en-US" sz="2000" dirty="0"/>
          </a:p>
          <a:p>
            <a:endParaRPr lang="en-US" sz="2000" dirty="0"/>
          </a:p>
          <a:p>
            <a:pPr algn="r"/>
            <a:r>
              <a:rPr lang="en-US" dirty="0"/>
              <a:t>                                                    </a:t>
            </a:r>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sz="2000" dirty="0"/>
          </a:p>
          <a:p>
            <a:pPr algn="r"/>
            <a:endParaRPr lang="en-US" sz="20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pic>
        <p:nvPicPr>
          <p:cNvPr id="5" name="Picture 4">
            <a:extLst>
              <a:ext uri="{FF2B5EF4-FFF2-40B4-BE49-F238E27FC236}">
                <a16:creationId xmlns:a16="http://schemas.microsoft.com/office/drawing/2014/main" id="{C323951C-8177-53DC-1EE5-B653D03AF477}"/>
              </a:ext>
            </a:extLst>
          </p:cNvPr>
          <p:cNvPicPr>
            <a:picLocks noChangeAspect="1"/>
          </p:cNvPicPr>
          <p:nvPr/>
        </p:nvPicPr>
        <p:blipFill>
          <a:blip r:embed="rId3"/>
          <a:stretch>
            <a:fillRect/>
          </a:stretch>
        </p:blipFill>
        <p:spPr>
          <a:xfrm>
            <a:off x="285653" y="3370521"/>
            <a:ext cx="4655316" cy="1874340"/>
          </a:xfrm>
          <a:prstGeom prst="rect">
            <a:avLst/>
          </a:prstGeom>
        </p:spPr>
      </p:pic>
      <p:sp>
        <p:nvSpPr>
          <p:cNvPr id="8" name="TextBox 7">
            <a:extLst>
              <a:ext uri="{FF2B5EF4-FFF2-40B4-BE49-F238E27FC236}">
                <a16:creationId xmlns:a16="http://schemas.microsoft.com/office/drawing/2014/main" id="{E48AD7D9-7DFA-B9B0-0659-0092EFF1C83D}"/>
              </a:ext>
            </a:extLst>
          </p:cNvPr>
          <p:cNvSpPr txBox="1"/>
          <p:nvPr/>
        </p:nvSpPr>
        <p:spPr>
          <a:xfrm>
            <a:off x="0" y="5472290"/>
            <a:ext cx="12063663" cy="1200329"/>
          </a:xfrm>
          <a:prstGeom prst="rect">
            <a:avLst/>
          </a:prstGeom>
          <a:noFill/>
        </p:spPr>
        <p:txBody>
          <a:bodyPr wrap="square" rtlCol="0">
            <a:spAutoFit/>
          </a:bodyPr>
          <a:lstStyle/>
          <a:p>
            <a:r>
              <a:rPr lang="en-US" sz="1800" dirty="0"/>
              <a:t># 10 users with the highest number of sessions, highest sessions traffic and longest sessions duration: </a:t>
            </a:r>
          </a:p>
          <a:p>
            <a:r>
              <a:rPr lang="en-US" sz="1800" dirty="0"/>
              <a:t>After identifying top 10 users in each of the 3 categories, the following appear in all the 3:                                     33625779332.0, 33626320676.0, 33760413819.0, 33614892860.0, 33760536639.0 The products and services used by the 5 users that appears in the 3  categories can be identified and their special</a:t>
            </a:r>
            <a:endParaRPr lang="en-IN" dirty="0"/>
          </a:p>
        </p:txBody>
      </p:sp>
      <p:sp>
        <p:nvSpPr>
          <p:cNvPr id="4" name="TextBox 3">
            <a:extLst>
              <a:ext uri="{FF2B5EF4-FFF2-40B4-BE49-F238E27FC236}">
                <a16:creationId xmlns:a16="http://schemas.microsoft.com/office/drawing/2014/main" id="{A00A50C5-0354-2612-8CD4-E7AA388FEAD9}"/>
              </a:ext>
            </a:extLst>
          </p:cNvPr>
          <p:cNvSpPr txBox="1"/>
          <p:nvPr/>
        </p:nvSpPr>
        <p:spPr>
          <a:xfrm>
            <a:off x="5645887" y="2658139"/>
            <a:ext cx="967563"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35665CFB-4BC3-32DF-A8C9-DEC171342F65}"/>
              </a:ext>
            </a:extLst>
          </p:cNvPr>
          <p:cNvSpPr txBox="1"/>
          <p:nvPr/>
        </p:nvSpPr>
        <p:spPr>
          <a:xfrm>
            <a:off x="5656090" y="3347917"/>
            <a:ext cx="5819200" cy="1938992"/>
          </a:xfrm>
          <a:prstGeom prst="rect">
            <a:avLst/>
          </a:prstGeom>
          <a:noFill/>
        </p:spPr>
        <p:txBody>
          <a:bodyPr wrap="square" rtlCol="0">
            <a:spAutoFit/>
          </a:bodyPr>
          <a:lstStyle/>
          <a:p>
            <a:r>
              <a:rPr lang="en-US" sz="2000" b="1" dirty="0">
                <a:solidFill>
                  <a:srgbClr val="FFC000"/>
                </a:solidFill>
              </a:rPr>
              <a:t>Dimensionality Reduction:</a:t>
            </a:r>
            <a:r>
              <a:rPr lang="en-US" sz="2000" dirty="0"/>
              <a:t>  : Cumulative  graph is  explaining  the optimal number of components(features)to be 23 after considering  80% cumulative variance coverage rule.</a:t>
            </a:r>
          </a:p>
          <a:p>
            <a:r>
              <a:rPr lang="en-US" sz="2000" dirty="0"/>
              <a:t># This is the massive reduction  from the original features.</a:t>
            </a:r>
            <a:endParaRPr lang="en-IN" sz="2000" dirty="0"/>
          </a:p>
        </p:txBody>
      </p:sp>
      <p:sp>
        <p:nvSpPr>
          <p:cNvPr id="9" name="Rectangle 8">
            <a:extLst>
              <a:ext uri="{FF2B5EF4-FFF2-40B4-BE49-F238E27FC236}">
                <a16:creationId xmlns:a16="http://schemas.microsoft.com/office/drawing/2014/main" id="{7A6BF139-231D-D966-AC8D-D5CEACF11E57}"/>
              </a:ext>
            </a:extLst>
          </p:cNvPr>
          <p:cNvSpPr/>
          <p:nvPr/>
        </p:nvSpPr>
        <p:spPr>
          <a:xfrm>
            <a:off x="2036133" y="-26896"/>
            <a:ext cx="8187070" cy="3356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  ENGAGMENT ANALYSIS</a:t>
            </a:r>
            <a:endParaRPr lang="en-IN" b="1" dirty="0">
              <a:solidFill>
                <a:schemeClr val="tx1"/>
              </a:solidFill>
            </a:endParaRPr>
          </a:p>
        </p:txBody>
      </p:sp>
      <p:pic>
        <p:nvPicPr>
          <p:cNvPr id="11" name="Picture 10">
            <a:extLst>
              <a:ext uri="{FF2B5EF4-FFF2-40B4-BE49-F238E27FC236}">
                <a16:creationId xmlns:a16="http://schemas.microsoft.com/office/drawing/2014/main" id="{6B9DE6D7-EA64-01F4-2BB8-B0CF3E09AFE8}"/>
              </a:ext>
            </a:extLst>
          </p:cNvPr>
          <p:cNvPicPr>
            <a:picLocks noChangeAspect="1"/>
          </p:cNvPicPr>
          <p:nvPr/>
        </p:nvPicPr>
        <p:blipFill>
          <a:blip r:embed="rId4"/>
          <a:stretch>
            <a:fillRect/>
          </a:stretch>
        </p:blipFill>
        <p:spPr>
          <a:xfrm>
            <a:off x="285653" y="444524"/>
            <a:ext cx="3907690" cy="2670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6DFA3447-8BC0-967A-7180-D0C8A132BB27}"/>
              </a:ext>
            </a:extLst>
          </p:cNvPr>
          <p:cNvPicPr>
            <a:picLocks noChangeAspect="1"/>
          </p:cNvPicPr>
          <p:nvPr/>
        </p:nvPicPr>
        <p:blipFill>
          <a:blip r:embed="rId5"/>
          <a:stretch>
            <a:fillRect/>
          </a:stretch>
        </p:blipFill>
        <p:spPr>
          <a:xfrm>
            <a:off x="7328571" y="368340"/>
            <a:ext cx="4499903" cy="3060660"/>
          </a:xfrm>
          <a:prstGeom prst="rect">
            <a:avLst/>
          </a:prstGeom>
        </p:spPr>
      </p:pic>
      <p:sp>
        <p:nvSpPr>
          <p:cNvPr id="16" name="Arrow: Striped Right 15">
            <a:extLst>
              <a:ext uri="{FF2B5EF4-FFF2-40B4-BE49-F238E27FC236}">
                <a16:creationId xmlns:a16="http://schemas.microsoft.com/office/drawing/2014/main" id="{219AAB9D-F9A0-1693-F6A0-7135701FAAD3}"/>
              </a:ext>
            </a:extLst>
          </p:cNvPr>
          <p:cNvSpPr/>
          <p:nvPr/>
        </p:nvSpPr>
        <p:spPr>
          <a:xfrm>
            <a:off x="5050465" y="4187408"/>
            <a:ext cx="595422"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C457EA5-2955-ECBC-CB52-DAA4580413D4}"/>
              </a:ext>
            </a:extLst>
          </p:cNvPr>
          <p:cNvSpPr txBox="1"/>
          <p:nvPr/>
        </p:nvSpPr>
        <p:spPr>
          <a:xfrm>
            <a:off x="5640572" y="2658139"/>
            <a:ext cx="914400" cy="914400"/>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86301AF9-2AB0-F9A8-83EF-EC77EC2F2439}"/>
              </a:ext>
            </a:extLst>
          </p:cNvPr>
          <p:cNvSpPr txBox="1"/>
          <p:nvPr/>
        </p:nvSpPr>
        <p:spPr>
          <a:xfrm>
            <a:off x="4940969" y="1339396"/>
            <a:ext cx="1903229" cy="707886"/>
          </a:xfrm>
          <a:prstGeom prst="rect">
            <a:avLst/>
          </a:prstGeom>
          <a:noFill/>
        </p:spPr>
        <p:txBody>
          <a:bodyPr wrap="square" rtlCol="0">
            <a:spAutoFit/>
          </a:bodyPr>
          <a:lstStyle/>
          <a:p>
            <a:r>
              <a:rPr lang="en-US" sz="2000" dirty="0"/>
              <a:t>3D  VIEW OF   </a:t>
            </a:r>
          </a:p>
          <a:p>
            <a:r>
              <a:rPr lang="en-US" sz="2000" dirty="0"/>
              <a:t>   CLUSTERS</a:t>
            </a:r>
            <a:endParaRPr lang="en-IN" sz="2000" dirty="0"/>
          </a:p>
        </p:txBody>
      </p:sp>
      <p:sp>
        <p:nvSpPr>
          <p:cNvPr id="19" name="Arrow: Striped Right 18">
            <a:extLst>
              <a:ext uri="{FF2B5EF4-FFF2-40B4-BE49-F238E27FC236}">
                <a16:creationId xmlns:a16="http://schemas.microsoft.com/office/drawing/2014/main" id="{18F4AE26-9F69-E23A-B28D-57EAEE28A472}"/>
              </a:ext>
            </a:extLst>
          </p:cNvPr>
          <p:cNvSpPr/>
          <p:nvPr/>
        </p:nvSpPr>
        <p:spPr>
          <a:xfrm>
            <a:off x="6613450" y="1495844"/>
            <a:ext cx="484373"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600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288A-C2CA-1AAB-E763-13870FD88D31}"/>
              </a:ext>
            </a:extLst>
          </p:cNvPr>
          <p:cNvSpPr>
            <a:spLocks noGrp="1"/>
          </p:cNvSpPr>
          <p:nvPr>
            <p:ph type="title"/>
          </p:nvPr>
        </p:nvSpPr>
        <p:spPr>
          <a:xfrm>
            <a:off x="482705" y="618518"/>
            <a:ext cx="9905998" cy="315547"/>
          </a:xfrm>
        </p:spPr>
        <p:txBody>
          <a:bodyPr>
            <a:normAutofit fontScale="90000"/>
          </a:bodyPr>
          <a:lstStyle/>
          <a:p>
            <a:r>
              <a:rPr lang="en-US" dirty="0">
                <a:solidFill>
                  <a:srgbClr val="FFC000"/>
                </a:solidFill>
                <a:latin typeface="Algerian" panose="04020705040A02060702" pitchFamily="82" charset="0"/>
              </a:rPr>
              <a:t>user engagement analysis</a:t>
            </a:r>
            <a:endParaRPr lang="en-IN" dirty="0">
              <a:solidFill>
                <a:srgbClr val="FFC000"/>
              </a:solidFill>
              <a:latin typeface="Algerian" panose="04020705040A02060702" pitchFamily="82" charset="0"/>
            </a:endParaRPr>
          </a:p>
        </p:txBody>
      </p:sp>
      <p:sp>
        <p:nvSpPr>
          <p:cNvPr id="3" name="TextBox 2">
            <a:extLst>
              <a:ext uri="{FF2B5EF4-FFF2-40B4-BE49-F238E27FC236}">
                <a16:creationId xmlns:a16="http://schemas.microsoft.com/office/drawing/2014/main" id="{6BA37EF6-96F0-66FB-2CB7-47267FCA193C}"/>
              </a:ext>
            </a:extLst>
          </p:cNvPr>
          <p:cNvSpPr txBox="1"/>
          <p:nvPr/>
        </p:nvSpPr>
        <p:spPr>
          <a:xfrm>
            <a:off x="304800" y="934065"/>
            <a:ext cx="11609992" cy="646331"/>
          </a:xfrm>
          <a:prstGeom prst="rect">
            <a:avLst/>
          </a:prstGeom>
          <a:noFill/>
        </p:spPr>
        <p:txBody>
          <a:bodyPr wrap="square" rtlCol="0">
            <a:spAutoFit/>
          </a:bodyPr>
          <a:lstStyle/>
          <a:p>
            <a:r>
              <a:rPr lang="en-US" dirty="0"/>
              <a:t>A summary of clusters generated from performing a KMeans analysis on the users based on the sessions count, sessions duration and sessions traffic.</a:t>
            </a:r>
            <a:endParaRPr lang="en-IN" dirty="0"/>
          </a:p>
        </p:txBody>
      </p:sp>
      <p:sp>
        <p:nvSpPr>
          <p:cNvPr id="4" name="TextBox 3">
            <a:extLst>
              <a:ext uri="{FF2B5EF4-FFF2-40B4-BE49-F238E27FC236}">
                <a16:creationId xmlns:a16="http://schemas.microsoft.com/office/drawing/2014/main" id="{EA840AB3-602E-8326-27C4-EF9CC4739D82}"/>
              </a:ext>
            </a:extLst>
          </p:cNvPr>
          <p:cNvSpPr txBox="1"/>
          <p:nvPr/>
        </p:nvSpPr>
        <p:spPr>
          <a:xfrm>
            <a:off x="98324" y="4068982"/>
            <a:ext cx="11816468" cy="2862322"/>
          </a:xfrm>
          <a:prstGeom prst="rect">
            <a:avLst/>
          </a:prstGeom>
          <a:noFill/>
        </p:spPr>
        <p:txBody>
          <a:bodyPr wrap="square" rtlCol="0">
            <a:spAutoFit/>
          </a:bodyPr>
          <a:lstStyle/>
          <a:p>
            <a:r>
              <a:rPr lang="en-US" dirty="0"/>
              <a:t>Session frequency: The minimum values are the same across the clusters since 1 is the least possible value of session frequency. The maximum values vary with the highest session frequency falling under cluster 2. The average values also vary depending on the values of the sessions-frequency under each cluster</a:t>
            </a:r>
          </a:p>
          <a:p>
            <a:r>
              <a:rPr lang="en-US" dirty="0"/>
              <a:t> Sessions Duration: The minimum values have a slight variation across the clusters. The maximum values’ variation is a bit wider, with the highest value falling under cluster 2. This could be due to the presence of the highest session-frequency in the cluster assuming correlation between sessions frequency and duration. The same explanation extends to the mean values. </a:t>
            </a:r>
          </a:p>
          <a:p>
            <a:r>
              <a:rPr lang="en-US" dirty="0"/>
              <a:t>Sessions Traffic: The behavior observed in the sessions duration is replicated in sessions traffic too. The explanation stands: the values in cluster 2 are overlay higher than those in 1 and 3 due to the presence of the highest session-frequency value in the cluster assuming a correlation between sessions frequency and sessions traffic. User engagement analysis Top 10 most engaged users per application: ● After identifying top 10 most engaged users in the applications, the following app.</a:t>
            </a:r>
            <a:endParaRPr lang="en-IN" dirty="0"/>
          </a:p>
        </p:txBody>
      </p:sp>
      <p:pic>
        <p:nvPicPr>
          <p:cNvPr id="6" name="Picture 5">
            <a:extLst>
              <a:ext uri="{FF2B5EF4-FFF2-40B4-BE49-F238E27FC236}">
                <a16:creationId xmlns:a16="http://schemas.microsoft.com/office/drawing/2014/main" id="{ED7984D5-E578-8D98-7736-F87E59D60691}"/>
              </a:ext>
            </a:extLst>
          </p:cNvPr>
          <p:cNvPicPr>
            <a:picLocks noChangeAspect="1"/>
          </p:cNvPicPr>
          <p:nvPr/>
        </p:nvPicPr>
        <p:blipFill>
          <a:blip r:embed="rId2"/>
          <a:stretch>
            <a:fillRect/>
          </a:stretch>
        </p:blipFill>
        <p:spPr>
          <a:xfrm>
            <a:off x="1070682" y="1580396"/>
            <a:ext cx="4091516" cy="2491184"/>
          </a:xfrm>
          <a:prstGeom prst="rect">
            <a:avLst/>
          </a:prstGeom>
        </p:spPr>
      </p:pic>
      <p:pic>
        <p:nvPicPr>
          <p:cNvPr id="8" name="Picture 7">
            <a:extLst>
              <a:ext uri="{FF2B5EF4-FFF2-40B4-BE49-F238E27FC236}">
                <a16:creationId xmlns:a16="http://schemas.microsoft.com/office/drawing/2014/main" id="{D3A22A68-D715-EB2B-A244-261690B20950}"/>
              </a:ext>
            </a:extLst>
          </p:cNvPr>
          <p:cNvPicPr>
            <a:picLocks noChangeAspect="1"/>
          </p:cNvPicPr>
          <p:nvPr/>
        </p:nvPicPr>
        <p:blipFill>
          <a:blip r:embed="rId3"/>
          <a:stretch>
            <a:fillRect/>
          </a:stretch>
        </p:blipFill>
        <p:spPr>
          <a:xfrm>
            <a:off x="6094412" y="1580396"/>
            <a:ext cx="4286865" cy="2488586"/>
          </a:xfrm>
          <a:prstGeom prst="rect">
            <a:avLst/>
          </a:prstGeom>
        </p:spPr>
      </p:pic>
    </p:spTree>
    <p:extLst>
      <p:ext uri="{BB962C8B-B14F-4D97-AF65-F5344CB8AC3E}">
        <p14:creationId xmlns:p14="http://schemas.microsoft.com/office/powerpoint/2010/main" val="388047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BE9F6B-C123-D775-DE61-B2C7B62CCEC9}"/>
              </a:ext>
            </a:extLst>
          </p:cNvPr>
          <p:cNvSpPr/>
          <p:nvPr/>
        </p:nvSpPr>
        <p:spPr>
          <a:xfrm>
            <a:off x="770021" y="288759"/>
            <a:ext cx="10411326" cy="9144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USER ENGAGEMENT ANAYSIS</a:t>
            </a:r>
            <a:endParaRPr lang="en-IN" sz="3600" dirty="0">
              <a:latin typeface="Algerian" panose="04020705040A02060702" pitchFamily="82" charset="0"/>
            </a:endParaRPr>
          </a:p>
        </p:txBody>
      </p:sp>
      <p:pic>
        <p:nvPicPr>
          <p:cNvPr id="4" name="Picture 3">
            <a:extLst>
              <a:ext uri="{FF2B5EF4-FFF2-40B4-BE49-F238E27FC236}">
                <a16:creationId xmlns:a16="http://schemas.microsoft.com/office/drawing/2014/main" id="{3F0E4EF4-A723-03C2-BEAE-C3AD16DBD0C0}"/>
              </a:ext>
            </a:extLst>
          </p:cNvPr>
          <p:cNvPicPr>
            <a:picLocks noChangeAspect="1"/>
          </p:cNvPicPr>
          <p:nvPr/>
        </p:nvPicPr>
        <p:blipFill>
          <a:blip r:embed="rId2"/>
          <a:stretch>
            <a:fillRect/>
          </a:stretch>
        </p:blipFill>
        <p:spPr>
          <a:xfrm>
            <a:off x="770021" y="1856749"/>
            <a:ext cx="4908884" cy="2666760"/>
          </a:xfrm>
          <a:prstGeom prst="rect">
            <a:avLst/>
          </a:prstGeom>
        </p:spPr>
      </p:pic>
      <p:sp>
        <p:nvSpPr>
          <p:cNvPr id="5" name="TextBox 4">
            <a:extLst>
              <a:ext uri="{FF2B5EF4-FFF2-40B4-BE49-F238E27FC236}">
                <a16:creationId xmlns:a16="http://schemas.microsoft.com/office/drawing/2014/main" id="{07599DB3-DBB8-ADA9-9724-338F38913D88}"/>
              </a:ext>
            </a:extLst>
          </p:cNvPr>
          <p:cNvSpPr txBox="1"/>
          <p:nvPr/>
        </p:nvSpPr>
        <p:spPr>
          <a:xfrm>
            <a:off x="770021" y="1345288"/>
            <a:ext cx="6256421" cy="369332"/>
          </a:xfrm>
          <a:prstGeom prst="rect">
            <a:avLst/>
          </a:prstGeom>
          <a:noFill/>
        </p:spPr>
        <p:txBody>
          <a:bodyPr wrap="square" rtlCol="0">
            <a:spAutoFit/>
          </a:bodyPr>
          <a:lstStyle/>
          <a:p>
            <a:r>
              <a:rPr lang="en-US" dirty="0"/>
              <a:t>Top 3 most used applications based on sessions total traffic</a:t>
            </a:r>
            <a:endParaRPr lang="en-IN" dirty="0"/>
          </a:p>
        </p:txBody>
      </p:sp>
      <p:sp>
        <p:nvSpPr>
          <p:cNvPr id="6" name="TextBox 5">
            <a:extLst>
              <a:ext uri="{FF2B5EF4-FFF2-40B4-BE49-F238E27FC236}">
                <a16:creationId xmlns:a16="http://schemas.microsoft.com/office/drawing/2014/main" id="{22365069-6698-B4D5-464A-7C92F380372C}"/>
              </a:ext>
            </a:extLst>
          </p:cNvPr>
          <p:cNvSpPr txBox="1"/>
          <p:nvPr/>
        </p:nvSpPr>
        <p:spPr>
          <a:xfrm>
            <a:off x="770022" y="4665638"/>
            <a:ext cx="10340430" cy="1477328"/>
          </a:xfrm>
          <a:prstGeom prst="rect">
            <a:avLst/>
          </a:prstGeom>
          <a:noFill/>
        </p:spPr>
        <p:txBody>
          <a:bodyPr wrap="square" rtlCol="0">
            <a:spAutoFit/>
          </a:bodyPr>
          <a:lstStyle/>
          <a:p>
            <a:r>
              <a:rPr lang="en-US" dirty="0"/>
              <a:t># The large percentage of the ‘other’ application can be explained by the many minor applications being represented by the one column. As for ‘gaming’, it could be due to the following reasons: </a:t>
            </a:r>
          </a:p>
          <a:p>
            <a:r>
              <a:rPr lang="en-US" dirty="0"/>
              <a:t>– Most of the gaming applications consume a lot of bytes compared to other applications</a:t>
            </a:r>
          </a:p>
          <a:p>
            <a:r>
              <a:rPr lang="en-US" dirty="0"/>
              <a:t>– The games have a bigger percentage in the total applications available in a handset.</a:t>
            </a:r>
          </a:p>
          <a:p>
            <a:r>
              <a:rPr lang="en-US" dirty="0"/>
              <a:t>– Most of the handset users are could be gamers</a:t>
            </a:r>
            <a:endParaRPr lang="en-IN" dirty="0"/>
          </a:p>
        </p:txBody>
      </p:sp>
    </p:spTree>
    <p:extLst>
      <p:ext uri="{BB962C8B-B14F-4D97-AF65-F5344CB8AC3E}">
        <p14:creationId xmlns:p14="http://schemas.microsoft.com/office/powerpoint/2010/main" val="334696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E3-09C8-FDCA-B579-0DBC6E5D3F45}"/>
              </a:ext>
            </a:extLst>
          </p:cNvPr>
          <p:cNvSpPr>
            <a:spLocks noGrp="1"/>
          </p:cNvSpPr>
          <p:nvPr>
            <p:ph type="title"/>
          </p:nvPr>
        </p:nvSpPr>
        <p:spPr>
          <a:xfrm>
            <a:off x="1141413" y="618518"/>
            <a:ext cx="9905998" cy="937566"/>
          </a:xfrm>
        </p:spPr>
        <p:txBody>
          <a:bodyPr/>
          <a:lstStyle/>
          <a:p>
            <a:r>
              <a:rPr lang="en-US" dirty="0">
                <a:solidFill>
                  <a:srgbClr val="FFC000"/>
                </a:solidFill>
                <a:latin typeface="Algerian" panose="04020705040A02060702" pitchFamily="82" charset="0"/>
              </a:rPr>
              <a:t>USER ENGAGEMENT ANALYSIS</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42BCEC9-8C88-783E-0F74-1CCDF30493DD}"/>
              </a:ext>
            </a:extLst>
          </p:cNvPr>
          <p:cNvSpPr>
            <a:spLocks noGrp="1"/>
          </p:cNvSpPr>
          <p:nvPr>
            <p:ph idx="1"/>
          </p:nvPr>
        </p:nvSpPr>
        <p:spPr>
          <a:xfrm>
            <a:off x="804529" y="1752182"/>
            <a:ext cx="8916988" cy="604275"/>
          </a:xfrm>
        </p:spPr>
        <p:txBody>
          <a:bodyPr/>
          <a:lstStyle/>
          <a:p>
            <a:r>
              <a:rPr lang="en-US" dirty="0"/>
              <a:t>Optimized number of clusters= 4 based on the elbow plot are below</a:t>
            </a:r>
            <a:endParaRPr lang="en-IN" dirty="0"/>
          </a:p>
        </p:txBody>
      </p:sp>
      <p:pic>
        <p:nvPicPr>
          <p:cNvPr id="5" name="Picture 4">
            <a:extLst>
              <a:ext uri="{FF2B5EF4-FFF2-40B4-BE49-F238E27FC236}">
                <a16:creationId xmlns:a16="http://schemas.microsoft.com/office/drawing/2014/main" id="{73B9202D-19DA-D78D-3034-B55FB42D59BE}"/>
              </a:ext>
            </a:extLst>
          </p:cNvPr>
          <p:cNvPicPr>
            <a:picLocks noChangeAspect="1"/>
          </p:cNvPicPr>
          <p:nvPr/>
        </p:nvPicPr>
        <p:blipFill>
          <a:blip r:embed="rId3"/>
          <a:stretch>
            <a:fillRect/>
          </a:stretch>
        </p:blipFill>
        <p:spPr>
          <a:xfrm>
            <a:off x="252389" y="2356457"/>
            <a:ext cx="4988205" cy="3611724"/>
          </a:xfrm>
          <a:prstGeom prst="rect">
            <a:avLst/>
          </a:prstGeom>
        </p:spPr>
      </p:pic>
      <p:sp>
        <p:nvSpPr>
          <p:cNvPr id="7" name="TextBox 6">
            <a:extLst>
              <a:ext uri="{FF2B5EF4-FFF2-40B4-BE49-F238E27FC236}">
                <a16:creationId xmlns:a16="http://schemas.microsoft.com/office/drawing/2014/main" id="{410A7C7A-B1F2-B5F7-4207-642BA1E15705}"/>
              </a:ext>
            </a:extLst>
          </p:cNvPr>
          <p:cNvSpPr txBox="1"/>
          <p:nvPr/>
        </p:nvSpPr>
        <p:spPr>
          <a:xfrm>
            <a:off x="5240594" y="2356457"/>
            <a:ext cx="6699017" cy="3416320"/>
          </a:xfrm>
          <a:prstGeom prst="rect">
            <a:avLst/>
          </a:prstGeom>
          <a:noFill/>
        </p:spPr>
        <p:txBody>
          <a:bodyPr wrap="square" rtlCol="0">
            <a:spAutoFit/>
          </a:bodyPr>
          <a:lstStyle/>
          <a:p>
            <a:r>
              <a:rPr lang="en-US" dirty="0"/>
              <a:t>Clusters 4 has the highest number of users with an average total sessions duration, average total sessions traffic and an average of 1 xDR session per user. </a:t>
            </a:r>
          </a:p>
          <a:p>
            <a:r>
              <a:rPr lang="en-US" dirty="0"/>
              <a:t>Clusters 3 has the 2nd highest number of users with the highest total sessions duration, highest total sessions traffic and an average of 2 xDR sessions per user. </a:t>
            </a:r>
          </a:p>
          <a:p>
            <a:r>
              <a:rPr lang="en-US" dirty="0"/>
              <a:t>Clusters 2 has the 2nd lowest number of users with the lowest total sessions duration, average total sessions traffic and an average of 1 xDR sessions per user. </a:t>
            </a:r>
          </a:p>
          <a:p>
            <a:r>
              <a:rPr lang="en-US" dirty="0"/>
              <a:t>Clusters 1 has the lowest number of users with an average total sessions duration, average total sessions traffic and an average of 1 xDR sessions per user.</a:t>
            </a:r>
            <a:endParaRPr lang="en-IN" dirty="0"/>
          </a:p>
        </p:txBody>
      </p:sp>
    </p:spTree>
    <p:extLst>
      <p:ext uri="{BB962C8B-B14F-4D97-AF65-F5344CB8AC3E}">
        <p14:creationId xmlns:p14="http://schemas.microsoft.com/office/powerpoint/2010/main" val="7885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A7C33-5B45-6A48-F8EE-3B0483BA17F4}"/>
              </a:ext>
            </a:extLst>
          </p:cNvPr>
          <p:cNvSpPr/>
          <p:nvPr/>
        </p:nvSpPr>
        <p:spPr>
          <a:xfrm>
            <a:off x="0" y="0"/>
            <a:ext cx="1206418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latin typeface="Algerian" panose="04020705040A02060702" pitchFamily="82" charset="0"/>
              </a:rPr>
              <a:t>USER EXPERIENCE ANALYSIS</a:t>
            </a:r>
            <a:endParaRPr lang="en-IN" sz="3200" dirty="0">
              <a:solidFill>
                <a:srgbClr val="FFC000"/>
              </a:solidFill>
              <a:latin typeface="Algerian" panose="04020705040A02060702" pitchFamily="82" charset="0"/>
            </a:endParaRPr>
          </a:p>
        </p:txBody>
      </p:sp>
      <p:pic>
        <p:nvPicPr>
          <p:cNvPr id="4" name="Picture 3">
            <a:extLst>
              <a:ext uri="{FF2B5EF4-FFF2-40B4-BE49-F238E27FC236}">
                <a16:creationId xmlns:a16="http://schemas.microsoft.com/office/drawing/2014/main" id="{116C1577-01B5-4E62-4566-61282A062E4B}"/>
              </a:ext>
            </a:extLst>
          </p:cNvPr>
          <p:cNvPicPr>
            <a:picLocks noChangeAspect="1"/>
          </p:cNvPicPr>
          <p:nvPr/>
        </p:nvPicPr>
        <p:blipFill>
          <a:blip r:embed="rId2"/>
          <a:stretch>
            <a:fillRect/>
          </a:stretch>
        </p:blipFill>
        <p:spPr>
          <a:xfrm>
            <a:off x="127820" y="3428999"/>
            <a:ext cx="8059275" cy="3232355"/>
          </a:xfrm>
          <a:prstGeom prst="rect">
            <a:avLst/>
          </a:prstGeom>
        </p:spPr>
      </p:pic>
      <p:sp>
        <p:nvSpPr>
          <p:cNvPr id="5" name="TextBox 4">
            <a:extLst>
              <a:ext uri="{FF2B5EF4-FFF2-40B4-BE49-F238E27FC236}">
                <a16:creationId xmlns:a16="http://schemas.microsoft.com/office/drawing/2014/main" id="{20F15531-138C-E141-5877-4559172D0568}"/>
              </a:ext>
            </a:extLst>
          </p:cNvPr>
          <p:cNvSpPr txBox="1"/>
          <p:nvPr/>
        </p:nvSpPr>
        <p:spPr>
          <a:xfrm>
            <a:off x="0" y="1119548"/>
            <a:ext cx="11802140" cy="2308324"/>
          </a:xfrm>
          <a:prstGeom prst="rect">
            <a:avLst/>
          </a:prstGeom>
          <a:noFill/>
        </p:spPr>
        <p:txBody>
          <a:bodyPr wrap="square" rtlCol="0">
            <a:spAutoFit/>
          </a:bodyPr>
          <a:lstStyle/>
          <a:p>
            <a:r>
              <a:rPr lang="en-US" sz="2400" dirty="0"/>
              <a:t>#Throuput distribution: The variable is right-skewed unimodal normally distributed with a mean of 12400 and standard deviation of 14661.</a:t>
            </a:r>
          </a:p>
          <a:p>
            <a:r>
              <a:rPr lang="en-US" sz="2400" dirty="0"/>
              <a:t> #Average TCP retransmission per handset type. ●</a:t>
            </a:r>
          </a:p>
          <a:p>
            <a:r>
              <a:rPr lang="en-US" sz="2400" dirty="0"/>
              <a:t> - TCP retransmission is an indication of reliable sending of data from end to end. </a:t>
            </a:r>
          </a:p>
          <a:p>
            <a:r>
              <a:rPr lang="en-US" sz="2400" dirty="0"/>
              <a:t>- The plot below shows that 60% of the handsets with the highest TCP retransmission average values are manufactured by the top 3 handset manufacturers</a:t>
            </a:r>
            <a:endParaRPr lang="en-IN" sz="2400" dirty="0"/>
          </a:p>
        </p:txBody>
      </p:sp>
    </p:spTree>
    <p:extLst>
      <p:ext uri="{BB962C8B-B14F-4D97-AF65-F5344CB8AC3E}">
        <p14:creationId xmlns:p14="http://schemas.microsoft.com/office/powerpoint/2010/main" val="391364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2277-EAAF-FA2C-9174-646840FE6F13}"/>
              </a:ext>
            </a:extLst>
          </p:cNvPr>
          <p:cNvSpPr>
            <a:spLocks noGrp="1"/>
          </p:cNvSpPr>
          <p:nvPr>
            <p:ph type="title"/>
          </p:nvPr>
        </p:nvSpPr>
        <p:spPr>
          <a:xfrm>
            <a:off x="288758" y="618518"/>
            <a:ext cx="10758653" cy="825271"/>
          </a:xfrm>
        </p:spPr>
        <p:txBody>
          <a:bodyPr/>
          <a:lstStyle/>
          <a:p>
            <a:r>
              <a:rPr lang="en-US" dirty="0"/>
              <a:t>USER Experience ANALYSIS</a:t>
            </a:r>
            <a:endParaRPr lang="en-IN" dirty="0"/>
          </a:p>
        </p:txBody>
      </p:sp>
      <p:sp>
        <p:nvSpPr>
          <p:cNvPr id="3" name="TextBox 2">
            <a:extLst>
              <a:ext uri="{FF2B5EF4-FFF2-40B4-BE49-F238E27FC236}">
                <a16:creationId xmlns:a16="http://schemas.microsoft.com/office/drawing/2014/main" id="{73DD23C8-B8FF-559E-E782-FA264E290226}"/>
              </a:ext>
            </a:extLst>
          </p:cNvPr>
          <p:cNvSpPr txBox="1"/>
          <p:nvPr/>
        </p:nvSpPr>
        <p:spPr>
          <a:xfrm>
            <a:off x="288758" y="1228900"/>
            <a:ext cx="11614484" cy="2308324"/>
          </a:xfrm>
          <a:prstGeom prst="rect">
            <a:avLst/>
          </a:prstGeom>
          <a:noFill/>
        </p:spPr>
        <p:txBody>
          <a:bodyPr wrap="square" rtlCol="0">
            <a:spAutoFit/>
          </a:bodyPr>
          <a:lstStyle/>
          <a:p>
            <a:r>
              <a:rPr lang="en-US" dirty="0"/>
              <a:t>Clusters description on the experience metrics (Total TCP, Total RTT and Total Throughput). ● ● ● </a:t>
            </a:r>
          </a:p>
          <a:p>
            <a:r>
              <a:rPr lang="en-US" dirty="0"/>
              <a:t>● Cluster 1 has the highest number of users. Thus, on average, most users have 1 type of handset, overall low throughput values, low RTT values and medium TCP values. </a:t>
            </a:r>
          </a:p>
          <a:p>
            <a:r>
              <a:rPr lang="en-US" dirty="0"/>
              <a:t>Cluster 2 is the 2nd most populated cluster. On average, users have 2 types of handsets, high RTT values, high throughput values and high TCP values. </a:t>
            </a:r>
          </a:p>
          <a:p>
            <a:r>
              <a:rPr lang="en-US" dirty="0"/>
              <a:t>Cluster 3 is the least populated. Users in this cluster have on average: 1 type of handset, low TCP values, medium RTT values and medium throughput values. Average experience and engagement scores per cluster. Cluster 0 has users with lower experience and engagement score compared to cluster 1. As a result, the</a:t>
            </a:r>
            <a:endParaRPr lang="en-IN" dirty="0"/>
          </a:p>
        </p:txBody>
      </p:sp>
      <p:pic>
        <p:nvPicPr>
          <p:cNvPr id="5" name="Picture 4">
            <a:extLst>
              <a:ext uri="{FF2B5EF4-FFF2-40B4-BE49-F238E27FC236}">
                <a16:creationId xmlns:a16="http://schemas.microsoft.com/office/drawing/2014/main" id="{5F1B0F74-14D1-78C4-0439-A9C0EC44704E}"/>
              </a:ext>
            </a:extLst>
          </p:cNvPr>
          <p:cNvPicPr>
            <a:picLocks noChangeAspect="1"/>
          </p:cNvPicPr>
          <p:nvPr/>
        </p:nvPicPr>
        <p:blipFill>
          <a:blip r:embed="rId2"/>
          <a:stretch>
            <a:fillRect/>
          </a:stretch>
        </p:blipFill>
        <p:spPr>
          <a:xfrm>
            <a:off x="288758" y="3561227"/>
            <a:ext cx="4267796" cy="1705213"/>
          </a:xfrm>
          <a:prstGeom prst="rect">
            <a:avLst/>
          </a:prstGeom>
        </p:spPr>
      </p:pic>
      <p:sp>
        <p:nvSpPr>
          <p:cNvPr id="6" name="TextBox 5">
            <a:extLst>
              <a:ext uri="{FF2B5EF4-FFF2-40B4-BE49-F238E27FC236}">
                <a16:creationId xmlns:a16="http://schemas.microsoft.com/office/drawing/2014/main" id="{E1B7DE48-AEB2-0077-AE3B-3B45A1E65BB5}"/>
              </a:ext>
            </a:extLst>
          </p:cNvPr>
          <p:cNvSpPr txBox="1"/>
          <p:nvPr/>
        </p:nvSpPr>
        <p:spPr>
          <a:xfrm>
            <a:off x="244176" y="5357562"/>
            <a:ext cx="11366577" cy="646331"/>
          </a:xfrm>
          <a:prstGeom prst="rect">
            <a:avLst/>
          </a:prstGeom>
          <a:noFill/>
        </p:spPr>
        <p:txBody>
          <a:bodyPr wrap="square" rtlCol="0">
            <a:spAutoFit/>
          </a:bodyPr>
          <a:lstStyle/>
          <a:p>
            <a:r>
              <a:rPr lang="en-US" dirty="0"/>
              <a:t>Cluster 0 has users with lower experience and engagement score compared to cluster 1. As a result, the satisfaction score will be lower in cluster 0 .</a:t>
            </a:r>
            <a:endParaRPr lang="en-IN" dirty="0"/>
          </a:p>
        </p:txBody>
      </p:sp>
    </p:spTree>
    <p:extLst>
      <p:ext uri="{BB962C8B-B14F-4D97-AF65-F5344CB8AC3E}">
        <p14:creationId xmlns:p14="http://schemas.microsoft.com/office/powerpoint/2010/main" val="2577586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6A5E-42AF-E7D7-AA79-B6E145573853}"/>
              </a:ext>
            </a:extLst>
          </p:cNvPr>
          <p:cNvSpPr>
            <a:spLocks noGrp="1"/>
          </p:cNvSpPr>
          <p:nvPr>
            <p:ph type="title"/>
          </p:nvPr>
        </p:nvSpPr>
        <p:spPr>
          <a:xfrm>
            <a:off x="344129" y="618518"/>
            <a:ext cx="10540181" cy="757998"/>
          </a:xfrm>
        </p:spPr>
        <p:txBody>
          <a:bodyPr/>
          <a:lstStyle/>
          <a:p>
            <a:r>
              <a:rPr lang="en-US" dirty="0">
                <a:solidFill>
                  <a:srgbClr val="FFC000"/>
                </a:solidFill>
                <a:latin typeface="Algerian" panose="04020705040A02060702" pitchFamily="82" charset="0"/>
              </a:rPr>
              <a:t>USER EXPERIENCE ANALYSIS</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87B20B2-4458-0101-4F3F-50C15DD05501}"/>
              </a:ext>
            </a:extLst>
          </p:cNvPr>
          <p:cNvSpPr>
            <a:spLocks noGrp="1"/>
          </p:cNvSpPr>
          <p:nvPr>
            <p:ph idx="1"/>
          </p:nvPr>
        </p:nvSpPr>
        <p:spPr>
          <a:xfrm>
            <a:off x="344129" y="1376516"/>
            <a:ext cx="11710737" cy="3541714"/>
          </a:xfrm>
        </p:spPr>
        <p:txBody>
          <a:bodyPr>
            <a:noAutofit/>
          </a:bodyPr>
          <a:lstStyle/>
          <a:p>
            <a:pPr marL="0" indent="0">
              <a:buNone/>
            </a:pPr>
            <a:r>
              <a:rPr lang="en-US" sz="2000" dirty="0"/>
              <a:t>#10 of the top, bottom and most frequent tcp, rtt and tp values in the dataset.                                                                      #There’s a variation in the top, bottom and frequent values across the 3 features.</a:t>
            </a:r>
          </a:p>
          <a:p>
            <a:pPr marL="0" indent="0">
              <a:buNone/>
            </a:pPr>
            <a:r>
              <a:rPr lang="en-US" sz="2000" dirty="0"/>
              <a:t>#The variation is due to different units of measurement and the different aspects each feature represents. </a:t>
            </a:r>
          </a:p>
          <a:p>
            <a:pPr marL="0" indent="0">
              <a:buNone/>
            </a:pPr>
            <a:r>
              <a:rPr lang="en-US" sz="2000" dirty="0"/>
              <a:t>#The most frequent values in RTT and TP are generally low values unlike frequent TCP values.</a:t>
            </a:r>
          </a:p>
          <a:p>
            <a:pPr marL="0" indent="0">
              <a:buNone/>
            </a:pPr>
            <a:r>
              <a:rPr lang="en-US" sz="2000" dirty="0"/>
              <a:t> The gap between the top and bottom values across the 3 features is extremely large. This can mean the following:– If the values are dependent on the handset type, then there are extremely poor performers in the handsets the company stocks.– If the values are dependent on user engagement with the applications, then there are extremely less active customers.</a:t>
            </a:r>
          </a:p>
          <a:p>
            <a:pPr marL="0" indent="0">
              <a:buNone/>
            </a:pPr>
            <a:r>
              <a:rPr lang="en-US" sz="2000" dirty="0"/>
              <a:t>. The problem with poor performing devices can be fixed by reducing their stock and increasing the excellent performers. This will result into either forcing users into buying the excellent performers or looking for other companies. The less user engagement problem can be fixed by either introducing devices with more applications if it’s an issue of interest or spotting the apps with at least a high engagement among these users and adding more features to them</a:t>
            </a:r>
            <a:endParaRPr lang="en-IN" sz="2000" dirty="0"/>
          </a:p>
        </p:txBody>
      </p:sp>
    </p:spTree>
    <p:extLst>
      <p:ext uri="{BB962C8B-B14F-4D97-AF65-F5344CB8AC3E}">
        <p14:creationId xmlns:p14="http://schemas.microsoft.com/office/powerpoint/2010/main" val="116647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7611-2EE8-28AC-2001-F6F39B687BBB}"/>
              </a:ext>
            </a:extLst>
          </p:cNvPr>
          <p:cNvSpPr>
            <a:spLocks noGrp="1"/>
          </p:cNvSpPr>
          <p:nvPr>
            <p:ph type="title"/>
          </p:nvPr>
        </p:nvSpPr>
        <p:spPr>
          <a:xfrm>
            <a:off x="1318394" y="0"/>
            <a:ext cx="9905998" cy="1127052"/>
          </a:xfrm>
        </p:spPr>
        <p:txBody>
          <a:bodyPr>
            <a:noAutofit/>
          </a:bodyPr>
          <a:lstStyle/>
          <a:p>
            <a:br>
              <a:rPr lang="en-US" sz="4000" dirty="0">
                <a:solidFill>
                  <a:srgbClr val="FFC000"/>
                </a:solidFill>
                <a:latin typeface="Algerian" panose="04020705040A02060702" pitchFamily="82" charset="0"/>
              </a:rPr>
            </a:br>
            <a:r>
              <a:rPr lang="en-US" sz="4000" dirty="0">
                <a:solidFill>
                  <a:srgbClr val="FFC000"/>
                </a:solidFill>
                <a:latin typeface="Algerian" panose="04020705040A02060702" pitchFamily="82" charset="0"/>
              </a:rPr>
              <a:t> Overview and required libraries</a:t>
            </a:r>
            <a:br>
              <a:rPr lang="en-US" sz="5400" dirty="0"/>
            </a:br>
            <a:endParaRPr lang="en-IN" sz="5400" dirty="0"/>
          </a:p>
        </p:txBody>
      </p:sp>
      <p:sp>
        <p:nvSpPr>
          <p:cNvPr id="3" name="Content Placeholder 2">
            <a:extLst>
              <a:ext uri="{FF2B5EF4-FFF2-40B4-BE49-F238E27FC236}">
                <a16:creationId xmlns:a16="http://schemas.microsoft.com/office/drawing/2014/main" id="{EEF4C148-3BAC-F799-EEEF-C4F6A9407FF1}"/>
              </a:ext>
            </a:extLst>
          </p:cNvPr>
          <p:cNvSpPr>
            <a:spLocks noGrp="1"/>
          </p:cNvSpPr>
          <p:nvPr>
            <p:ph idx="1"/>
          </p:nvPr>
        </p:nvSpPr>
        <p:spPr>
          <a:xfrm>
            <a:off x="274674" y="1075733"/>
            <a:ext cx="11642651" cy="934964"/>
          </a:xfrm>
        </p:spPr>
        <p:txBody>
          <a:bodyPr>
            <a:normAutofit/>
          </a:bodyPr>
          <a:lstStyle/>
          <a:p>
            <a:r>
              <a:rPr lang="en-US" sz="2000" dirty="0"/>
              <a:t>“</a:t>
            </a:r>
            <a:r>
              <a:rPr lang="en-US" sz="2000" b="1" dirty="0"/>
              <a:t>Analyzing users’ experience, engagement and satisfaction to check for growth opportunities in TellCo and making recommendation on whether it is worth buying or selling.”</a:t>
            </a:r>
            <a:endParaRPr lang="en-IN" sz="2000" b="1" dirty="0"/>
          </a:p>
        </p:txBody>
      </p:sp>
      <p:sp>
        <p:nvSpPr>
          <p:cNvPr id="4" name="Content Placeholder 2">
            <a:extLst>
              <a:ext uri="{FF2B5EF4-FFF2-40B4-BE49-F238E27FC236}">
                <a16:creationId xmlns:a16="http://schemas.microsoft.com/office/drawing/2014/main" id="{709367D7-8FCF-B756-E6D4-C9B89A3CA320}"/>
              </a:ext>
            </a:extLst>
          </p:cNvPr>
          <p:cNvSpPr txBox="1">
            <a:spLocks/>
          </p:cNvSpPr>
          <p:nvPr/>
        </p:nvSpPr>
        <p:spPr>
          <a:xfrm>
            <a:off x="429030" y="1851209"/>
            <a:ext cx="9905999" cy="484730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8000" dirty="0"/>
              <a:t>Environment </a:t>
            </a:r>
            <a:r>
              <a:rPr lang="en-US" sz="5600" dirty="0"/>
              <a:t>– Python or Google Colab </a:t>
            </a:r>
          </a:p>
          <a:p>
            <a:r>
              <a:rPr lang="en-US" sz="8000" dirty="0"/>
              <a:t>Libraries </a:t>
            </a:r>
            <a:r>
              <a:rPr lang="en-US" sz="5600" dirty="0"/>
              <a:t>– </a:t>
            </a:r>
          </a:p>
          <a:p>
            <a:pPr>
              <a:lnSpc>
                <a:spcPts val="1425"/>
              </a:lnSpc>
            </a:pPr>
            <a:r>
              <a:rPr lang="en-IN" sz="5600" dirty="0">
                <a:solidFill>
                  <a:schemeClr val="tx2">
                    <a:lumMod val="60000"/>
                    <a:lumOff val="40000"/>
                  </a:schemeClr>
                </a:solidFill>
                <a:latin typeface="Courier New" panose="02070309020205020404" pitchFamily="49" charset="0"/>
              </a:rPr>
              <a:t>import numpy as np</a:t>
            </a:r>
          </a:p>
          <a:p>
            <a:pPr>
              <a:lnSpc>
                <a:spcPts val="1425"/>
              </a:lnSpc>
            </a:pPr>
            <a:r>
              <a:rPr lang="en-IN" sz="5600" dirty="0">
                <a:solidFill>
                  <a:schemeClr val="tx2">
                    <a:lumMod val="60000"/>
                    <a:lumOff val="40000"/>
                  </a:schemeClr>
                </a:solidFill>
                <a:latin typeface="Courier New" panose="02070309020205020404" pitchFamily="49" charset="0"/>
              </a:rPr>
              <a:t>import pandas as pd</a:t>
            </a:r>
          </a:p>
          <a:p>
            <a:pPr>
              <a:lnSpc>
                <a:spcPts val="1425"/>
              </a:lnSpc>
            </a:pPr>
            <a:r>
              <a:rPr lang="en-IN" sz="5600" dirty="0">
                <a:solidFill>
                  <a:schemeClr val="tx2">
                    <a:lumMod val="60000"/>
                    <a:lumOff val="40000"/>
                  </a:schemeClr>
                </a:solidFill>
                <a:latin typeface="Courier New" panose="02070309020205020404" pitchFamily="49" charset="0"/>
              </a:rPr>
              <a:t>import seaborn as sns</a:t>
            </a:r>
          </a:p>
          <a:p>
            <a:pPr>
              <a:lnSpc>
                <a:spcPts val="1425"/>
              </a:lnSpc>
            </a:pPr>
            <a:r>
              <a:rPr lang="en-IN" sz="5600" dirty="0">
                <a:solidFill>
                  <a:schemeClr val="tx2">
                    <a:lumMod val="60000"/>
                    <a:lumOff val="40000"/>
                  </a:schemeClr>
                </a:solidFill>
                <a:latin typeface="Courier New" panose="02070309020205020404" pitchFamily="49" charset="0"/>
              </a:rPr>
              <a:t>import matplotlib.pyplot as plt</a:t>
            </a:r>
          </a:p>
          <a:p>
            <a:pPr>
              <a:lnSpc>
                <a:spcPts val="1425"/>
              </a:lnSpc>
            </a:pPr>
            <a:r>
              <a:rPr lang="en-IN" sz="5600" dirty="0">
                <a:solidFill>
                  <a:schemeClr val="tx2">
                    <a:lumMod val="60000"/>
                    <a:lumOff val="40000"/>
                  </a:schemeClr>
                </a:solidFill>
                <a:latin typeface="Courier New" panose="02070309020205020404" pitchFamily="49" charset="0"/>
              </a:rPr>
              <a:t>from sklearn.impute import SimpleImputer</a:t>
            </a:r>
          </a:p>
          <a:p>
            <a:pPr>
              <a:lnSpc>
                <a:spcPts val="1425"/>
              </a:lnSpc>
            </a:pPr>
            <a:r>
              <a:rPr lang="en-IN" sz="5600" dirty="0">
                <a:solidFill>
                  <a:schemeClr val="tx2">
                    <a:lumMod val="60000"/>
                    <a:lumOff val="40000"/>
                  </a:schemeClr>
                </a:solidFill>
                <a:latin typeface="Courier New" panose="02070309020205020404" pitchFamily="49" charset="0"/>
              </a:rPr>
              <a:t>from sklearn.preprocessing import OneHotEncoder, LabelEncoder</a:t>
            </a:r>
          </a:p>
          <a:p>
            <a:pPr>
              <a:lnSpc>
                <a:spcPts val="1425"/>
              </a:lnSpc>
            </a:pPr>
            <a:r>
              <a:rPr lang="en-IN" sz="5600" dirty="0">
                <a:solidFill>
                  <a:schemeClr val="tx2">
                    <a:lumMod val="60000"/>
                    <a:lumOff val="40000"/>
                  </a:schemeClr>
                </a:solidFill>
                <a:latin typeface="Courier New" panose="02070309020205020404" pitchFamily="49" charset="0"/>
              </a:rPr>
              <a:t>from scipy import stats</a:t>
            </a:r>
          </a:p>
          <a:p>
            <a:pPr>
              <a:lnSpc>
                <a:spcPts val="1425"/>
              </a:lnSpc>
            </a:pPr>
            <a:r>
              <a:rPr lang="en-IN" sz="5600" dirty="0">
                <a:solidFill>
                  <a:schemeClr val="tx2">
                    <a:lumMod val="60000"/>
                    <a:lumOff val="40000"/>
                  </a:schemeClr>
                </a:solidFill>
                <a:latin typeface="Courier New" panose="02070309020205020404" pitchFamily="49" charset="0"/>
              </a:rPr>
              <a:t>from scipy.stats import skew, norm</a:t>
            </a:r>
          </a:p>
          <a:p>
            <a:pPr>
              <a:lnSpc>
                <a:spcPts val="1425"/>
              </a:lnSpc>
            </a:pPr>
            <a:r>
              <a:rPr lang="en-IN" sz="5600" dirty="0">
                <a:solidFill>
                  <a:schemeClr val="tx2">
                    <a:lumMod val="60000"/>
                    <a:lumOff val="40000"/>
                  </a:schemeClr>
                </a:solidFill>
                <a:latin typeface="Courier New" panose="02070309020205020404" pitchFamily="49" charset="0"/>
              </a:rPr>
              <a:t>from sklearn.decomposition import PCA</a:t>
            </a:r>
          </a:p>
          <a:p>
            <a:pPr>
              <a:lnSpc>
                <a:spcPts val="1425"/>
              </a:lnSpc>
            </a:pPr>
            <a:r>
              <a:rPr lang="en-IN" sz="5600" dirty="0">
                <a:solidFill>
                  <a:schemeClr val="tx2">
                    <a:lumMod val="60000"/>
                    <a:lumOff val="40000"/>
                  </a:schemeClr>
                </a:solidFill>
                <a:latin typeface="Courier New" panose="02070309020205020404" pitchFamily="49" charset="0"/>
              </a:rPr>
              <a:t>from sklearn.preprocessing import StandardScaler</a:t>
            </a:r>
          </a:p>
          <a:p>
            <a:pPr>
              <a:lnSpc>
                <a:spcPts val="1425"/>
              </a:lnSpc>
            </a:pPr>
            <a:r>
              <a:rPr lang="en-IN" sz="5600" dirty="0">
                <a:solidFill>
                  <a:schemeClr val="tx2">
                    <a:lumMod val="60000"/>
                    <a:lumOff val="40000"/>
                  </a:schemeClr>
                </a:solidFill>
                <a:latin typeface="Courier New" panose="02070309020205020404" pitchFamily="49" charset="0"/>
              </a:rPr>
              <a:t>from sklearn.cluster import KMeans</a:t>
            </a:r>
          </a:p>
          <a:p>
            <a:pPr>
              <a:lnSpc>
                <a:spcPts val="1425"/>
              </a:lnSpc>
            </a:pPr>
            <a:r>
              <a:rPr lang="en-IN" sz="5600" dirty="0">
                <a:solidFill>
                  <a:schemeClr val="tx2">
                    <a:lumMod val="60000"/>
                    <a:lumOff val="40000"/>
                  </a:schemeClr>
                </a:solidFill>
                <a:latin typeface="Courier New" panose="02070309020205020404" pitchFamily="49" charset="0"/>
              </a:rPr>
              <a:t>from xgboost import XGBRegressor</a:t>
            </a:r>
          </a:p>
          <a:p>
            <a:pPr>
              <a:lnSpc>
                <a:spcPts val="1425"/>
              </a:lnSpc>
            </a:pPr>
            <a:r>
              <a:rPr lang="en-IN" sz="5600" dirty="0">
                <a:solidFill>
                  <a:schemeClr val="tx2">
                    <a:lumMod val="60000"/>
                    <a:lumOff val="40000"/>
                  </a:schemeClr>
                </a:solidFill>
                <a:latin typeface="Courier New" panose="02070309020205020404" pitchFamily="49" charset="0"/>
              </a:rPr>
              <a:t>from sklearn.ensemble import RandomForestRegressor, GradientBoostingRegressor</a:t>
            </a:r>
          </a:p>
          <a:p>
            <a:pPr>
              <a:lnSpc>
                <a:spcPts val="1425"/>
              </a:lnSpc>
            </a:pPr>
            <a:br>
              <a:rPr lang="en-IN" dirty="0">
                <a:solidFill>
                  <a:srgbClr val="000000"/>
                </a:solidFill>
                <a:latin typeface="Courier New" panose="02070309020205020404" pitchFamily="49" charset="0"/>
              </a:rPr>
            </a:br>
            <a:endParaRPr lang="en-IN" dirty="0">
              <a:solidFill>
                <a:srgbClr val="000000"/>
              </a:solidFill>
              <a:latin typeface="Courier New" panose="02070309020205020404" pitchFamily="49" charset="0"/>
            </a:endParaRPr>
          </a:p>
          <a:p>
            <a:endParaRPr lang="en-IN" dirty="0"/>
          </a:p>
        </p:txBody>
      </p:sp>
    </p:spTree>
    <p:extLst>
      <p:ext uri="{BB962C8B-B14F-4D97-AF65-F5344CB8AC3E}">
        <p14:creationId xmlns:p14="http://schemas.microsoft.com/office/powerpoint/2010/main" val="356548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7D0DA-A51B-B542-4944-0BF1D0E53C9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43801" y="-425302"/>
            <a:ext cx="6619875" cy="6858000"/>
          </a:xfrm>
          <a:prstGeom prst="rect">
            <a:avLst/>
          </a:prstGeom>
        </p:spPr>
      </p:pic>
      <p:pic>
        <p:nvPicPr>
          <p:cNvPr id="5" name="Picture 4">
            <a:extLst>
              <a:ext uri="{FF2B5EF4-FFF2-40B4-BE49-F238E27FC236}">
                <a16:creationId xmlns:a16="http://schemas.microsoft.com/office/drawing/2014/main" id="{3C826F35-2054-E274-DCB2-011ADDE37B4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274739" y="-275302"/>
            <a:ext cx="6858000" cy="6858000"/>
          </a:xfrm>
          <a:prstGeom prst="rect">
            <a:avLst/>
          </a:prstGeom>
        </p:spPr>
      </p:pic>
    </p:spTree>
    <p:extLst>
      <p:ext uri="{BB962C8B-B14F-4D97-AF65-F5344CB8AC3E}">
        <p14:creationId xmlns:p14="http://schemas.microsoft.com/office/powerpoint/2010/main" val="341552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149C6-6DDD-6D6C-3FD9-E6018B422D65}"/>
              </a:ext>
            </a:extLst>
          </p:cNvPr>
          <p:cNvSpPr txBox="1"/>
          <p:nvPr/>
        </p:nvSpPr>
        <p:spPr>
          <a:xfrm>
            <a:off x="717755" y="1447850"/>
            <a:ext cx="10520516" cy="4401205"/>
          </a:xfrm>
          <a:prstGeom prst="rect">
            <a:avLst/>
          </a:prstGeom>
          <a:noFill/>
        </p:spPr>
        <p:txBody>
          <a:bodyPr wrap="square">
            <a:spAutoFit/>
          </a:bodyPr>
          <a:lstStyle/>
          <a:p>
            <a:pPr marL="285750" indent="-285750" algn="just">
              <a:buFont typeface="Arial" panose="020B0604020202020204" pitchFamily="34" charset="0"/>
              <a:buChar char="•"/>
            </a:pPr>
            <a:r>
              <a:rPr lang="en-US" sz="2000" dirty="0"/>
              <a:t>Avg RTT DL (ms) and Avg RTT UL (ms): Average Round Trip Time measurement Downlink and Uplink direction in microseconds. Both are numerical features of type float.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Bearer TP DL (kbps) and Avg Bearer TP UL (kbps): Average Bearer Throughput for Downlink and uplink in kbps based on BDR duration. Both are numerical features of type float.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 DL Retrans. Vol (Bytes) and TCP DL Retrans. Vol (Bytes): TCP volume of Downlink and Uplink packets detected as retransmitted in bytes. Both are numerical features of type float.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 Handset Type: The handset type of the mobile device. It's a categorical feature of type object.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 Handset Manufacturer: The handset manufacturer. It’s a categorical feature of type object.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Total DL (Bytes) and Total UL (Bytes): Total data volume in bytes received or sent during</a:t>
            </a:r>
            <a:endParaRPr lang="en-IN" sz="2000" dirty="0"/>
          </a:p>
        </p:txBody>
      </p:sp>
      <p:sp>
        <p:nvSpPr>
          <p:cNvPr id="4" name="Rectangle 3">
            <a:extLst>
              <a:ext uri="{FF2B5EF4-FFF2-40B4-BE49-F238E27FC236}">
                <a16:creationId xmlns:a16="http://schemas.microsoft.com/office/drawing/2014/main" id="{7AECA7B8-366D-A9F2-E339-03629B20FB4E}"/>
              </a:ext>
            </a:extLst>
          </p:cNvPr>
          <p:cNvSpPr/>
          <p:nvPr/>
        </p:nvSpPr>
        <p:spPr>
          <a:xfrm>
            <a:off x="280219" y="533451"/>
            <a:ext cx="11577484" cy="9144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User Overview Analysis</a:t>
            </a:r>
            <a:endParaRPr lang="en-IN" sz="4400" dirty="0"/>
          </a:p>
        </p:txBody>
      </p:sp>
    </p:spTree>
    <p:extLst>
      <p:ext uri="{BB962C8B-B14F-4D97-AF65-F5344CB8AC3E}">
        <p14:creationId xmlns:p14="http://schemas.microsoft.com/office/powerpoint/2010/main" val="362002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DEEB45-B85B-88AE-119E-127194AEDEE1}"/>
              </a:ext>
            </a:extLst>
          </p:cNvPr>
          <p:cNvSpPr/>
          <p:nvPr/>
        </p:nvSpPr>
        <p:spPr>
          <a:xfrm>
            <a:off x="287079" y="127591"/>
            <a:ext cx="11472530" cy="9144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USER  OVERVIEW ANALYSIS</a:t>
            </a:r>
            <a:endParaRPr lang="en-IN" sz="3600"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D0E04026-DCF3-CA4C-99E1-47CC99200C15}"/>
              </a:ext>
            </a:extLst>
          </p:cNvPr>
          <p:cNvSpPr txBox="1"/>
          <p:nvPr/>
        </p:nvSpPr>
        <p:spPr>
          <a:xfrm>
            <a:off x="3147237" y="2073349"/>
            <a:ext cx="5975498"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996D2D21-1FFF-81C9-7B8C-88C42EFC02EC}"/>
              </a:ext>
            </a:extLst>
          </p:cNvPr>
          <p:cNvSpPr txBox="1"/>
          <p:nvPr/>
        </p:nvSpPr>
        <p:spPr>
          <a:xfrm>
            <a:off x="383458" y="1671484"/>
            <a:ext cx="11602065" cy="5262979"/>
          </a:xfrm>
          <a:prstGeom prst="rect">
            <a:avLst/>
          </a:prstGeom>
          <a:noFill/>
        </p:spPr>
        <p:txBody>
          <a:bodyPr wrap="square" rtlCol="0">
            <a:spAutoFit/>
          </a:bodyPr>
          <a:lstStyle/>
          <a:p>
            <a:r>
              <a:rPr lang="en-US" sz="2400" dirty="0"/>
              <a:t>Top 10 most engaged users per application: </a:t>
            </a:r>
          </a:p>
          <a:p>
            <a:endParaRPr lang="en-US" sz="2400" dirty="0"/>
          </a:p>
          <a:p>
            <a:r>
              <a:rPr lang="en-US" sz="2400" dirty="0"/>
              <a:t>● After identifying top 10 most engaged users in the applications, the following appear in all 7 of them: 33625779332.0, 33614892860.0, 33626320676.0. </a:t>
            </a:r>
          </a:p>
          <a:p>
            <a:r>
              <a:rPr lang="en-US" sz="2400" dirty="0"/>
              <a:t>To replicate intense engagement in other customers like the 3, the following can be considered:</a:t>
            </a:r>
          </a:p>
          <a:p>
            <a:endParaRPr lang="en-US" sz="2400" dirty="0"/>
          </a:p>
          <a:p>
            <a:r>
              <a:rPr lang="en-US" sz="2400" dirty="0"/>
              <a:t>– Extending the unique features of the Handset types used by the 3 to other handsets.</a:t>
            </a:r>
          </a:p>
          <a:p>
            <a:r>
              <a:rPr lang="en-US" sz="2400" dirty="0"/>
              <a:t>– Increasing the stock of the handsets used by the 3 to force customers into buying them. </a:t>
            </a:r>
          </a:p>
          <a:p>
            <a:endParaRPr lang="en-US" sz="2400" dirty="0"/>
          </a:p>
          <a:p>
            <a:r>
              <a:rPr lang="en-US" sz="2400" dirty="0"/>
              <a:t>The above recommendations assumes the highest contributor towards a user’s engagement with all the applications is the handset type.</a:t>
            </a:r>
          </a:p>
          <a:p>
            <a:r>
              <a:rPr lang="en-US" sz="2400" dirty="0"/>
              <a:t> There are other factors that contribute to this, ex:- User’s interests, most which are tailored to each user, but based on the data provided   , </a:t>
            </a:r>
            <a:r>
              <a:rPr lang="en-US" sz="2400" b="1" dirty="0"/>
              <a:t>Handset Type is the most reasonable contributor</a:t>
            </a:r>
            <a:endParaRPr lang="en-IN" sz="2400" b="1" dirty="0"/>
          </a:p>
        </p:txBody>
      </p:sp>
    </p:spTree>
    <p:extLst>
      <p:ext uri="{BB962C8B-B14F-4D97-AF65-F5344CB8AC3E}">
        <p14:creationId xmlns:p14="http://schemas.microsoft.com/office/powerpoint/2010/main" val="95995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AF8209-D2D0-1033-B98A-7A3D9C73A7D4}"/>
              </a:ext>
            </a:extLst>
          </p:cNvPr>
          <p:cNvSpPr txBox="1"/>
          <p:nvPr/>
        </p:nvSpPr>
        <p:spPr>
          <a:xfrm>
            <a:off x="786062" y="513347"/>
            <a:ext cx="10860505" cy="6093976"/>
          </a:xfrm>
          <a:prstGeom prst="rect">
            <a:avLst/>
          </a:prstGeom>
          <a:noFill/>
        </p:spPr>
        <p:txBody>
          <a:bodyPr wrap="square">
            <a:spAutoFit/>
          </a:bodyPr>
          <a:lstStyle/>
          <a:p>
            <a:r>
              <a:rPr lang="en-US" sz="3200" dirty="0">
                <a:solidFill>
                  <a:srgbClr val="FFC000"/>
                </a:solidFill>
              </a:rPr>
              <a:t>: </a:t>
            </a:r>
          </a:p>
          <a:p>
            <a:endParaRPr lang="en-US" dirty="0"/>
          </a:p>
          <a:p>
            <a:pPr marL="285750" indent="-285750">
              <a:buFont typeface="Arial" panose="020B0604020202020204" pitchFamily="34" charset="0"/>
              <a:buChar char="•"/>
            </a:pPr>
            <a:r>
              <a:rPr lang="en-US" dirty="0"/>
              <a:t> </a:t>
            </a:r>
            <a:r>
              <a:rPr lang="en-US" sz="2000" dirty="0"/>
              <a:t>The data provided has numerous features but not all are worth exploring. The following are some of the relevant features: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Bearer Id: The xDR session identifier. It’s a categorical feature.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Dur. (ms).1: This represents the session duration in microseconds. It’s a numerical feature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MSISDN/Number: This is the unique customer identifier(number). It’s numerical but can be treated as a categorical feature due to it’s uniqueness to each customer.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Social Media DL (Bytes) and Social Media UL (Bytes): Social media data volume in bytes received and sent respectively during the session. Its a numerical feature of type float.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NB: ** The description above extends to the following features</a:t>
            </a:r>
            <a:r>
              <a:rPr lang="en-US" sz="2000" b="1" dirty="0"/>
              <a:t>: YouTube DL (Bytes), YouTube UL (Bytes), Netflix DL (Bytes), Netflix UL (Bytes), Google DL (Bytes), Google UL (Bytes), Email DL (Bytes), Email UL (Bytes), Gaming DL (Bytes), Gaming UL (Bytes), Other DL, Other UL</a:t>
            </a:r>
          </a:p>
          <a:p>
            <a:pPr marL="285750" indent="-285750">
              <a:buFont typeface="Arial" panose="020B0604020202020204" pitchFamily="34" charset="0"/>
              <a:buChar char="•"/>
            </a:pPr>
            <a:r>
              <a:rPr lang="en-US" sz="2000" dirty="0"/>
              <a:t> The only difference is in the application type</a:t>
            </a:r>
            <a:endParaRPr lang="en-IN" sz="2000" dirty="0"/>
          </a:p>
        </p:txBody>
      </p:sp>
      <p:sp>
        <p:nvSpPr>
          <p:cNvPr id="4" name="Rectangle 3">
            <a:extLst>
              <a:ext uri="{FF2B5EF4-FFF2-40B4-BE49-F238E27FC236}">
                <a16:creationId xmlns:a16="http://schemas.microsoft.com/office/drawing/2014/main" id="{C021BA6E-BBDB-1E07-6178-36FE9499C6FF}"/>
              </a:ext>
            </a:extLst>
          </p:cNvPr>
          <p:cNvSpPr/>
          <p:nvPr/>
        </p:nvSpPr>
        <p:spPr>
          <a:xfrm>
            <a:off x="894217" y="513347"/>
            <a:ext cx="5457422" cy="55836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Relevant Features</a:t>
            </a:r>
            <a:endParaRPr lang="en-IN" sz="3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14640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54A5-0292-A80B-C4F0-DD8AE3B0C6A4}"/>
              </a:ext>
            </a:extLst>
          </p:cNvPr>
          <p:cNvSpPr>
            <a:spLocks noGrp="1"/>
          </p:cNvSpPr>
          <p:nvPr>
            <p:ph type="title"/>
          </p:nvPr>
        </p:nvSpPr>
        <p:spPr/>
        <p:txBody>
          <a:bodyPr/>
          <a:lstStyle/>
          <a:p>
            <a:r>
              <a:rPr lang="en-US" dirty="0">
                <a:solidFill>
                  <a:srgbClr val="FFC000"/>
                </a:solidFill>
                <a:latin typeface="Algerian" panose="04020705040A02060702" pitchFamily="82" charset="0"/>
              </a:rPr>
              <a:t>The following metrics will be used for  </a:t>
            </a:r>
            <a:br>
              <a:rPr lang="en-US" dirty="0">
                <a:solidFill>
                  <a:srgbClr val="FFC000"/>
                </a:solidFill>
                <a:latin typeface="Algerian" panose="04020705040A02060702" pitchFamily="82" charset="0"/>
              </a:rPr>
            </a:br>
            <a:r>
              <a:rPr lang="en-US" dirty="0">
                <a:solidFill>
                  <a:srgbClr val="FFC000"/>
                </a:solidFill>
                <a:latin typeface="Algerian" panose="04020705040A02060702" pitchFamily="82" charset="0"/>
              </a:rPr>
              <a:t>                            the analysis</a:t>
            </a:r>
            <a:endParaRPr lang="en-IN" dirty="0">
              <a:solidFill>
                <a:srgbClr val="FFC000"/>
              </a:solidFill>
              <a:latin typeface="Algerian" panose="04020705040A02060702" pitchFamily="82" charset="0"/>
            </a:endParaRPr>
          </a:p>
        </p:txBody>
      </p:sp>
      <p:sp>
        <p:nvSpPr>
          <p:cNvPr id="3" name="Text Placeholder 2">
            <a:extLst>
              <a:ext uri="{FF2B5EF4-FFF2-40B4-BE49-F238E27FC236}">
                <a16:creationId xmlns:a16="http://schemas.microsoft.com/office/drawing/2014/main" id="{E2A8976C-6A30-2311-5FA8-AF40980F8739}"/>
              </a:ext>
            </a:extLst>
          </p:cNvPr>
          <p:cNvSpPr>
            <a:spLocks noGrp="1"/>
          </p:cNvSpPr>
          <p:nvPr>
            <p:ph type="body" idx="1"/>
          </p:nvPr>
        </p:nvSpPr>
        <p:spPr/>
        <p:txBody>
          <a:bodyPr/>
          <a:lstStyle/>
          <a:p>
            <a:r>
              <a:rPr lang="en-IN" dirty="0"/>
              <a:t>User engagement :</a:t>
            </a:r>
          </a:p>
        </p:txBody>
      </p:sp>
      <p:sp>
        <p:nvSpPr>
          <p:cNvPr id="4" name="Text Placeholder 3">
            <a:extLst>
              <a:ext uri="{FF2B5EF4-FFF2-40B4-BE49-F238E27FC236}">
                <a16:creationId xmlns:a16="http://schemas.microsoft.com/office/drawing/2014/main" id="{E5E568B9-330F-F7EC-559E-CA31D62001DC}"/>
              </a:ext>
            </a:extLst>
          </p:cNvPr>
          <p:cNvSpPr>
            <a:spLocks noGrp="1"/>
          </p:cNvSpPr>
          <p:nvPr>
            <p:ph type="body" sz="half" idx="15"/>
          </p:nvPr>
        </p:nvSpPr>
        <p:spPr/>
        <p:txBody>
          <a:bodyPr>
            <a:noAutofit/>
          </a:bodyPr>
          <a:lstStyle/>
          <a:p>
            <a:r>
              <a:rPr lang="en-US" sz="1200" b="1" dirty="0"/>
              <a:t>This is calculated as the shortest distance between an observation and a cluster centroid of the least engaged cluster. The clusters will be generated from performing a KMeans cluster analysis on the sessions duration, sessions traffic and sessions frequency aggregated per customer. This metric will give a picture of how intense a customer’s engagement with various services is and thus provide directions on what services and products to put more effort towards in order to increase the engagement further and encourage more customers.</a:t>
            </a:r>
            <a:endParaRPr lang="en-IN" sz="1200" b="1" dirty="0"/>
          </a:p>
        </p:txBody>
      </p:sp>
      <p:sp>
        <p:nvSpPr>
          <p:cNvPr id="5" name="Text Placeholder 4">
            <a:extLst>
              <a:ext uri="{FF2B5EF4-FFF2-40B4-BE49-F238E27FC236}">
                <a16:creationId xmlns:a16="http://schemas.microsoft.com/office/drawing/2014/main" id="{6CA89493-0F89-04A3-027A-3D3F3A9D418B}"/>
              </a:ext>
            </a:extLst>
          </p:cNvPr>
          <p:cNvSpPr>
            <a:spLocks noGrp="1"/>
          </p:cNvSpPr>
          <p:nvPr>
            <p:ph type="body" sz="quarter" idx="3"/>
          </p:nvPr>
        </p:nvSpPr>
        <p:spPr/>
        <p:txBody>
          <a:bodyPr/>
          <a:lstStyle/>
          <a:p>
            <a:r>
              <a:rPr lang="en-IN" dirty="0"/>
              <a:t>User experience:</a:t>
            </a:r>
          </a:p>
        </p:txBody>
      </p:sp>
      <p:sp>
        <p:nvSpPr>
          <p:cNvPr id="6" name="Text Placeholder 5">
            <a:extLst>
              <a:ext uri="{FF2B5EF4-FFF2-40B4-BE49-F238E27FC236}">
                <a16:creationId xmlns:a16="http://schemas.microsoft.com/office/drawing/2014/main" id="{12E2FA16-5478-B987-D24A-8DE069123358}"/>
              </a:ext>
            </a:extLst>
          </p:cNvPr>
          <p:cNvSpPr>
            <a:spLocks noGrp="1"/>
          </p:cNvSpPr>
          <p:nvPr>
            <p:ph type="body" sz="half" idx="16"/>
          </p:nvPr>
        </p:nvSpPr>
        <p:spPr/>
        <p:txBody>
          <a:bodyPr/>
          <a:lstStyle/>
          <a:p>
            <a:r>
              <a:rPr lang="en-US" b="1" dirty="0"/>
              <a:t>The metric is calculated the same way as user engagement, only that the KMeans analysis is performed on the average TCP transmission, average RTT, average throughput and handset-type count aggregated per user. This will help in the optimization of products and services so that it meets the evolving users needs and expectations.</a:t>
            </a:r>
            <a:endParaRPr lang="en-IN" b="1" dirty="0"/>
          </a:p>
        </p:txBody>
      </p:sp>
      <p:sp>
        <p:nvSpPr>
          <p:cNvPr id="7" name="Text Placeholder 6">
            <a:extLst>
              <a:ext uri="{FF2B5EF4-FFF2-40B4-BE49-F238E27FC236}">
                <a16:creationId xmlns:a16="http://schemas.microsoft.com/office/drawing/2014/main" id="{241A77CD-5161-364A-6C5A-3C32212013CA}"/>
              </a:ext>
            </a:extLst>
          </p:cNvPr>
          <p:cNvSpPr>
            <a:spLocks noGrp="1"/>
          </p:cNvSpPr>
          <p:nvPr>
            <p:ph type="body" sz="quarter" idx="13"/>
          </p:nvPr>
        </p:nvSpPr>
        <p:spPr/>
        <p:txBody>
          <a:bodyPr/>
          <a:lstStyle/>
          <a:p>
            <a:r>
              <a:rPr lang="en-IN" dirty="0"/>
              <a:t>User satisfaction</a:t>
            </a:r>
          </a:p>
        </p:txBody>
      </p:sp>
      <p:sp>
        <p:nvSpPr>
          <p:cNvPr id="8" name="Text Placeholder 7">
            <a:extLst>
              <a:ext uri="{FF2B5EF4-FFF2-40B4-BE49-F238E27FC236}">
                <a16:creationId xmlns:a16="http://schemas.microsoft.com/office/drawing/2014/main" id="{28CAD156-2EAD-1B62-0096-FB26183384D3}"/>
              </a:ext>
            </a:extLst>
          </p:cNvPr>
          <p:cNvSpPr>
            <a:spLocks noGrp="1"/>
          </p:cNvSpPr>
          <p:nvPr>
            <p:ph type="body" sz="half" idx="17"/>
          </p:nvPr>
        </p:nvSpPr>
        <p:spPr/>
        <p:txBody>
          <a:bodyPr>
            <a:normAutofit lnSpcReduction="10000"/>
          </a:bodyPr>
          <a:lstStyle/>
          <a:p>
            <a:r>
              <a:rPr lang="en-US" b="1" dirty="0"/>
              <a:t>Satisfaction is calculated as the average of a user’s engagement and experience scores. This will give an overall view of a user’s satisfaction in all aspects. Most satisfied users’ behaviors' can be observed and the services and products contributing to the set of behavior's be given a higher priority and the insignificant ones be rid off or improved.</a:t>
            </a:r>
            <a:endParaRPr lang="en-IN" b="1" dirty="0"/>
          </a:p>
        </p:txBody>
      </p:sp>
    </p:spTree>
    <p:extLst>
      <p:ext uri="{BB962C8B-B14F-4D97-AF65-F5344CB8AC3E}">
        <p14:creationId xmlns:p14="http://schemas.microsoft.com/office/powerpoint/2010/main" val="347718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5088-ABFC-84B1-5476-2034FBDAB8F6}"/>
              </a:ext>
            </a:extLst>
          </p:cNvPr>
          <p:cNvSpPr>
            <a:spLocks noGrp="1"/>
          </p:cNvSpPr>
          <p:nvPr>
            <p:ph type="title"/>
          </p:nvPr>
        </p:nvSpPr>
        <p:spPr>
          <a:xfrm>
            <a:off x="450297" y="249550"/>
            <a:ext cx="9905998" cy="1162156"/>
          </a:xfrm>
        </p:spPr>
        <p:txBody>
          <a:bodyPr/>
          <a:lstStyle/>
          <a:p>
            <a:r>
              <a:rPr lang="en-US" dirty="0">
                <a:solidFill>
                  <a:srgbClr val="FFC000"/>
                </a:solidFill>
              </a:rPr>
              <a:t>User overview Analysis</a:t>
            </a:r>
            <a:br>
              <a:rPr lang="en-US" dirty="0"/>
            </a:br>
            <a:r>
              <a:rPr lang="en-US" dirty="0"/>
              <a:t>    </a:t>
            </a:r>
            <a:endParaRPr lang="en-IN" dirty="0"/>
          </a:p>
        </p:txBody>
      </p:sp>
      <p:sp>
        <p:nvSpPr>
          <p:cNvPr id="3" name="Rectangle 2">
            <a:extLst>
              <a:ext uri="{FF2B5EF4-FFF2-40B4-BE49-F238E27FC236}">
                <a16:creationId xmlns:a16="http://schemas.microsoft.com/office/drawing/2014/main" id="{16F8E34F-A123-0285-CFD3-A1E5306EB687}"/>
              </a:ext>
            </a:extLst>
          </p:cNvPr>
          <p:cNvSpPr/>
          <p:nvPr/>
        </p:nvSpPr>
        <p:spPr>
          <a:xfrm>
            <a:off x="251597" y="1411706"/>
            <a:ext cx="11688806" cy="62564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Non graphical Univariate Analysis</a:t>
            </a:r>
            <a:endParaRPr lang="en-IN" sz="2400" dirty="0"/>
          </a:p>
        </p:txBody>
      </p:sp>
      <p:pic>
        <p:nvPicPr>
          <p:cNvPr id="5" name="Picture 4">
            <a:extLst>
              <a:ext uri="{FF2B5EF4-FFF2-40B4-BE49-F238E27FC236}">
                <a16:creationId xmlns:a16="http://schemas.microsoft.com/office/drawing/2014/main" id="{D7E3B37A-1DC2-E44E-8020-0B95798BFB6E}"/>
              </a:ext>
            </a:extLst>
          </p:cNvPr>
          <p:cNvPicPr>
            <a:picLocks noChangeAspect="1"/>
          </p:cNvPicPr>
          <p:nvPr/>
        </p:nvPicPr>
        <p:blipFill>
          <a:blip r:embed="rId2"/>
          <a:stretch>
            <a:fillRect/>
          </a:stretch>
        </p:blipFill>
        <p:spPr>
          <a:xfrm>
            <a:off x="251597" y="2037348"/>
            <a:ext cx="11688806" cy="4459130"/>
          </a:xfrm>
          <a:prstGeom prst="rect">
            <a:avLst/>
          </a:prstGeom>
        </p:spPr>
      </p:pic>
    </p:spTree>
    <p:extLst>
      <p:ext uri="{BB962C8B-B14F-4D97-AF65-F5344CB8AC3E}">
        <p14:creationId xmlns:p14="http://schemas.microsoft.com/office/powerpoint/2010/main" val="419369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9E9F-451F-A36E-84FD-9BDC7C8CC8F2}"/>
              </a:ext>
            </a:extLst>
          </p:cNvPr>
          <p:cNvSpPr>
            <a:spLocks noGrp="1"/>
          </p:cNvSpPr>
          <p:nvPr>
            <p:ph type="title"/>
          </p:nvPr>
        </p:nvSpPr>
        <p:spPr>
          <a:xfrm>
            <a:off x="563659" y="618518"/>
            <a:ext cx="11303876" cy="1114029"/>
          </a:xfrm>
        </p:spPr>
        <p:txBody>
          <a:bodyPr/>
          <a:lstStyle/>
          <a:p>
            <a:r>
              <a:rPr lang="en-US" dirty="0">
                <a:solidFill>
                  <a:srgbClr val="FFC000"/>
                </a:solidFill>
              </a:rPr>
              <a:t>Graphical UNIVARIATE ANALYSIS</a:t>
            </a:r>
            <a:endParaRPr lang="en-IN" dirty="0">
              <a:solidFill>
                <a:srgbClr val="FFC000"/>
              </a:solidFill>
            </a:endParaRPr>
          </a:p>
        </p:txBody>
      </p:sp>
      <p:pic>
        <p:nvPicPr>
          <p:cNvPr id="8" name="Content Placeholder 7">
            <a:extLst>
              <a:ext uri="{FF2B5EF4-FFF2-40B4-BE49-F238E27FC236}">
                <a16:creationId xmlns:a16="http://schemas.microsoft.com/office/drawing/2014/main" id="{5B2AF407-C6BC-60E5-321B-598333833C38}"/>
              </a:ext>
            </a:extLst>
          </p:cNvPr>
          <p:cNvPicPr>
            <a:picLocks noGrp="1" noChangeAspect="1"/>
          </p:cNvPicPr>
          <p:nvPr>
            <p:ph sz="half" idx="1"/>
          </p:nvPr>
        </p:nvPicPr>
        <p:blipFill>
          <a:blip r:embed="rId2"/>
          <a:stretch>
            <a:fillRect/>
          </a:stretch>
        </p:blipFill>
        <p:spPr>
          <a:xfrm>
            <a:off x="563660" y="1732547"/>
            <a:ext cx="5002951" cy="2511425"/>
          </a:xfrm>
        </p:spPr>
      </p:pic>
      <p:pic>
        <p:nvPicPr>
          <p:cNvPr id="10" name="Content Placeholder 9">
            <a:extLst>
              <a:ext uri="{FF2B5EF4-FFF2-40B4-BE49-F238E27FC236}">
                <a16:creationId xmlns:a16="http://schemas.microsoft.com/office/drawing/2014/main" id="{EE45281D-D45B-9E85-8410-9CA95C2E5F4E}"/>
              </a:ext>
            </a:extLst>
          </p:cNvPr>
          <p:cNvPicPr>
            <a:picLocks noGrp="1" noChangeAspect="1"/>
          </p:cNvPicPr>
          <p:nvPr>
            <p:ph sz="half" idx="2"/>
          </p:nvPr>
        </p:nvPicPr>
        <p:blipFill>
          <a:blip r:embed="rId3"/>
          <a:stretch>
            <a:fillRect/>
          </a:stretch>
        </p:blipFill>
        <p:spPr>
          <a:xfrm>
            <a:off x="563659" y="4135272"/>
            <a:ext cx="5002951" cy="2746793"/>
          </a:xfrm>
        </p:spPr>
      </p:pic>
      <p:sp>
        <p:nvSpPr>
          <p:cNvPr id="11" name="Rectangle 10">
            <a:extLst>
              <a:ext uri="{FF2B5EF4-FFF2-40B4-BE49-F238E27FC236}">
                <a16:creationId xmlns:a16="http://schemas.microsoft.com/office/drawing/2014/main" id="{20CF8EC2-09AE-376D-54FD-FBF8BCDE9D09}"/>
              </a:ext>
            </a:extLst>
          </p:cNvPr>
          <p:cNvSpPr/>
          <p:nvPr/>
        </p:nvSpPr>
        <p:spPr>
          <a:xfrm>
            <a:off x="5566611" y="1732547"/>
            <a:ext cx="6300924" cy="5149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The  plot of Netflix for session duration’s  symmetric bell shaped indicating Normally distributed unimodal .Its mean  22628606 and std is  9260789.22 which  matches the  non- graphical analysis.</a:t>
            </a:r>
          </a:p>
          <a:p>
            <a:pPr algn="ctr"/>
            <a:endParaRPr lang="en-US" sz="2400" dirty="0"/>
          </a:p>
          <a:p>
            <a:pPr algn="ctr"/>
            <a:endParaRPr lang="en-US" sz="2400" dirty="0"/>
          </a:p>
          <a:p>
            <a:pPr algn="ctr"/>
            <a:r>
              <a:rPr lang="en-US" sz="2400" dirty="0"/>
              <a:t>The </a:t>
            </a:r>
            <a:r>
              <a:rPr lang="en-US" sz="2400" dirty="0" err="1"/>
              <a:t>Gmming</a:t>
            </a:r>
            <a:r>
              <a:rPr lang="en-US" sz="2400" dirty="0"/>
              <a:t> plot is uniformly shaped indicating consistent uniformly distributed data with a mean of 430333100 and a standard deviation of 244019110 matching the non-graphical analysis. </a:t>
            </a:r>
            <a:endParaRPr lang="en-IN" sz="2400" dirty="0"/>
          </a:p>
        </p:txBody>
      </p:sp>
    </p:spTree>
    <p:extLst>
      <p:ext uri="{BB962C8B-B14F-4D97-AF65-F5344CB8AC3E}">
        <p14:creationId xmlns:p14="http://schemas.microsoft.com/office/powerpoint/2010/main" val="163052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1FD3-9C37-6667-D0C1-89E59DB0E4E1}"/>
              </a:ext>
            </a:extLst>
          </p:cNvPr>
          <p:cNvSpPr>
            <a:spLocks noGrp="1"/>
          </p:cNvSpPr>
          <p:nvPr>
            <p:ph type="title"/>
          </p:nvPr>
        </p:nvSpPr>
        <p:spPr>
          <a:xfrm>
            <a:off x="1141413" y="618518"/>
            <a:ext cx="9905998" cy="708837"/>
          </a:xfrm>
        </p:spPr>
        <p:txBody>
          <a:bodyPr/>
          <a:lstStyle/>
          <a:p>
            <a:r>
              <a:rPr lang="en-US" dirty="0">
                <a:solidFill>
                  <a:srgbClr val="FFC000"/>
                </a:solidFill>
              </a:rPr>
              <a:t>Graphical univariate analysis</a:t>
            </a:r>
            <a:endParaRPr lang="en-IN" dirty="0">
              <a:solidFill>
                <a:srgbClr val="FFC000"/>
              </a:solidFill>
            </a:endParaRPr>
          </a:p>
        </p:txBody>
      </p:sp>
      <p:pic>
        <p:nvPicPr>
          <p:cNvPr id="6" name="Content Placeholder 5">
            <a:extLst>
              <a:ext uri="{FF2B5EF4-FFF2-40B4-BE49-F238E27FC236}">
                <a16:creationId xmlns:a16="http://schemas.microsoft.com/office/drawing/2014/main" id="{37FE40B8-6EE9-950C-C8E9-916AFD74EF8D}"/>
              </a:ext>
            </a:extLst>
          </p:cNvPr>
          <p:cNvPicPr>
            <a:picLocks noGrp="1" noChangeAspect="1"/>
          </p:cNvPicPr>
          <p:nvPr>
            <p:ph sz="half" idx="1"/>
          </p:nvPr>
        </p:nvPicPr>
        <p:blipFill>
          <a:blip r:embed="rId2"/>
          <a:stretch>
            <a:fillRect/>
          </a:stretch>
        </p:blipFill>
        <p:spPr>
          <a:xfrm>
            <a:off x="662298" y="1327355"/>
            <a:ext cx="5522192" cy="2448232"/>
          </a:xfrm>
        </p:spPr>
      </p:pic>
      <p:pic>
        <p:nvPicPr>
          <p:cNvPr id="8" name="Content Placeholder 7">
            <a:extLst>
              <a:ext uri="{FF2B5EF4-FFF2-40B4-BE49-F238E27FC236}">
                <a16:creationId xmlns:a16="http://schemas.microsoft.com/office/drawing/2014/main" id="{5FA24A2B-3A13-6EFF-A8E0-249C3631227A}"/>
              </a:ext>
            </a:extLst>
          </p:cNvPr>
          <p:cNvPicPr>
            <a:picLocks noGrp="1" noChangeAspect="1"/>
          </p:cNvPicPr>
          <p:nvPr>
            <p:ph sz="half" idx="2"/>
          </p:nvPr>
        </p:nvPicPr>
        <p:blipFill>
          <a:blip r:embed="rId3"/>
          <a:stretch>
            <a:fillRect/>
          </a:stretch>
        </p:blipFill>
        <p:spPr>
          <a:xfrm>
            <a:off x="662298" y="3775588"/>
            <a:ext cx="5522192" cy="2931062"/>
          </a:xfrm>
        </p:spPr>
      </p:pic>
      <p:sp>
        <p:nvSpPr>
          <p:cNvPr id="9" name="Rectangle 8">
            <a:extLst>
              <a:ext uri="{FF2B5EF4-FFF2-40B4-BE49-F238E27FC236}">
                <a16:creationId xmlns:a16="http://schemas.microsoft.com/office/drawing/2014/main" id="{E96DC851-615B-459A-6DDB-A7F1EB601C2C}"/>
              </a:ext>
            </a:extLst>
          </p:cNvPr>
          <p:cNvSpPr/>
          <p:nvPr/>
        </p:nvSpPr>
        <p:spPr>
          <a:xfrm>
            <a:off x="6184489" y="1327354"/>
            <a:ext cx="4862921" cy="53792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endParaRPr lang="en-US" sz="2400" dirty="0"/>
          </a:p>
          <a:p>
            <a:pPr algn="ctr"/>
            <a:r>
              <a:rPr lang="en-US" sz="2400" dirty="0"/>
              <a:t>The box plot is symmetrical (median splitting the plot equally) indicating unimodal normally distributed data with a mean of 2259102 and standard deviation of 1071105 bytes.</a:t>
            </a:r>
          </a:p>
          <a:p>
            <a:pPr algn="ctr"/>
            <a:endParaRPr lang="en-US" sz="2400" dirty="0"/>
          </a:p>
          <a:p>
            <a:pPr algn="ctr"/>
            <a:endParaRPr lang="en-US" dirty="0"/>
          </a:p>
          <a:p>
            <a:pPr algn="ctr"/>
            <a:endParaRPr lang="en-US" dirty="0"/>
          </a:p>
          <a:p>
            <a:pPr algn="ctr"/>
            <a:endParaRPr lang="en-US" dirty="0"/>
          </a:p>
          <a:p>
            <a:pPr algn="ctr"/>
            <a:endParaRPr lang="en-US" dirty="0"/>
          </a:p>
          <a:p>
            <a:pPr algn="ctr"/>
            <a:r>
              <a:rPr lang="en-US" sz="2400" dirty="0"/>
              <a:t>A qqplot indicating heavily skewed right-tailed normal distribution.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Tree>
    <p:extLst>
      <p:ext uri="{BB962C8B-B14F-4D97-AF65-F5344CB8AC3E}">
        <p14:creationId xmlns:p14="http://schemas.microsoft.com/office/powerpoint/2010/main" val="64697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558</TotalTime>
  <Words>2348</Words>
  <Application>Microsoft Office PowerPoint</Application>
  <PresentationFormat>Widescreen</PresentationFormat>
  <Paragraphs>209</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Courier New</vt:lpstr>
      <vt:lpstr>Tw Cen MT</vt:lpstr>
      <vt:lpstr>Circuit</vt:lpstr>
      <vt:lpstr>User Analytics in the Telecommunication  Industry- Overview</vt:lpstr>
      <vt:lpstr>  Overview and required libraries </vt:lpstr>
      <vt:lpstr>PowerPoint Presentation</vt:lpstr>
      <vt:lpstr>PowerPoint Presentation</vt:lpstr>
      <vt:lpstr>PowerPoint Presentation</vt:lpstr>
      <vt:lpstr>The following metrics will be used for                               the analysis</vt:lpstr>
      <vt:lpstr>User overview Analysis     </vt:lpstr>
      <vt:lpstr>Graphical UNIVARIATE ANALYSIS</vt:lpstr>
      <vt:lpstr>Graphical univariate analysis</vt:lpstr>
      <vt:lpstr>Bivariate  Analysis between the apps and the total bytes</vt:lpstr>
      <vt:lpstr>User overview analysis</vt:lpstr>
      <vt:lpstr>USER OVERVIEW ANALYSIS</vt:lpstr>
      <vt:lpstr>PowerPoint Presentation</vt:lpstr>
      <vt:lpstr>user engagement analysis</vt:lpstr>
      <vt:lpstr>PowerPoint Presentation</vt:lpstr>
      <vt:lpstr>USER ENGAGEMENT ANALYSIS</vt:lpstr>
      <vt:lpstr>PowerPoint Presentation</vt:lpstr>
      <vt:lpstr>USER Experience ANALYSIS</vt:lpstr>
      <vt:lpstr>USER EXPERIENCE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verma</dc:creator>
  <cp:lastModifiedBy>priyanka verma</cp:lastModifiedBy>
  <cp:revision>1</cp:revision>
  <dcterms:created xsi:type="dcterms:W3CDTF">2024-11-09T08:59:07Z</dcterms:created>
  <dcterms:modified xsi:type="dcterms:W3CDTF">2024-11-12T04:25:10Z</dcterms:modified>
</cp:coreProperties>
</file>