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8" r:id="rId5"/>
    <p:sldId id="269" r:id="rId6"/>
    <p:sldId id="270" r:id="rId7"/>
    <p:sldId id="273" r:id="rId8"/>
    <p:sldId id="271" r:id="rId9"/>
    <p:sldId id="272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85BEA-7C8E-4E0B-AA1A-5BC63CB08C96}" v="28" dt="2025-03-04T08:42:4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787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verma" userId="1b02a7ecf15d15f0" providerId="LiveId" clId="{53285BEA-7C8E-4E0B-AA1A-5BC63CB08C96}"/>
    <pc:docChg chg="undo redo custSel addSld delSld modSld sldOrd">
      <pc:chgData name="priyanka verma" userId="1b02a7ecf15d15f0" providerId="LiveId" clId="{53285BEA-7C8E-4E0B-AA1A-5BC63CB08C96}" dt="2025-03-04T08:43:14.047" v="1065" actId="14100"/>
      <pc:docMkLst>
        <pc:docMk/>
      </pc:docMkLst>
      <pc:sldChg chg="addSp delSp modSp mod delDesignElem">
        <pc:chgData name="priyanka verma" userId="1b02a7ecf15d15f0" providerId="LiveId" clId="{53285BEA-7C8E-4E0B-AA1A-5BC63CB08C96}" dt="2025-03-04T08:16:16.486" v="982" actId="207"/>
        <pc:sldMkLst>
          <pc:docMk/>
          <pc:sldMk cId="3912747309" sldId="268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3912747309" sldId="268"/>
            <ac:spMk id="2" creationId="{4010AF38-26DF-48B3-952C-4A9091D6863C}"/>
          </ac:spMkLst>
        </pc:spChg>
        <pc:spChg chg="mod">
          <ac:chgData name="priyanka verma" userId="1b02a7ecf15d15f0" providerId="LiveId" clId="{53285BEA-7C8E-4E0B-AA1A-5BC63CB08C96}" dt="2025-03-04T08:16:16.486" v="982" actId="207"/>
          <ac:spMkLst>
            <pc:docMk/>
            <pc:sldMk cId="3912747309" sldId="268"/>
            <ac:spMk id="3" creationId="{37FC2D8F-56D2-4ADF-B439-0E09E7C37894}"/>
          </ac:spMkLst>
        </pc:spChg>
        <pc:spChg chg="add del">
          <ac:chgData name="priyanka verma" userId="1b02a7ecf15d15f0" providerId="LiveId" clId="{53285BEA-7C8E-4E0B-AA1A-5BC63CB08C96}" dt="2025-03-03T11:59:04.071" v="977"/>
          <ac:spMkLst>
            <pc:docMk/>
            <pc:sldMk cId="3912747309" sldId="268"/>
            <ac:spMk id="27" creationId="{A9286AD2-18A9-4868-A4E3-7A2097A20810}"/>
          </ac:spMkLst>
        </pc:spChg>
        <pc:cxnChg chg="add del">
          <ac:chgData name="priyanka verma" userId="1b02a7ecf15d15f0" providerId="LiveId" clId="{53285BEA-7C8E-4E0B-AA1A-5BC63CB08C96}" dt="2025-03-03T11:59:04.071" v="977"/>
          <ac:cxnSpMkLst>
            <pc:docMk/>
            <pc:sldMk cId="3912747309" sldId="268"/>
            <ac:cxnSpMk id="29" creationId="{E7A7CD63-7EC3-44F3-95D0-595C4019FF24}"/>
          </ac:cxnSpMkLst>
        </pc:cxnChg>
      </pc:sldChg>
      <pc:sldChg chg="modSp mod">
        <pc:chgData name="priyanka verma" userId="1b02a7ecf15d15f0" providerId="LiveId" clId="{53285BEA-7C8E-4E0B-AA1A-5BC63CB08C96}" dt="2025-03-03T11:59:04.071" v="977"/>
        <pc:sldMkLst>
          <pc:docMk/>
          <pc:sldMk cId="372112121" sldId="269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372112121" sldId="269"/>
            <ac:spMk id="2" creationId="{4C901F34-6BE9-EF96-B44B-1C87919D2B48}"/>
          </ac:spMkLst>
        </pc:spChg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372112121" sldId="269"/>
            <ac:spMk id="3" creationId="{041A66AD-C36B-72EA-0C1E-CC7C8A95CF26}"/>
          </ac:spMkLst>
        </pc:spChg>
      </pc:sldChg>
      <pc:sldChg chg="addSp delSp modSp new mod">
        <pc:chgData name="priyanka verma" userId="1b02a7ecf15d15f0" providerId="LiveId" clId="{53285BEA-7C8E-4E0B-AA1A-5BC63CB08C96}" dt="2025-03-03T11:59:04.071" v="977"/>
        <pc:sldMkLst>
          <pc:docMk/>
          <pc:sldMk cId="4205169742" sldId="270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4205169742" sldId="270"/>
            <ac:spMk id="2" creationId="{B44734A2-4D8D-B626-B694-6826E5EC6A95}"/>
          </ac:spMkLst>
        </pc:spChg>
        <pc:spChg chg="del">
          <ac:chgData name="priyanka verma" userId="1b02a7ecf15d15f0" providerId="LiveId" clId="{53285BEA-7C8E-4E0B-AA1A-5BC63CB08C96}" dt="2025-03-03T10:06:36.122" v="46" actId="931"/>
          <ac:spMkLst>
            <pc:docMk/>
            <pc:sldMk cId="4205169742" sldId="270"/>
            <ac:spMk id="3" creationId="{B45D288A-5F22-818E-2F13-9BBCFCC84CD9}"/>
          </ac:spMkLst>
        </pc:spChg>
        <pc:picChg chg="add mod">
          <ac:chgData name="priyanka verma" userId="1b02a7ecf15d15f0" providerId="LiveId" clId="{53285BEA-7C8E-4E0B-AA1A-5BC63CB08C96}" dt="2025-03-03T11:59:04.071" v="977"/>
          <ac:picMkLst>
            <pc:docMk/>
            <pc:sldMk cId="4205169742" sldId="270"/>
            <ac:picMk id="5" creationId="{D6960664-B230-4E4B-58D5-1B3900E6FC76}"/>
          </ac:picMkLst>
        </pc:picChg>
      </pc:sldChg>
      <pc:sldChg chg="addSp delSp modSp new mod">
        <pc:chgData name="priyanka verma" userId="1b02a7ecf15d15f0" providerId="LiveId" clId="{53285BEA-7C8E-4E0B-AA1A-5BC63CB08C96}" dt="2025-03-03T11:59:04.071" v="977"/>
        <pc:sldMkLst>
          <pc:docMk/>
          <pc:sldMk cId="2874798019" sldId="271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2874798019" sldId="271"/>
            <ac:spMk id="2" creationId="{0D255E36-1419-1983-1862-CC1BDF59DDDE}"/>
          </ac:spMkLst>
        </pc:spChg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2874798019" sldId="271"/>
            <ac:spMk id="3" creationId="{EEC6E9EE-A836-4DDF-77ED-891CAEAA174D}"/>
          </ac:spMkLst>
        </pc:spChg>
        <pc:spChg chg="del">
          <ac:chgData name="priyanka verma" userId="1b02a7ecf15d15f0" providerId="LiveId" clId="{53285BEA-7C8E-4E0B-AA1A-5BC63CB08C96}" dt="2025-03-03T10:12:18.835" v="68" actId="22"/>
          <ac:spMkLst>
            <pc:docMk/>
            <pc:sldMk cId="2874798019" sldId="271"/>
            <ac:spMk id="4" creationId="{0CB8D677-3727-4F27-DAE0-9C0CB9B2D8FE}"/>
          </ac:spMkLst>
        </pc:spChg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2874798019" sldId="271"/>
            <ac:spMk id="5" creationId="{24B73E68-C5B2-CE57-C5D5-AF2EB98EA3F7}"/>
          </ac:spMkLst>
        </pc:spChg>
        <pc:spChg chg="del">
          <ac:chgData name="priyanka verma" userId="1b02a7ecf15d15f0" providerId="LiveId" clId="{53285BEA-7C8E-4E0B-AA1A-5BC63CB08C96}" dt="2025-03-03T10:19:51.530" v="136" actId="22"/>
          <ac:spMkLst>
            <pc:docMk/>
            <pc:sldMk cId="2874798019" sldId="271"/>
            <ac:spMk id="6" creationId="{ED3DCBD7-37C8-B9E4-DD05-16E6E13844D6}"/>
          </ac:spMkLst>
        </pc:spChg>
        <pc:picChg chg="add mod ord">
          <ac:chgData name="priyanka verma" userId="1b02a7ecf15d15f0" providerId="LiveId" clId="{53285BEA-7C8E-4E0B-AA1A-5BC63CB08C96}" dt="2025-03-03T11:59:04.071" v="977"/>
          <ac:picMkLst>
            <pc:docMk/>
            <pc:sldMk cId="2874798019" sldId="271"/>
            <ac:picMk id="8" creationId="{195ACB6E-2BC5-F0FE-674C-56EA93355F55}"/>
          </ac:picMkLst>
        </pc:picChg>
        <pc:picChg chg="add mod ord">
          <ac:chgData name="priyanka verma" userId="1b02a7ecf15d15f0" providerId="LiveId" clId="{53285BEA-7C8E-4E0B-AA1A-5BC63CB08C96}" dt="2025-03-03T11:59:03.659" v="975"/>
          <ac:picMkLst>
            <pc:docMk/>
            <pc:sldMk cId="2874798019" sldId="271"/>
            <ac:picMk id="10" creationId="{F6A42CDE-8BED-4932-55D1-BC74A2AAAC10}"/>
          </ac:picMkLst>
        </pc:picChg>
      </pc:sldChg>
      <pc:sldChg chg="addSp delSp modSp new mod">
        <pc:chgData name="priyanka verma" userId="1b02a7ecf15d15f0" providerId="LiveId" clId="{53285BEA-7C8E-4E0B-AA1A-5BC63CB08C96}" dt="2025-03-03T11:59:04.071" v="977"/>
        <pc:sldMkLst>
          <pc:docMk/>
          <pc:sldMk cId="1915793631" sldId="272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1915793631" sldId="272"/>
            <ac:spMk id="2" creationId="{645962C7-2B4D-5AED-E0D8-6911DC16388A}"/>
          </ac:spMkLst>
        </pc:spChg>
        <pc:spChg chg="del">
          <ac:chgData name="priyanka verma" userId="1b02a7ecf15d15f0" providerId="LiveId" clId="{53285BEA-7C8E-4E0B-AA1A-5BC63CB08C96}" dt="2025-03-03T10:48:58.280" v="289" actId="22"/>
          <ac:spMkLst>
            <pc:docMk/>
            <pc:sldMk cId="1915793631" sldId="272"/>
            <ac:spMk id="3" creationId="{BF2D7BEA-2413-465F-BBF3-44BFD7A12EE3}"/>
          </ac:spMkLst>
        </pc:spChg>
        <pc:spChg chg="add mod">
          <ac:chgData name="priyanka verma" userId="1b02a7ecf15d15f0" providerId="LiveId" clId="{53285BEA-7C8E-4E0B-AA1A-5BC63CB08C96}" dt="2025-03-03T11:05:45.222" v="388" actId="14100"/>
          <ac:spMkLst>
            <pc:docMk/>
            <pc:sldMk cId="1915793631" sldId="272"/>
            <ac:spMk id="6" creationId="{15C149C7-D7BD-F291-31CA-22C5656A01D9}"/>
          </ac:spMkLst>
        </pc:spChg>
        <pc:picChg chg="add mod ord">
          <ac:chgData name="priyanka verma" userId="1b02a7ecf15d15f0" providerId="LiveId" clId="{53285BEA-7C8E-4E0B-AA1A-5BC63CB08C96}" dt="2025-03-03T11:02:48.494" v="383" actId="14100"/>
          <ac:picMkLst>
            <pc:docMk/>
            <pc:sldMk cId="1915793631" sldId="272"/>
            <ac:picMk id="5" creationId="{021C7474-A972-589F-6C11-DB9D551129AB}"/>
          </ac:picMkLst>
        </pc:picChg>
      </pc:sldChg>
      <pc:sldChg chg="modSp new mod">
        <pc:chgData name="priyanka verma" userId="1b02a7ecf15d15f0" providerId="LiveId" clId="{53285BEA-7C8E-4E0B-AA1A-5BC63CB08C96}" dt="2025-03-03T11:59:04.071" v="977"/>
        <pc:sldMkLst>
          <pc:docMk/>
          <pc:sldMk cId="311517774" sldId="273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311517774" sldId="273"/>
            <ac:spMk id="2" creationId="{58802013-06B1-4814-EDCF-B3B6C7D742AB}"/>
          </ac:spMkLst>
        </pc:spChg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311517774" sldId="273"/>
            <ac:spMk id="3" creationId="{E6643C8A-706C-7343-1DAC-A7B7F90993CE}"/>
          </ac:spMkLst>
        </pc:spChg>
      </pc:sldChg>
      <pc:sldChg chg="addSp delSp modSp new mod">
        <pc:chgData name="priyanka verma" userId="1b02a7ecf15d15f0" providerId="LiveId" clId="{53285BEA-7C8E-4E0B-AA1A-5BC63CB08C96}" dt="2025-03-03T11:59:04.071" v="977"/>
        <pc:sldMkLst>
          <pc:docMk/>
          <pc:sldMk cId="1219444490" sldId="274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1219444490" sldId="274"/>
            <ac:spMk id="2" creationId="{A6EECAA4-B5C7-7A4B-3136-583A73B8CC7E}"/>
          </ac:spMkLst>
        </pc:spChg>
        <pc:spChg chg="del">
          <ac:chgData name="priyanka verma" userId="1b02a7ecf15d15f0" providerId="LiveId" clId="{53285BEA-7C8E-4E0B-AA1A-5BC63CB08C96}" dt="2025-03-03T10:51:52.711" v="292" actId="22"/>
          <ac:spMkLst>
            <pc:docMk/>
            <pc:sldMk cId="1219444490" sldId="274"/>
            <ac:spMk id="3" creationId="{33657675-FE06-D9D6-4036-A546D0638F79}"/>
          </ac:spMkLst>
        </pc:spChg>
        <pc:spChg chg="add mod">
          <ac:chgData name="priyanka verma" userId="1b02a7ecf15d15f0" providerId="LiveId" clId="{53285BEA-7C8E-4E0B-AA1A-5BC63CB08C96}" dt="2025-03-03T11:01:58.902" v="341" actId="14100"/>
          <ac:spMkLst>
            <pc:docMk/>
            <pc:sldMk cId="1219444490" sldId="274"/>
            <ac:spMk id="6" creationId="{3B9B6C7A-49E9-BDCD-6F33-D42C0BFA7799}"/>
          </ac:spMkLst>
        </pc:spChg>
        <pc:picChg chg="add mod ord">
          <ac:chgData name="priyanka verma" userId="1b02a7ecf15d15f0" providerId="LiveId" clId="{53285BEA-7C8E-4E0B-AA1A-5BC63CB08C96}" dt="2025-03-03T11:02:08.574" v="342" actId="14100"/>
          <ac:picMkLst>
            <pc:docMk/>
            <pc:sldMk cId="1219444490" sldId="274"/>
            <ac:picMk id="5" creationId="{055EBFF6-839D-1045-DD31-8FF11D676184}"/>
          </ac:picMkLst>
        </pc:picChg>
      </pc:sldChg>
      <pc:sldChg chg="addSp delSp modSp new mod">
        <pc:chgData name="priyanka verma" userId="1b02a7ecf15d15f0" providerId="LiveId" clId="{53285BEA-7C8E-4E0B-AA1A-5BC63CB08C96}" dt="2025-03-03T11:59:04.071" v="977"/>
        <pc:sldMkLst>
          <pc:docMk/>
          <pc:sldMk cId="732511407" sldId="275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732511407" sldId="275"/>
            <ac:spMk id="2" creationId="{0C71E98D-4714-5654-19EB-7BF379438DFC}"/>
          </ac:spMkLst>
        </pc:spChg>
        <pc:spChg chg="del">
          <ac:chgData name="priyanka verma" userId="1b02a7ecf15d15f0" providerId="LiveId" clId="{53285BEA-7C8E-4E0B-AA1A-5BC63CB08C96}" dt="2025-03-03T11:10:30.421" v="389" actId="22"/>
          <ac:spMkLst>
            <pc:docMk/>
            <pc:sldMk cId="732511407" sldId="275"/>
            <ac:spMk id="3" creationId="{AFC83A5B-A8C8-52A6-FD36-AE5592693D16}"/>
          </ac:spMkLst>
        </pc:spChg>
        <pc:spChg chg="add mod">
          <ac:chgData name="priyanka verma" userId="1b02a7ecf15d15f0" providerId="LiveId" clId="{53285BEA-7C8E-4E0B-AA1A-5BC63CB08C96}" dt="2025-03-03T11:13:57.744" v="441" actId="14100"/>
          <ac:spMkLst>
            <pc:docMk/>
            <pc:sldMk cId="732511407" sldId="275"/>
            <ac:spMk id="6" creationId="{3E80E581-959C-243D-FE32-2E1B73C0952A}"/>
          </ac:spMkLst>
        </pc:spChg>
        <pc:picChg chg="add mod ord">
          <ac:chgData name="priyanka verma" userId="1b02a7ecf15d15f0" providerId="LiveId" clId="{53285BEA-7C8E-4E0B-AA1A-5BC63CB08C96}" dt="2025-03-03T11:10:45.102" v="391" actId="14100"/>
          <ac:picMkLst>
            <pc:docMk/>
            <pc:sldMk cId="732511407" sldId="275"/>
            <ac:picMk id="5" creationId="{901A2426-FFDC-460F-9136-CD4D42669411}"/>
          </ac:picMkLst>
        </pc:picChg>
      </pc:sldChg>
      <pc:sldChg chg="addSp delSp modSp new mod ord">
        <pc:chgData name="priyanka verma" userId="1b02a7ecf15d15f0" providerId="LiveId" clId="{53285BEA-7C8E-4E0B-AA1A-5BC63CB08C96}" dt="2025-03-03T11:59:04.071" v="977"/>
        <pc:sldMkLst>
          <pc:docMk/>
          <pc:sldMk cId="552781872" sldId="276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552781872" sldId="276"/>
            <ac:spMk id="2" creationId="{EA97B53F-C41F-E8AA-E9B3-6E7D41F0CDFE}"/>
          </ac:spMkLst>
        </pc:spChg>
        <pc:spChg chg="del">
          <ac:chgData name="priyanka verma" userId="1b02a7ecf15d15f0" providerId="LiveId" clId="{53285BEA-7C8E-4E0B-AA1A-5BC63CB08C96}" dt="2025-03-03T10:56:15.905" v="320" actId="22"/>
          <ac:spMkLst>
            <pc:docMk/>
            <pc:sldMk cId="552781872" sldId="276"/>
            <ac:spMk id="3" creationId="{65869C42-0839-7BDA-25F3-7FB9064EB6AD}"/>
          </ac:spMkLst>
        </pc:spChg>
        <pc:spChg chg="add mod">
          <ac:chgData name="priyanka verma" userId="1b02a7ecf15d15f0" providerId="LiveId" clId="{53285BEA-7C8E-4E0B-AA1A-5BC63CB08C96}" dt="2025-03-03T10:59:37.308" v="330" actId="20577"/>
          <ac:spMkLst>
            <pc:docMk/>
            <pc:sldMk cId="552781872" sldId="276"/>
            <ac:spMk id="6" creationId="{2C8A9C68-B268-9631-B29C-2CAC8F18D2EF}"/>
          </ac:spMkLst>
        </pc:spChg>
        <pc:picChg chg="add mod ord">
          <ac:chgData name="priyanka verma" userId="1b02a7ecf15d15f0" providerId="LiveId" clId="{53285BEA-7C8E-4E0B-AA1A-5BC63CB08C96}" dt="2025-03-03T10:56:21.642" v="322" actId="14100"/>
          <ac:picMkLst>
            <pc:docMk/>
            <pc:sldMk cId="552781872" sldId="276"/>
            <ac:picMk id="5" creationId="{B01EBE12-7972-B5D4-E926-7819BF9FE146}"/>
          </ac:picMkLst>
        </pc:picChg>
      </pc:sldChg>
      <pc:sldChg chg="addSp delSp modSp new mod">
        <pc:chgData name="priyanka verma" userId="1b02a7ecf15d15f0" providerId="LiveId" clId="{53285BEA-7C8E-4E0B-AA1A-5BC63CB08C96}" dt="2025-03-03T11:59:04.071" v="977"/>
        <pc:sldMkLst>
          <pc:docMk/>
          <pc:sldMk cId="919102858" sldId="277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919102858" sldId="277"/>
            <ac:spMk id="2" creationId="{D7EE0543-9773-61E9-6DAE-6371FAA948F4}"/>
          </ac:spMkLst>
        </pc:spChg>
        <pc:spChg chg="del">
          <ac:chgData name="priyanka verma" userId="1b02a7ecf15d15f0" providerId="LiveId" clId="{53285BEA-7C8E-4E0B-AA1A-5BC63CB08C96}" dt="2025-03-03T11:28:52.885" v="510" actId="22"/>
          <ac:spMkLst>
            <pc:docMk/>
            <pc:sldMk cId="919102858" sldId="277"/>
            <ac:spMk id="3" creationId="{81E8A939-3E4F-8194-3744-426539CA84B0}"/>
          </ac:spMkLst>
        </pc:spChg>
        <pc:picChg chg="add mod ord">
          <ac:chgData name="priyanka verma" userId="1b02a7ecf15d15f0" providerId="LiveId" clId="{53285BEA-7C8E-4E0B-AA1A-5BC63CB08C96}" dt="2025-03-03T11:30:24.075" v="522" actId="14100"/>
          <ac:picMkLst>
            <pc:docMk/>
            <pc:sldMk cId="919102858" sldId="277"/>
            <ac:picMk id="5" creationId="{978768EA-9C5B-BBE2-463E-355B40A774D5}"/>
          </ac:picMkLst>
        </pc:picChg>
        <pc:picChg chg="add mod">
          <ac:chgData name="priyanka verma" userId="1b02a7ecf15d15f0" providerId="LiveId" clId="{53285BEA-7C8E-4E0B-AA1A-5BC63CB08C96}" dt="2025-03-03T11:31:35.902" v="524" actId="14100"/>
          <ac:picMkLst>
            <pc:docMk/>
            <pc:sldMk cId="919102858" sldId="277"/>
            <ac:picMk id="7" creationId="{DFC5926C-EC25-85E1-05CC-F702E2884677}"/>
          </ac:picMkLst>
        </pc:picChg>
      </pc:sldChg>
      <pc:sldChg chg="addSp delSp modSp new mod">
        <pc:chgData name="priyanka verma" userId="1b02a7ecf15d15f0" providerId="LiveId" clId="{53285BEA-7C8E-4E0B-AA1A-5BC63CB08C96}" dt="2025-03-03T11:59:04.071" v="977"/>
        <pc:sldMkLst>
          <pc:docMk/>
          <pc:sldMk cId="686371855" sldId="278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686371855" sldId="278"/>
            <ac:spMk id="2" creationId="{4E9E84C1-EE8D-74C8-9F91-5C53003A45D2}"/>
          </ac:spMkLst>
        </pc:spChg>
        <pc:spChg chg="del">
          <ac:chgData name="priyanka verma" userId="1b02a7ecf15d15f0" providerId="LiveId" clId="{53285BEA-7C8E-4E0B-AA1A-5BC63CB08C96}" dt="2025-03-03T11:32:34.684" v="527" actId="22"/>
          <ac:spMkLst>
            <pc:docMk/>
            <pc:sldMk cId="686371855" sldId="278"/>
            <ac:spMk id="3" creationId="{674B4FD4-D5FC-3884-1B61-8401F87EC9CD}"/>
          </ac:spMkLst>
        </pc:spChg>
        <pc:spChg chg="add mod">
          <ac:chgData name="priyanka verma" userId="1b02a7ecf15d15f0" providerId="LiveId" clId="{53285BEA-7C8E-4E0B-AA1A-5BC63CB08C96}" dt="2025-03-03T11:36:37.275" v="605" actId="1076"/>
          <ac:spMkLst>
            <pc:docMk/>
            <pc:sldMk cId="686371855" sldId="278"/>
            <ac:spMk id="6" creationId="{586AC561-F2FD-C694-02CF-1F565E62FB1E}"/>
          </ac:spMkLst>
        </pc:spChg>
        <pc:picChg chg="add mod ord">
          <ac:chgData name="priyanka verma" userId="1b02a7ecf15d15f0" providerId="LiveId" clId="{53285BEA-7C8E-4E0B-AA1A-5BC63CB08C96}" dt="2025-03-03T11:32:41.404" v="529" actId="14100"/>
          <ac:picMkLst>
            <pc:docMk/>
            <pc:sldMk cId="686371855" sldId="278"/>
            <ac:picMk id="5" creationId="{3A0C20F4-F784-662F-D858-1F7B10A78B49}"/>
          </ac:picMkLst>
        </pc:picChg>
      </pc:sldChg>
      <pc:sldChg chg="addSp delSp modSp new mod">
        <pc:chgData name="priyanka verma" userId="1b02a7ecf15d15f0" providerId="LiveId" clId="{53285BEA-7C8E-4E0B-AA1A-5BC63CB08C96}" dt="2025-03-03T11:59:04.071" v="977"/>
        <pc:sldMkLst>
          <pc:docMk/>
          <pc:sldMk cId="2032700422" sldId="279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2032700422" sldId="279"/>
            <ac:spMk id="2" creationId="{77464CE9-62E9-9605-DD43-E4F05FE110D9}"/>
          </ac:spMkLst>
        </pc:spChg>
        <pc:spChg chg="del">
          <ac:chgData name="priyanka verma" userId="1b02a7ecf15d15f0" providerId="LiveId" clId="{53285BEA-7C8E-4E0B-AA1A-5BC63CB08C96}" dt="2025-03-03T11:42:48.550" v="606" actId="22"/>
          <ac:spMkLst>
            <pc:docMk/>
            <pc:sldMk cId="2032700422" sldId="279"/>
            <ac:spMk id="3" creationId="{20D44BF5-288D-F621-F0B0-ACC4AAF0D3FD}"/>
          </ac:spMkLst>
        </pc:spChg>
        <pc:spChg chg="add mod">
          <ac:chgData name="priyanka verma" userId="1b02a7ecf15d15f0" providerId="LiveId" clId="{53285BEA-7C8E-4E0B-AA1A-5BC63CB08C96}" dt="2025-03-03T11:54:43.520" v="895" actId="14100"/>
          <ac:spMkLst>
            <pc:docMk/>
            <pc:sldMk cId="2032700422" sldId="279"/>
            <ac:spMk id="6" creationId="{B7E7F9A9-63CE-8880-7C97-2D228A9BB2D5}"/>
          </ac:spMkLst>
        </pc:spChg>
        <pc:picChg chg="add mod ord">
          <ac:chgData name="priyanka verma" userId="1b02a7ecf15d15f0" providerId="LiveId" clId="{53285BEA-7C8E-4E0B-AA1A-5BC63CB08C96}" dt="2025-03-03T11:47:55.846" v="691" actId="14100"/>
          <ac:picMkLst>
            <pc:docMk/>
            <pc:sldMk cId="2032700422" sldId="279"/>
            <ac:picMk id="5" creationId="{6204D1B0-A2E7-1283-03E8-3A4AAB3648F8}"/>
          </ac:picMkLst>
        </pc:picChg>
      </pc:sldChg>
      <pc:sldChg chg="addSp delSp modSp new mod">
        <pc:chgData name="priyanka verma" userId="1b02a7ecf15d15f0" providerId="LiveId" clId="{53285BEA-7C8E-4E0B-AA1A-5BC63CB08C96}" dt="2025-03-03T11:59:04.666" v="978" actId="14100"/>
        <pc:sldMkLst>
          <pc:docMk/>
          <pc:sldMk cId="2907730393" sldId="280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2907730393" sldId="280"/>
            <ac:spMk id="2" creationId="{7B2E2263-162F-6BA9-4677-4A53E9D69758}"/>
          </ac:spMkLst>
        </pc:spChg>
        <pc:spChg chg="del">
          <ac:chgData name="priyanka verma" userId="1b02a7ecf15d15f0" providerId="LiveId" clId="{53285BEA-7C8E-4E0B-AA1A-5BC63CB08C96}" dt="2025-03-03T11:50:11.153" v="694" actId="931"/>
          <ac:spMkLst>
            <pc:docMk/>
            <pc:sldMk cId="2907730393" sldId="280"/>
            <ac:spMk id="3" creationId="{FC9EFD96-E980-5438-B357-8AB1436DA01D}"/>
          </ac:spMkLst>
        </pc:spChg>
        <pc:spChg chg="add mod">
          <ac:chgData name="priyanka verma" userId="1b02a7ecf15d15f0" providerId="LiveId" clId="{53285BEA-7C8E-4E0B-AA1A-5BC63CB08C96}" dt="2025-03-03T11:57:08.099" v="910" actId="6549"/>
          <ac:spMkLst>
            <pc:docMk/>
            <pc:sldMk cId="2907730393" sldId="280"/>
            <ac:spMk id="6" creationId="{6E1A0867-1DB7-FCD5-0409-C166F4EB12C7}"/>
          </ac:spMkLst>
        </pc:spChg>
        <pc:picChg chg="add mod">
          <ac:chgData name="priyanka verma" userId="1b02a7ecf15d15f0" providerId="LiveId" clId="{53285BEA-7C8E-4E0B-AA1A-5BC63CB08C96}" dt="2025-03-03T11:59:04.666" v="978" actId="14100"/>
          <ac:picMkLst>
            <pc:docMk/>
            <pc:sldMk cId="2907730393" sldId="280"/>
            <ac:picMk id="5" creationId="{0A3A1B3F-9E1A-1083-ECA8-BF0C98EDFE1A}"/>
          </ac:picMkLst>
        </pc:picChg>
      </pc:sldChg>
      <pc:sldChg chg="modSp new mod">
        <pc:chgData name="priyanka verma" userId="1b02a7ecf15d15f0" providerId="LiveId" clId="{53285BEA-7C8E-4E0B-AA1A-5BC63CB08C96}" dt="2025-03-04T08:36:48.648" v="1060" actId="255"/>
        <pc:sldMkLst>
          <pc:docMk/>
          <pc:sldMk cId="989918061" sldId="281"/>
        </pc:sldMkLst>
        <pc:spChg chg="mod">
          <ac:chgData name="priyanka verma" userId="1b02a7ecf15d15f0" providerId="LiveId" clId="{53285BEA-7C8E-4E0B-AA1A-5BC63CB08C96}" dt="2025-03-04T08:29:59.907" v="1008" actId="207"/>
          <ac:spMkLst>
            <pc:docMk/>
            <pc:sldMk cId="989918061" sldId="281"/>
            <ac:spMk id="2" creationId="{D203D87D-400D-E4D4-C43A-A693B784F932}"/>
          </ac:spMkLst>
        </pc:spChg>
        <pc:spChg chg="mod">
          <ac:chgData name="priyanka verma" userId="1b02a7ecf15d15f0" providerId="LiveId" clId="{53285BEA-7C8E-4E0B-AA1A-5BC63CB08C96}" dt="2025-03-04T08:36:48.648" v="1060" actId="255"/>
          <ac:spMkLst>
            <pc:docMk/>
            <pc:sldMk cId="989918061" sldId="281"/>
            <ac:spMk id="3" creationId="{612912A0-9875-F609-BCD1-C0BBE4A6B649}"/>
          </ac:spMkLst>
        </pc:spChg>
      </pc:sldChg>
      <pc:sldChg chg="addSp delSp modSp new del mod ord">
        <pc:chgData name="priyanka verma" userId="1b02a7ecf15d15f0" providerId="LiveId" clId="{53285BEA-7C8E-4E0B-AA1A-5BC63CB08C96}" dt="2025-03-04T08:18:52.275" v="983" actId="2696"/>
        <pc:sldMkLst>
          <pc:docMk/>
          <pc:sldMk cId="2234219119" sldId="281"/>
        </pc:sldMkLst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2234219119" sldId="281"/>
            <ac:spMk id="2" creationId="{6C96949C-06E0-74B4-F853-389AA9B0DE22}"/>
          </ac:spMkLst>
        </pc:spChg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2234219119" sldId="281"/>
            <ac:spMk id="3" creationId="{2A3C689C-2837-DF7B-C3A7-77152A3129EE}"/>
          </ac:spMkLst>
        </pc:spChg>
        <pc:spChg chg="mod">
          <ac:chgData name="priyanka verma" userId="1b02a7ecf15d15f0" providerId="LiveId" clId="{53285BEA-7C8E-4E0B-AA1A-5BC63CB08C96}" dt="2025-03-03T11:59:04.071" v="977"/>
          <ac:spMkLst>
            <pc:docMk/>
            <pc:sldMk cId="2234219119" sldId="281"/>
            <ac:spMk id="4" creationId="{A68F716A-9A45-86E4-5175-219501EC9B5C}"/>
          </ac:spMkLst>
        </pc:spChg>
        <pc:spChg chg="add del mod">
          <ac:chgData name="priyanka verma" userId="1b02a7ecf15d15f0" providerId="LiveId" clId="{53285BEA-7C8E-4E0B-AA1A-5BC63CB08C96}" dt="2025-03-03T11:28:10.967" v="509" actId="22"/>
          <ac:spMkLst>
            <pc:docMk/>
            <pc:sldMk cId="2234219119" sldId="281"/>
            <ac:spMk id="6" creationId="{B2330DD9-4C2A-C1AE-56CB-6E770C147902}"/>
          </ac:spMkLst>
        </pc:spChg>
      </pc:sldChg>
      <pc:sldChg chg="addSp modSp new mod">
        <pc:chgData name="priyanka verma" userId="1b02a7ecf15d15f0" providerId="LiveId" clId="{53285BEA-7C8E-4E0B-AA1A-5BC63CB08C96}" dt="2025-03-04T08:43:14.047" v="1065" actId="14100"/>
        <pc:sldMkLst>
          <pc:docMk/>
          <pc:sldMk cId="3454266767" sldId="282"/>
        </pc:sldMkLst>
        <pc:spChg chg="add mod">
          <ac:chgData name="priyanka verma" userId="1b02a7ecf15d15f0" providerId="LiveId" clId="{53285BEA-7C8E-4E0B-AA1A-5BC63CB08C96}" dt="2025-03-04T08:42:47.364" v="1062" actId="931"/>
          <ac:spMkLst>
            <pc:docMk/>
            <pc:sldMk cId="3454266767" sldId="282"/>
            <ac:spMk id="4" creationId="{720EB71D-48DB-ADC3-8155-58CA6D15DD08}"/>
          </ac:spMkLst>
        </pc:spChg>
        <pc:picChg chg="add mod">
          <ac:chgData name="priyanka verma" userId="1b02a7ecf15d15f0" providerId="LiveId" clId="{53285BEA-7C8E-4E0B-AA1A-5BC63CB08C96}" dt="2025-03-04T08:43:14.047" v="1065" actId="14100"/>
          <ac:picMkLst>
            <pc:docMk/>
            <pc:sldMk cId="3454266767" sldId="282"/>
            <ac:picMk id="3" creationId="{81FD2EBB-81A6-8019-D740-5D5772FA3F02}"/>
          </ac:picMkLst>
        </pc:picChg>
      </pc:sldChg>
      <pc:sldChg chg="addSp modSp new del mod">
        <pc:chgData name="priyanka verma" userId="1b02a7ecf15d15f0" providerId="LiveId" clId="{53285BEA-7C8E-4E0B-AA1A-5BC63CB08C96}" dt="2025-03-04T08:36:42.923" v="1058" actId="680"/>
        <pc:sldMkLst>
          <pc:docMk/>
          <pc:sldMk cId="3826546778" sldId="282"/>
        </pc:sldMkLst>
        <pc:spChg chg="add mod">
          <ac:chgData name="priyanka verma" userId="1b02a7ecf15d15f0" providerId="LiveId" clId="{53285BEA-7C8E-4E0B-AA1A-5BC63CB08C96}" dt="2025-03-04T08:36:42.657" v="1057" actId="33987"/>
          <ac:spMkLst>
            <pc:docMk/>
            <pc:sldMk cId="3826546778" sldId="282"/>
            <ac:spMk id="2" creationId="{3DE2D64D-242E-5182-627C-0F6FE06A3D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953FB-E933-4FB9-A52F-8D184B010C0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B7ED4-5068-4317-819A-8CF76B5BF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0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B7ED4-5068-4317-819A-8CF76B5BF6D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6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B7ED4-5068-4317-819A-8CF76B5BF6D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9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907757" cy="368601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Job Market Analysis and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 by 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Priyanka verma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0543-9773-61E9-6DAE-6371FAA9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Task 5: Create a job recommendation engine based on current job postings</a:t>
            </a:r>
            <a:endParaRPr lang="en-IN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768EA-9C5B-BBE2-463E-355B40A77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780" y="2186832"/>
            <a:ext cx="5351405" cy="35281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5926C-EC25-85E1-05CC-F702E2884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2" y="2432957"/>
            <a:ext cx="4268277" cy="35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0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84C1-EE8D-74C8-9F91-5C53003A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Task 6: Track changes in job market                 dynamics over months</a:t>
            </a:r>
            <a:endParaRPr lang="en-IN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C20F4-F784-662F-D858-1F7B10A78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9804" y="2203175"/>
            <a:ext cx="5176196" cy="3734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6AC561-F2FD-C694-02CF-1F565E62FB1E}"/>
              </a:ext>
            </a:extLst>
          </p:cNvPr>
          <p:cNvSpPr txBox="1"/>
          <p:nvPr/>
        </p:nvSpPr>
        <p:spPr>
          <a:xfrm>
            <a:off x="6126480" y="2136679"/>
            <a:ext cx="58728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1.Steady Growth in Job Postings</a:t>
            </a:r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*The number of job postings has significantly increased over time.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*Initially, from December 2023 to late January 2024, job postings were minimal or absent.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*From February 2024 onwards, there's a sharp and continuous increase in job postings.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2.Future Predictions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*If the trend continues, March and April may see even higher job postings.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*The job market is currently in an expansion phase, which is beneficial for job seekers.</a:t>
            </a:r>
          </a:p>
          <a:p>
            <a:pPr algn="l"/>
            <a:endParaRPr lang="en-US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7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4CE9-62E9-9605-DD43-E4F05FE1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Task 7: Investigate trends in the remote work landscape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4D1B0-A2E7-1283-03E8-3A4AAB364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42" y="2132963"/>
            <a:ext cx="5285016" cy="3843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7F9A9-63CE-8880-7C97-2D228A9BB2D5}"/>
              </a:ext>
            </a:extLst>
          </p:cNvPr>
          <p:cNvSpPr txBox="1"/>
          <p:nvPr/>
        </p:nvSpPr>
        <p:spPr>
          <a:xfrm>
            <a:off x="5595258" y="1953348"/>
            <a:ext cx="67442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1.Increase in Remote Job Postings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*Initially, from December 2023 to late January 2024, there were very few remote job postings.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*Starting in February 2024, remote job postings increased significantly.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*The United States (blue line) has the highest number of remote job postings, followed by a few other countries like Netherlands, Israel, and the United Kingdom.</a:t>
            </a:r>
          </a:p>
          <a:p>
            <a:pPr algn="l"/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2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.Possible Reasons for the Trends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*Post-Pandemic Job Market: Companies continue to offer remote work options due to changing work culture.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*Tech and IT Sector Growth: Many remote jobs are tech-related, and the US dominates the IT sector.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*Global Hiring Trends: Companies may be hiring remote workers from different countries to tap into global talent.</a:t>
            </a:r>
          </a:p>
          <a:p>
            <a:pPr algn="l"/>
            <a:endParaRPr lang="en-US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0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2263-162F-6BA9-4677-4A53E9D6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Task 8: Predict future job market trends 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A1B3F-9E1A-1083-ECA8-BF0C98EDF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42" y="2078704"/>
            <a:ext cx="4787607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A0867-1DB7-FCD5-0409-C166F4EB12C7}"/>
              </a:ext>
            </a:extLst>
          </p:cNvPr>
          <p:cNvSpPr txBox="1"/>
          <p:nvPr/>
        </p:nvSpPr>
        <p:spPr>
          <a:xfrm>
            <a:off x="5270090" y="1946786"/>
            <a:ext cx="635163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1600" dirty="0"/>
              <a:t>1. 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Overall Trend</a:t>
            </a: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The graph represents predicted job postings over time from January 2024 to early 2025. Initially, job postings were very low, but around March 2024, there is a sharp increase. After March 2024, the number of job postings steadily rises in a linear trend, reaching over 140k job postings by early 2025.</a:t>
            </a: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2.Possible Causes for the Growth</a:t>
            </a: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📌 Economic Recovery &amp; Business Expansion → Companies expanding hiring post-recession/pandemic.</a:t>
            </a: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📌 Increase in Remote &amp; Tech Jobs → More businesses adopting flexible/remote work options.</a:t>
            </a: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📌 Government Policies &amp; Investments → New policies stimulating job creation.</a:t>
            </a: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📌 AI &amp; Automation Impact → Companies may create new jobs while automating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3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D87D-400D-E4D4-C43A-A693B784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Conclusion</a:t>
            </a:r>
            <a:endParaRPr lang="en-IN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12A0-9875-F609-BCD1-C0BBE4A6B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project focuses on analyzing the dynamic job market, which is affected by technology, economics, and cultural trends. It aims to use data analytics to develop a recommendation system that offers insights based on historical and current job postings. This will assist job seekers and recruiters in making informed decisions.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991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D2EBB-81A6-8019-D740-5D5772FA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390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0EB71D-48DB-ADC3-8155-58CA6D15DD08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bluediamondgallery.com/wooden-tile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45426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F34-6BE9-EF96-B44B-1C87919D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Objective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66AD-C36B-72EA-0C1E-CC7C8A95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primary objective of this project is to analyze job market trends and build a recommendation system for job seekers based on real-time data. The system will help in identifying high-demand job roles, salary trends, and emerging job categories, and will provide personalized job recommendations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1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34A2-4D8D-B626-B694-6826E5EC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What is Recommendation System ?</a:t>
            </a:r>
            <a:endParaRPr lang="en-IN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60664-B230-4E4B-58D5-1B3900E6F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643" y="2108200"/>
            <a:ext cx="10058400" cy="3760788"/>
          </a:xfrm>
        </p:spPr>
      </p:pic>
    </p:spTree>
    <p:extLst>
      <p:ext uri="{BB962C8B-B14F-4D97-AF65-F5344CB8AC3E}">
        <p14:creationId xmlns:p14="http://schemas.microsoft.com/office/powerpoint/2010/main" val="420516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2013-06B1-4814-EDCF-B3B6C7D7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Required Tools 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3C8A-706C-7343-1DAC-A7B7F909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/>
              <a:t>● Data Sources: The data can be accessed  from upwork.com</a:t>
            </a:r>
          </a:p>
          <a:p>
            <a:r>
              <a:rPr lang="en-IN" sz="2800" dirty="0"/>
              <a:t>● Analytics Tools: Python, SQL, Pandas, Scikit-Learn, and TensorFlow     </a:t>
            </a:r>
          </a:p>
          <a:p>
            <a:r>
              <a:rPr lang="en-IN" sz="2800" dirty="0"/>
              <a:t>   for machine learning models.</a:t>
            </a:r>
          </a:p>
          <a:p>
            <a:r>
              <a:rPr lang="en-IN" sz="2800" dirty="0"/>
              <a:t>● Visualization Tools: Matplotlib, Seaborn, Plotly for interactive graphs.</a:t>
            </a:r>
          </a:p>
          <a:p>
            <a:r>
              <a:rPr lang="en-IN" sz="2800" dirty="0"/>
              <a:t>● Web Development: Flask or Django for API development. </a:t>
            </a:r>
          </a:p>
          <a:p>
            <a:r>
              <a:rPr lang="en-IN" sz="2800" dirty="0"/>
              <a:t>● Containerization: Docker for deploying and managing application </a:t>
            </a:r>
          </a:p>
          <a:p>
            <a:r>
              <a:rPr lang="en-IN" sz="2800" dirty="0"/>
              <a:t>    containers. </a:t>
            </a:r>
          </a:p>
        </p:txBody>
      </p:sp>
    </p:spTree>
    <p:extLst>
      <p:ext uri="{BB962C8B-B14F-4D97-AF65-F5344CB8AC3E}">
        <p14:creationId xmlns:p14="http://schemas.microsoft.com/office/powerpoint/2010/main" val="31151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5E36-1419-1983-1862-CC1BDF59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Data Overview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E9EE-A836-4DDF-77ED-891CAEAA1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 rows     244828</a:t>
            </a:r>
          </a:p>
          <a:p>
            <a:r>
              <a:rPr lang="en-US" dirty="0"/>
              <a:t> Columns   8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5ACB6E-2BC5-F0FE-674C-56EA93355F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0100" y="2958273"/>
            <a:ext cx="5295900" cy="30996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73E68-C5B2-CE57-C5D5-AF2EB98EA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  data preprocessing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A42CDE-8BED-4932-55D1-BC74A2AAAC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958273"/>
            <a:ext cx="5059680" cy="3099627"/>
          </a:xfrm>
        </p:spPr>
      </p:pic>
    </p:spTree>
    <p:extLst>
      <p:ext uri="{BB962C8B-B14F-4D97-AF65-F5344CB8AC3E}">
        <p14:creationId xmlns:p14="http://schemas.microsoft.com/office/powerpoint/2010/main" val="287479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62C7-2B4D-5AED-E0D8-6911DC16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Task 1: Analyze the correlation between job title  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             keywords and offered salaries 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C7474-A972-589F-6C11-DB9D55112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8409"/>
            <a:ext cx="5450477" cy="36350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149C7-D7BD-F291-31CA-22C5656A01D9}"/>
              </a:ext>
            </a:extLst>
          </p:cNvPr>
          <p:cNvSpPr txBox="1"/>
          <p:nvPr/>
        </p:nvSpPr>
        <p:spPr>
          <a:xfrm>
            <a:off x="6466870" y="2477729"/>
            <a:ext cx="5450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Job Seekers: Professionals should aim to upskill in high-demand areas like blockchain, architecture, and machine learning to improve earning potential.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Employers &amp; Recruiters: Companies looking for specialized talent in high-paying roles must be ready to offer competitive salaries.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Career Planning: Individuals entering the job market should consider focusing on skills that align with higher-paying job keywords.</a:t>
            </a:r>
          </a:p>
        </p:txBody>
      </p:sp>
    </p:spTree>
    <p:extLst>
      <p:ext uri="{BB962C8B-B14F-4D97-AF65-F5344CB8AC3E}">
        <p14:creationId xmlns:p14="http://schemas.microsoft.com/office/powerpoint/2010/main" val="191579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CAA4-B5C7-7A4B-3136-583A73B8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Task 2: Identify emerging job categories based on posting frequency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EBFF6-839D-1045-DD31-8FF11D676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18" y="1877786"/>
            <a:ext cx="5014011" cy="40404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B6C7A-49E9-BDCD-6F33-D42C0BFA7799}"/>
              </a:ext>
            </a:extLst>
          </p:cNvPr>
          <p:cNvSpPr txBox="1"/>
          <p:nvPr/>
        </p:nvSpPr>
        <p:spPr>
          <a:xfrm>
            <a:off x="6232073" y="1877786"/>
            <a:ext cx="5291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1.Rapid Growth in Certain Job Categories: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*The keywords with the steepest upward trend indicate high demand and rapid growth.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*The most emerging job categories appear to be related to cloud, blockchain, and machine learning, as they have seen the most significant increase in job postings.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2.Consistent Increase Across Multiple Categories: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*Job roles like analyst, engineer, consultant, and developer are also growing steadily, indicating a consistent demand over time.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*This suggests that these roles remain essential in the job market, and their demand is expected to continue.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44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3F-C41F-E8AA-E9B3-6E7D41F0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Task 3: Predict high-demand job roles by analyzing job posting patterns over time</a:t>
            </a:r>
            <a:endParaRPr lang="en-IN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EBE12-7972-B5D4-E926-7819BF9FE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80" y="2238829"/>
            <a:ext cx="5482720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A9C68-B268-9631-B29C-2CAC8F18D2EF}"/>
              </a:ext>
            </a:extLst>
          </p:cNvPr>
          <p:cNvSpPr txBox="1"/>
          <p:nvPr/>
        </p:nvSpPr>
        <p:spPr>
          <a:xfrm>
            <a:off x="6841671" y="2826561"/>
            <a:ext cx="4686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*The forecasted job postings show a steady increase over time, indicating that demand for jobs is expected to grow in the future.</a:t>
            </a:r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*This suggests a positive job market outlook, where more positions are likely to become available.</a:t>
            </a:r>
          </a:p>
        </p:txBody>
      </p:sp>
    </p:spTree>
    <p:extLst>
      <p:ext uri="{BB962C8B-B14F-4D97-AF65-F5344CB8AC3E}">
        <p14:creationId xmlns:p14="http://schemas.microsoft.com/office/powerpoint/2010/main" val="55278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E98D-4714-5654-19EB-7BF37943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Task 4: Compare average hourly rates across different countries </a:t>
            </a:r>
            <a:endParaRPr lang="en-IN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A2426-FFDC-460F-9136-CD4D42669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079" y="1995262"/>
            <a:ext cx="5678036" cy="3627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0E581-959C-243D-FE32-2E1B73C0952A}"/>
              </a:ext>
            </a:extLst>
          </p:cNvPr>
          <p:cNvSpPr txBox="1"/>
          <p:nvPr/>
        </p:nvSpPr>
        <p:spPr>
          <a:xfrm>
            <a:off x="6695768" y="1278193"/>
            <a:ext cx="50537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1.Variation in Salaries Across Countries</a:t>
            </a: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*The map shows significant differences in average hourly salaries across different regions.</a:t>
            </a: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*Some countries have higher salaries (yellow-green shades), while others have lower salaries (dark purple shades).</a:t>
            </a: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2.High Salary Regions</a:t>
            </a: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*Countries with high average hourly wages are marked in yellow-green, likely representing regions such as North America, Western Europe, and Australia.</a:t>
            </a:r>
          </a:p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*These areas typically have strong economies, higher living costs, and developed job markets.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5114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975</Words>
  <Application>Microsoft Office PowerPoint</Application>
  <PresentationFormat>Widescreen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Franklin Gothic Book</vt:lpstr>
      <vt:lpstr>Roboto</vt:lpstr>
      <vt:lpstr>1_RetrospectVTI</vt:lpstr>
      <vt:lpstr>Job Market Analysis and Recommendation System</vt:lpstr>
      <vt:lpstr>Objective</vt:lpstr>
      <vt:lpstr>What is Recommendation System ?</vt:lpstr>
      <vt:lpstr>Required Tools </vt:lpstr>
      <vt:lpstr> Data Overview</vt:lpstr>
      <vt:lpstr>Task 1: Analyze the correlation between job title                 keywords and offered salaries  </vt:lpstr>
      <vt:lpstr>Task 2: Identify emerging job categories based on posting frequency</vt:lpstr>
      <vt:lpstr>Task 3: Predict high-demand job roles by analyzing job posting patterns over time</vt:lpstr>
      <vt:lpstr>Task 4: Compare average hourly rates across different countries </vt:lpstr>
      <vt:lpstr>Task 5: Create a job recommendation engine based on current job postings</vt:lpstr>
      <vt:lpstr>Task 6: Track changes in job market                 dynamics over months</vt:lpstr>
      <vt:lpstr>Task 7: Investigate trends in the remote work landscape</vt:lpstr>
      <vt:lpstr>Task 8: Predict future job market trends </vt:lpstr>
      <vt:lpstr>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verma</dc:creator>
  <cp:lastModifiedBy>priyanka verma</cp:lastModifiedBy>
  <cp:revision>1</cp:revision>
  <dcterms:created xsi:type="dcterms:W3CDTF">2025-03-03T09:55:01Z</dcterms:created>
  <dcterms:modified xsi:type="dcterms:W3CDTF">2025-03-04T08:43:14Z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