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Bitter Medium" panose="020B0604020202020204" charset="0"/>
      <p:regular r:id="rId13"/>
    </p:embeddedFont>
    <p:embeddedFont>
      <p:font typeface="Open Sans" panose="020B060402020202020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AFE733-60C4-4F74-9040-FF728C042594}" v="2" dt="2025-04-11T10:38:55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67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9306-thank-you-free-download-png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48215"/>
            <a:ext cx="7982220" cy="17953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kern="0" spc="-134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LLM-News Research Tool Using Groq &amp; LangChain   Framework</a:t>
            </a:r>
            <a:endParaRPr lang="en-US" sz="4450"/>
          </a:p>
        </p:txBody>
      </p:sp>
      <p:sp>
        <p:nvSpPr>
          <p:cNvPr id="4" name="Text 1"/>
          <p:cNvSpPr/>
          <p:nvPr/>
        </p:nvSpPr>
        <p:spPr>
          <a:xfrm>
            <a:off x="793790" y="377737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 innovative project designed to streamline news research by summarizing news articles using advanced language models and the LangChain framework.</a:t>
            </a:r>
            <a:endParaRPr lang="en-US" sz="1750"/>
          </a:p>
        </p:txBody>
      </p:sp>
      <p:sp>
        <p:nvSpPr>
          <p:cNvPr id="5" name="Text 2"/>
          <p:cNvSpPr/>
          <p:nvPr/>
        </p:nvSpPr>
        <p:spPr>
          <a:xfrm>
            <a:off x="793790" y="5121235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Developed by Priyanka Verma, Data Science Intern, this tool aims to provide concise and relevant news summaries, enhancing the efficiency of quick research processes.</a:t>
            </a:r>
            <a:endParaRPr lang="en-US" sz="17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DFFD7B-CF71-8113-6CA6-DF26AEC83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4589889" cy="7708738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DC2FC287-BA92-B779-F685-0B9360F42F98}"/>
              </a:ext>
            </a:extLst>
          </p:cNvPr>
          <p:cNvSpPr/>
          <p:nvPr/>
        </p:nvSpPr>
        <p:spPr>
          <a:xfrm>
            <a:off x="40510" y="7708738"/>
            <a:ext cx="14589889" cy="468775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801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683597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kern="0" spc="-134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Project Overview &amp; Purpose</a:t>
            </a:r>
            <a:endParaRPr lang="en-US" sz="445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Project Overview</a:t>
            </a:r>
            <a:endParaRPr lang="en-US" sz="220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News Research Tool leverages LLMs to automatically summarize news articles, providing researchers with quick access to key information.</a:t>
            </a:r>
            <a:endParaRPr lang="en-US" sz="1750"/>
          </a:p>
        </p:txBody>
      </p:sp>
      <p:sp>
        <p:nvSpPr>
          <p:cNvPr id="5" name="Text 3"/>
          <p:cNvSpPr/>
          <p:nvPr/>
        </p:nvSpPr>
        <p:spPr>
          <a:xfrm>
            <a:off x="7599521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Purpose</a:t>
            </a:r>
            <a:endParaRPr lang="en-US" sz="2200"/>
          </a:p>
        </p:txBody>
      </p:sp>
      <p:sp>
        <p:nvSpPr>
          <p:cNvPr id="6" name="Text 4"/>
          <p:cNvSpPr/>
          <p:nvPr/>
        </p:nvSpPr>
        <p:spPr>
          <a:xfrm>
            <a:off x="7599521" y="43968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primary goal is to enhance the efficiency of news research by delivering concise summaries of relevant news, saving time and improving decision-making.</a:t>
            </a:r>
            <a:endParaRPr lang="en-US" sz="1750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79184BF8-B2B1-0EE3-6F13-1639D19BB8AC}"/>
              </a:ext>
            </a:extLst>
          </p:cNvPr>
          <p:cNvSpPr/>
          <p:nvPr/>
        </p:nvSpPr>
        <p:spPr>
          <a:xfrm>
            <a:off x="0" y="7315200"/>
            <a:ext cx="14630400" cy="914400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5E0D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650081"/>
            <a:ext cx="4820007" cy="602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3750" kern="0" spc="-114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Tech Stack &amp; Tools</a:t>
            </a:r>
            <a:endParaRPr lang="en-US" sz="375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1575435"/>
            <a:ext cx="481965" cy="48196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468517" y="1541740"/>
            <a:ext cx="1651278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kern="0" spc="-57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Python</a:t>
            </a:r>
            <a:endParaRPr lang="en-US" sz="1850"/>
          </a:p>
        </p:txBody>
      </p:sp>
      <p:sp>
        <p:nvSpPr>
          <p:cNvPr id="7" name="Text 3"/>
          <p:cNvSpPr/>
          <p:nvPr/>
        </p:nvSpPr>
        <p:spPr>
          <a:xfrm>
            <a:off x="1468517" y="1958578"/>
            <a:ext cx="1651278" cy="21586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kern="0" spc="-3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core programming language for the project, providing a versatile and powerful platform for development.</a:t>
            </a:r>
            <a:endParaRPr lang="en-US" sz="150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8998" y="1575435"/>
            <a:ext cx="481965" cy="48196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083725" y="1541740"/>
            <a:ext cx="1651278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kern="0" spc="-57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LangChain</a:t>
            </a:r>
            <a:endParaRPr lang="en-US" sz="1850"/>
          </a:p>
        </p:txBody>
      </p:sp>
      <p:sp>
        <p:nvSpPr>
          <p:cNvPr id="10" name="Text 5"/>
          <p:cNvSpPr/>
          <p:nvPr/>
        </p:nvSpPr>
        <p:spPr>
          <a:xfrm>
            <a:off x="4083725" y="1958578"/>
            <a:ext cx="1651278" cy="27753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kern="0" spc="-3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framework for developing applications powered by language models, enabling seamless integration and efficient summarization.</a:t>
            </a:r>
            <a:endParaRPr lang="en-US" sz="150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4205" y="1575435"/>
            <a:ext cx="481965" cy="481965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6698932" y="1541740"/>
            <a:ext cx="1651278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kern="0" spc="-57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NewsAPI</a:t>
            </a:r>
            <a:endParaRPr lang="en-US" sz="1850"/>
          </a:p>
        </p:txBody>
      </p:sp>
      <p:sp>
        <p:nvSpPr>
          <p:cNvPr id="13" name="Text 7"/>
          <p:cNvSpPr/>
          <p:nvPr/>
        </p:nvSpPr>
        <p:spPr>
          <a:xfrm>
            <a:off x="6698932" y="1958578"/>
            <a:ext cx="1651278" cy="18502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kern="0" spc="-3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comprehensive news data source, providing access to a wide range of articles for summarization.</a:t>
            </a:r>
            <a:endParaRPr lang="en-US" sz="150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90" y="5346025"/>
            <a:ext cx="481965" cy="481965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468517" y="5312331"/>
            <a:ext cx="1651278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kern="0" spc="-57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Groq Cloud API</a:t>
            </a:r>
            <a:endParaRPr lang="en-US" sz="1850"/>
          </a:p>
        </p:txBody>
      </p:sp>
      <p:sp>
        <p:nvSpPr>
          <p:cNvPr id="16" name="Text 9"/>
          <p:cNvSpPr/>
          <p:nvPr/>
        </p:nvSpPr>
        <p:spPr>
          <a:xfrm>
            <a:off x="1468517" y="5729168"/>
            <a:ext cx="1651278" cy="18502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kern="0" spc="-3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cloud-based API for accessing powerful language models, facilitating high-quality summarization.</a:t>
            </a:r>
            <a:endParaRPr lang="en-US"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111" y="-34723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9151" y="104173"/>
            <a:ext cx="4975979" cy="795180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776168"/>
            <a:ext cx="5103614" cy="637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kern="0" spc="-121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Project Workflow</a:t>
            </a:r>
            <a:endParaRPr lang="en-US" sz="400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1720215"/>
            <a:ext cx="1020723" cy="1224796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2120622" y="1924288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kern="0" spc="-6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Data Fetching</a:t>
            </a:r>
            <a:endParaRPr lang="en-US" sz="2000"/>
          </a:p>
        </p:txBody>
      </p:sp>
      <p:sp>
        <p:nvSpPr>
          <p:cNvPr id="7" name="Text 2"/>
          <p:cNvSpPr/>
          <p:nvPr/>
        </p:nvSpPr>
        <p:spPr>
          <a:xfrm>
            <a:off x="2120622" y="2365534"/>
            <a:ext cx="6229588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kern="0" spc="-32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Retrieving news articles from various sources using the NewsAPI.</a:t>
            </a:r>
            <a:endParaRPr lang="en-US" sz="160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2945011"/>
            <a:ext cx="1020723" cy="1502807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2120622" y="3149084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kern="0" spc="-6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Summarization</a:t>
            </a:r>
            <a:endParaRPr lang="en-US" sz="2000"/>
          </a:p>
        </p:txBody>
      </p:sp>
      <p:sp>
        <p:nvSpPr>
          <p:cNvPr id="10" name="Text 4"/>
          <p:cNvSpPr/>
          <p:nvPr/>
        </p:nvSpPr>
        <p:spPr>
          <a:xfrm>
            <a:off x="2120622" y="3590330"/>
            <a:ext cx="6229588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kern="0" spc="-32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Using LangChain and Groq Cloud API to generate concise summaries of the fetched articles.</a:t>
            </a:r>
            <a:endParaRPr lang="en-US" sz="160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90" y="4447818"/>
            <a:ext cx="1020723" cy="1502807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2120622" y="4651891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kern="0" spc="-6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User Query</a:t>
            </a:r>
            <a:endParaRPr lang="en-US" sz="2000"/>
          </a:p>
        </p:txBody>
      </p:sp>
      <p:sp>
        <p:nvSpPr>
          <p:cNvPr id="13" name="Text 6"/>
          <p:cNvSpPr/>
          <p:nvPr/>
        </p:nvSpPr>
        <p:spPr>
          <a:xfrm>
            <a:off x="2120622" y="5093137"/>
            <a:ext cx="6229588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kern="0" spc="-32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Allowing users to input specific queries to filter and refine the news summaries.</a:t>
            </a:r>
            <a:endParaRPr lang="en-US" sz="1600"/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790" y="5950625"/>
            <a:ext cx="1020723" cy="1502807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2120622" y="6154698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kern="0" spc="-6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Response</a:t>
            </a:r>
            <a:endParaRPr lang="en-US" sz="2000"/>
          </a:p>
        </p:txBody>
      </p:sp>
      <p:sp>
        <p:nvSpPr>
          <p:cNvPr id="16" name="Text 8"/>
          <p:cNvSpPr/>
          <p:nvPr/>
        </p:nvSpPr>
        <p:spPr>
          <a:xfrm>
            <a:off x="2120622" y="6595943"/>
            <a:ext cx="6229588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kern="0" spc="-32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Delivering the summarized information to the user in a clear and efficient manner.</a:t>
            </a:r>
            <a:endParaRPr 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kern="0" spc="-134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Environment Setup</a:t>
            </a:r>
            <a:endParaRPr lang="en-US" sz="445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301442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Installing Dependencies</a:t>
            </a:r>
            <a:endParaRPr lang="en-US" sz="220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Setting up the development environment involves installing necessary Python packages and libraries.</a:t>
            </a:r>
            <a:endParaRPr lang="en-US" sz="175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Setting Up APIs</a:t>
            </a:r>
            <a:endParaRPr lang="en-US" sz="220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Configuring and integrating the NewsAPI and Groq Cloud API to access news data and language model capabilities.</a:t>
            </a:r>
            <a:endParaRPr lang="en-US" sz="1750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6C34549C-22DE-9F06-4C48-A11FB1243A22}"/>
              </a:ext>
            </a:extLst>
          </p:cNvPr>
          <p:cNvSpPr/>
          <p:nvPr/>
        </p:nvSpPr>
        <p:spPr>
          <a:xfrm>
            <a:off x="0" y="7315200"/>
            <a:ext cx="14630400" cy="914400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610320"/>
            <a:ext cx="628376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kern="0" spc="-134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LangChain Configuration</a:t>
            </a:r>
            <a:endParaRPr lang="en-US" sz="4450"/>
          </a:p>
        </p:txBody>
      </p:sp>
      <p:sp>
        <p:nvSpPr>
          <p:cNvPr id="4" name="Shape 1"/>
          <p:cNvSpPr/>
          <p:nvPr/>
        </p:nvSpPr>
        <p:spPr>
          <a:xfrm>
            <a:off x="793790" y="2659261"/>
            <a:ext cx="7556421" cy="1685092"/>
          </a:xfrm>
          <a:prstGeom prst="roundRect">
            <a:avLst>
              <a:gd name="adj" fmla="val 5654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28936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LLM Initialization</a:t>
            </a:r>
            <a:endParaRPr lang="en-US" sz="2200"/>
          </a:p>
        </p:txBody>
      </p:sp>
      <p:sp>
        <p:nvSpPr>
          <p:cNvPr id="6" name="Text 3"/>
          <p:cNvSpPr/>
          <p:nvPr/>
        </p:nvSpPr>
        <p:spPr>
          <a:xfrm>
            <a:off x="1028224" y="3384113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Initializing the Language Model (LLM) within the LangChain framework to enable text summarization.</a:t>
            </a:r>
            <a:endParaRPr lang="en-US" sz="1750"/>
          </a:p>
        </p:txBody>
      </p:sp>
      <p:sp>
        <p:nvSpPr>
          <p:cNvPr id="7" name="Shape 4"/>
          <p:cNvSpPr/>
          <p:nvPr/>
        </p:nvSpPr>
        <p:spPr>
          <a:xfrm>
            <a:off x="793790" y="4571167"/>
            <a:ext cx="7556421" cy="2048114"/>
          </a:xfrm>
          <a:prstGeom prst="roundRect">
            <a:avLst>
              <a:gd name="adj" fmla="val 4652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28224" y="48056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API Integrations</a:t>
            </a:r>
            <a:endParaRPr lang="en-US" sz="2200"/>
          </a:p>
        </p:txBody>
      </p:sp>
      <p:sp>
        <p:nvSpPr>
          <p:cNvPr id="9" name="Text 6"/>
          <p:cNvSpPr/>
          <p:nvPr/>
        </p:nvSpPr>
        <p:spPr>
          <a:xfrm>
            <a:off x="1028224" y="5296019"/>
            <a:ext cx="70875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Integrating external APIs, such as Groq, to enhance the summarization process with advanced language processing capabilities.</a:t>
            </a:r>
            <a:endParaRPr lang="en-US" sz="175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D9A528-F54C-A4EF-44A5-9F82BB4B1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644" y="0"/>
            <a:ext cx="5889639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1917" y="48813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kern="0" spc="-134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Streamlit Interface</a:t>
            </a:r>
            <a:endParaRPr lang="en-US" sz="4450"/>
          </a:p>
        </p:txBody>
      </p:sp>
      <p:sp>
        <p:nvSpPr>
          <p:cNvPr id="3" name="Text 1"/>
          <p:cNvSpPr/>
          <p:nvPr/>
        </p:nvSpPr>
        <p:spPr>
          <a:xfrm>
            <a:off x="564703" y="155435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User Input</a:t>
            </a:r>
            <a:endParaRPr lang="en-US" sz="2200"/>
          </a:p>
        </p:txBody>
      </p:sp>
      <p:sp>
        <p:nvSpPr>
          <p:cNvPr id="4" name="Text 2"/>
          <p:cNvSpPr/>
          <p:nvPr/>
        </p:nvSpPr>
        <p:spPr>
          <a:xfrm>
            <a:off x="564703" y="2077406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Streamlit interface allows users to input queries to filter and refine the news summaries.</a:t>
            </a:r>
            <a:endParaRPr lang="en-US" sz="1750"/>
          </a:p>
        </p:txBody>
      </p:sp>
      <p:sp>
        <p:nvSpPr>
          <p:cNvPr id="5" name="Text 3"/>
          <p:cNvSpPr/>
          <p:nvPr/>
        </p:nvSpPr>
        <p:spPr>
          <a:xfrm>
            <a:off x="5332928" y="15953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Query Processing</a:t>
            </a:r>
            <a:endParaRPr lang="en-US" sz="2200"/>
          </a:p>
        </p:txBody>
      </p:sp>
      <p:sp>
        <p:nvSpPr>
          <p:cNvPr id="6" name="Text 4"/>
          <p:cNvSpPr/>
          <p:nvPr/>
        </p:nvSpPr>
        <p:spPr>
          <a:xfrm>
            <a:off x="5218385" y="2118896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system processes user queries to fetch and summarize relevant news articles.</a:t>
            </a:r>
            <a:endParaRPr lang="en-US" sz="1750"/>
          </a:p>
        </p:txBody>
      </p:sp>
      <p:sp>
        <p:nvSpPr>
          <p:cNvPr id="7" name="Text 5"/>
          <p:cNvSpPr/>
          <p:nvPr/>
        </p:nvSpPr>
        <p:spPr>
          <a:xfrm>
            <a:off x="10184301" y="15953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Summary Output</a:t>
            </a:r>
            <a:endParaRPr lang="en-US" sz="2200"/>
          </a:p>
        </p:txBody>
      </p:sp>
      <p:sp>
        <p:nvSpPr>
          <p:cNvPr id="8" name="Text 6"/>
          <p:cNvSpPr/>
          <p:nvPr/>
        </p:nvSpPr>
        <p:spPr>
          <a:xfrm>
            <a:off x="9872067" y="2162022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summarized information is presented to the user in a clear and efficient manner.</a:t>
            </a:r>
            <a:endParaRPr lang="en-US" sz="175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9F3CA358-C4BE-214D-C74D-F380AC71CA94}"/>
              </a:ext>
            </a:extLst>
          </p:cNvPr>
          <p:cNvSpPr/>
          <p:nvPr/>
        </p:nvSpPr>
        <p:spPr>
          <a:xfrm>
            <a:off x="0" y="7214838"/>
            <a:ext cx="14630400" cy="1014761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21F67F-52BD-2C5E-65EE-ABA1AC09F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999" y="3624146"/>
            <a:ext cx="7660888" cy="33342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00548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kern="0" spc="-134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Testing &amp; Validation</a:t>
            </a:r>
            <a:endParaRPr lang="en-US" sz="4450"/>
          </a:p>
        </p:txBody>
      </p:sp>
      <p:sp>
        <p:nvSpPr>
          <p:cNvPr id="4" name="Shape 1"/>
          <p:cNvSpPr/>
          <p:nvPr/>
        </p:nvSpPr>
        <p:spPr>
          <a:xfrm>
            <a:off x="6280190" y="330958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7017306" y="3309580"/>
            <a:ext cx="292572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Summarization Quality</a:t>
            </a:r>
            <a:endParaRPr lang="en-US" sz="2200"/>
          </a:p>
        </p:txBody>
      </p:sp>
      <p:sp>
        <p:nvSpPr>
          <p:cNvPr id="6" name="Text 3"/>
          <p:cNvSpPr/>
          <p:nvPr/>
        </p:nvSpPr>
        <p:spPr>
          <a:xfrm>
            <a:off x="7017306" y="3799999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Ensuring the quality and accuracy of the generated summaries through rigorous testing.</a:t>
            </a:r>
            <a:endParaRPr lang="en-US" sz="1750"/>
          </a:p>
        </p:txBody>
      </p:sp>
      <p:sp>
        <p:nvSpPr>
          <p:cNvPr id="7" name="Shape 4"/>
          <p:cNvSpPr/>
          <p:nvPr/>
        </p:nvSpPr>
        <p:spPr>
          <a:xfrm>
            <a:off x="6280190" y="500776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017306" y="50077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Sample Queries</a:t>
            </a:r>
            <a:endParaRPr lang="en-US" sz="2200"/>
          </a:p>
        </p:txBody>
      </p:sp>
      <p:sp>
        <p:nvSpPr>
          <p:cNvPr id="9" name="Text 6"/>
          <p:cNvSpPr/>
          <p:nvPr/>
        </p:nvSpPr>
        <p:spPr>
          <a:xfrm>
            <a:off x="7017306" y="5498187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Using sample queries to validate the system's ability to provide relevant and concise responses.</a:t>
            </a:r>
            <a:endParaRPr lang="en-US" sz="1750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35E1D607-BFDC-341A-83F6-7A9B0C069331}"/>
              </a:ext>
            </a:extLst>
          </p:cNvPr>
          <p:cNvSpPr/>
          <p:nvPr/>
        </p:nvSpPr>
        <p:spPr>
          <a:xfrm>
            <a:off x="5486400" y="7315200"/>
            <a:ext cx="9144000" cy="914400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36229" y="714192"/>
            <a:ext cx="574226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kern="0" spc="-134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Deployment Readiness</a:t>
            </a:r>
            <a:endParaRPr lang="en-US" sz="4450"/>
          </a:p>
        </p:txBody>
      </p:sp>
      <p:sp>
        <p:nvSpPr>
          <p:cNvPr id="3" name="Text 1"/>
          <p:cNvSpPr/>
          <p:nvPr/>
        </p:nvSpPr>
        <p:spPr>
          <a:xfrm>
            <a:off x="272126" y="15828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Dependencies</a:t>
            </a:r>
            <a:endParaRPr lang="en-US" sz="2200"/>
          </a:p>
        </p:txBody>
      </p:sp>
      <p:sp>
        <p:nvSpPr>
          <p:cNvPr id="4" name="Text 2"/>
          <p:cNvSpPr/>
          <p:nvPr/>
        </p:nvSpPr>
        <p:spPr>
          <a:xfrm>
            <a:off x="279448" y="200036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Ensuring all dependencies are properly managed and documented in </a:t>
            </a:r>
            <a:r>
              <a:rPr lang="en-US" sz="1750" b="1" kern="0" spc="-36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requirements.txt</a:t>
            </a:r>
            <a:r>
              <a:rPr lang="en-US" sz="1750" kern="0" spc="-36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1750"/>
          </a:p>
        </p:txBody>
      </p:sp>
      <p:sp>
        <p:nvSpPr>
          <p:cNvPr id="5" name="Text 3"/>
          <p:cNvSpPr/>
          <p:nvPr/>
        </p:nvSpPr>
        <p:spPr>
          <a:xfrm>
            <a:off x="279448" y="28723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Code Structure</a:t>
            </a:r>
            <a:endParaRPr lang="en-US" sz="2200"/>
          </a:p>
        </p:txBody>
      </p:sp>
      <p:sp>
        <p:nvSpPr>
          <p:cNvPr id="6" name="Text 4"/>
          <p:cNvSpPr/>
          <p:nvPr/>
        </p:nvSpPr>
        <p:spPr>
          <a:xfrm>
            <a:off x="236229" y="337285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Cleaning and structuring the code for easy deployment and maintenance.</a:t>
            </a:r>
            <a:endParaRPr lang="en-US" sz="1750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14B62B94-504E-EE3A-804A-7C0B1CB27E73}"/>
              </a:ext>
            </a:extLst>
          </p:cNvPr>
          <p:cNvSpPr/>
          <p:nvPr/>
        </p:nvSpPr>
        <p:spPr>
          <a:xfrm>
            <a:off x="0" y="7315200"/>
            <a:ext cx="14630400" cy="914400"/>
          </a:xfrm>
          <a:prstGeom prst="round2Diag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229023-D14D-DDF7-CA3E-D782B28FB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531" y="312233"/>
            <a:ext cx="6332259" cy="66684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0CF85C-C379-EE18-DF32-EFAD46284368}"/>
              </a:ext>
            </a:extLst>
          </p:cNvPr>
          <p:cNvSpPr txBox="1"/>
          <p:nvPr/>
        </p:nvSpPr>
        <p:spPr>
          <a:xfrm>
            <a:off x="236229" y="5043362"/>
            <a:ext cx="283523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LLM-News-Research-Tool/</a:t>
            </a:r>
          </a:p>
          <a:p>
            <a:r>
              <a:rPr lang="en-IN"/>
              <a:t>│</a:t>
            </a:r>
          </a:p>
          <a:p>
            <a:r>
              <a:rPr lang="en-IN"/>
              <a:t>├── app.py</a:t>
            </a:r>
          </a:p>
          <a:p>
            <a:r>
              <a:rPr lang="en-IN"/>
              <a:t>├── langchain_config.py</a:t>
            </a:r>
          </a:p>
          <a:p>
            <a:r>
              <a:rPr lang="en-IN"/>
              <a:t>├── .env</a:t>
            </a:r>
          </a:p>
          <a:p>
            <a:r>
              <a:rPr lang="en-IN"/>
              <a:t>├── .gitignore</a:t>
            </a:r>
          </a:p>
          <a:p>
            <a:r>
              <a:rPr lang="en-IN"/>
              <a:t>├── README.md</a:t>
            </a:r>
          </a:p>
          <a:p>
            <a:r>
              <a:rPr lang="en-IN"/>
              <a:t>└── requirements.txt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E873D-7AA0-1A8A-39B1-41AA8F4614CB}"/>
              </a:ext>
            </a:extLst>
          </p:cNvPr>
          <p:cNvSpPr txBox="1"/>
          <p:nvPr/>
        </p:nvSpPr>
        <p:spPr>
          <a:xfrm>
            <a:off x="0" y="4340180"/>
            <a:ext cx="2401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Project structure</a:t>
            </a:r>
            <a:endParaRPr lang="en-IN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10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revision>1</cp:revision>
  <dcterms:created xsi:type="dcterms:W3CDTF">2025-04-02T11:18:36Z</dcterms:created>
  <dcterms:modified xsi:type="dcterms:W3CDTF">2025-04-11T10:39:14Z</dcterms:modified>
</cp:coreProperties>
</file>