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0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0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33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7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1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68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6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0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3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7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1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5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3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7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D757A5-B228-4D51-A70F-7E128436BCFB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1FC4-43A8-4B1D-B807-B2C7579CC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08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4744-BFC5-4A5E-B189-E6B51F01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585926"/>
            <a:ext cx="8825658" cy="967667"/>
          </a:xfrm>
        </p:spPr>
        <p:txBody>
          <a:bodyPr/>
          <a:lstStyle/>
          <a:p>
            <a:r>
              <a:rPr lang="en-IN" sz="4800" dirty="0"/>
              <a:t>  SMART INDIA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3765-9B19-4E88-A081-FA659990B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530" y="1961966"/>
            <a:ext cx="8825658" cy="3595456"/>
          </a:xfrm>
        </p:spPr>
        <p:txBody>
          <a:bodyPr>
            <a:noAutofit/>
          </a:bodyPr>
          <a:lstStyle/>
          <a:p>
            <a:r>
              <a:rPr lang="en-IN" sz="2400" dirty="0"/>
              <a:t>Problem statement : computerized fee          										  collection and transfer 									  certificate module</a:t>
            </a:r>
            <a:br>
              <a:rPr lang="en-IN" sz="2400" dirty="0"/>
            </a:br>
            <a:r>
              <a:rPr lang="en-IN" sz="2400" dirty="0"/>
              <a:t>CATEGORY                 : SOFTWARE</a:t>
            </a:r>
          </a:p>
          <a:p>
            <a:r>
              <a:rPr lang="en-IN" sz="2400" dirty="0"/>
              <a:t>TECH BUCKET              : WEB APP DEVELOPMENT</a:t>
            </a:r>
          </a:p>
          <a:p>
            <a:r>
              <a:rPr lang="en-IN" sz="2400" dirty="0"/>
              <a:t>Organisation          :  </a:t>
            </a:r>
            <a:r>
              <a:rPr lang="en-IN" sz="2400" dirty="0" err="1"/>
              <a:t>Dr.</a:t>
            </a:r>
            <a:r>
              <a:rPr lang="en-IN" sz="2400" dirty="0"/>
              <a:t> BR Ambedkar Institute of 							       Technology</a:t>
            </a:r>
            <a:br>
              <a:rPr lang="en-IN" sz="2400" dirty="0"/>
            </a:br>
            <a:r>
              <a:rPr lang="en-IN" sz="2400" dirty="0"/>
              <a:t>Team Name                :  </a:t>
            </a:r>
            <a:r>
              <a:rPr lang="en-IN" sz="2400" dirty="0" err="1"/>
              <a:t>binaryBeasts</a:t>
            </a:r>
            <a:br>
              <a:rPr lang="en-IN" sz="2400" dirty="0"/>
            </a:br>
            <a:r>
              <a:rPr lang="en-IN" sz="2400" dirty="0"/>
              <a:t>Team leader  name : </a:t>
            </a:r>
            <a:br>
              <a:rPr lang="en-IN" sz="2400" dirty="0"/>
            </a:br>
            <a:r>
              <a:rPr lang="en-IN" sz="2400" dirty="0"/>
              <a:t>College                     :  ADGITM</a:t>
            </a:r>
          </a:p>
        </p:txBody>
      </p:sp>
    </p:spTree>
    <p:extLst>
      <p:ext uri="{BB962C8B-B14F-4D97-AF65-F5344CB8AC3E}">
        <p14:creationId xmlns:p14="http://schemas.microsoft.com/office/powerpoint/2010/main" val="210619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317C97-0B1B-408A-8C28-0A0EA92D8151}"/>
              </a:ext>
            </a:extLst>
          </p:cNvPr>
          <p:cNvSpPr/>
          <p:nvPr/>
        </p:nvSpPr>
        <p:spPr>
          <a:xfrm>
            <a:off x="1242874" y="772357"/>
            <a:ext cx="1589103" cy="82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8EE4F-8203-425F-A290-866671370BAB}"/>
              </a:ext>
            </a:extLst>
          </p:cNvPr>
          <p:cNvSpPr txBox="1"/>
          <p:nvPr/>
        </p:nvSpPr>
        <p:spPr>
          <a:xfrm>
            <a:off x="1309456" y="1000503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HTML5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8AAC6-83A2-46AB-9CFD-6A92C1C4B46B}"/>
              </a:ext>
            </a:extLst>
          </p:cNvPr>
          <p:cNvSpPr/>
          <p:nvPr/>
        </p:nvSpPr>
        <p:spPr>
          <a:xfrm>
            <a:off x="1242874" y="1873188"/>
            <a:ext cx="1589103" cy="82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9907A-4039-48FB-B6D1-8A7D60296A81}"/>
              </a:ext>
            </a:extLst>
          </p:cNvPr>
          <p:cNvSpPr txBox="1"/>
          <p:nvPr/>
        </p:nvSpPr>
        <p:spPr>
          <a:xfrm>
            <a:off x="1418207" y="2101334"/>
            <a:ext cx="123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CSS3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4FCE9A-2638-4E50-A94D-433956363A77}"/>
              </a:ext>
            </a:extLst>
          </p:cNvPr>
          <p:cNvSpPr/>
          <p:nvPr/>
        </p:nvSpPr>
        <p:spPr>
          <a:xfrm>
            <a:off x="1242874" y="2962468"/>
            <a:ext cx="1589103" cy="82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81DBF-895E-48EB-9526-93F226200E39}"/>
              </a:ext>
            </a:extLst>
          </p:cNvPr>
          <p:cNvSpPr txBox="1"/>
          <p:nvPr/>
        </p:nvSpPr>
        <p:spPr>
          <a:xfrm flipH="1">
            <a:off x="1242874" y="3104511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JAVASCRIPT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A1944-BDA6-41A5-9B85-5E1A475B4BD5}"/>
              </a:ext>
            </a:extLst>
          </p:cNvPr>
          <p:cNvSpPr/>
          <p:nvPr/>
        </p:nvSpPr>
        <p:spPr>
          <a:xfrm>
            <a:off x="4376691" y="1455938"/>
            <a:ext cx="2024109" cy="16485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APPLICATION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C13A1-FB58-4A10-88FF-744745CE188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31977" y="2280225"/>
            <a:ext cx="1544714" cy="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B2B988D-C274-4DBB-9AD7-E63D78AE9F11}"/>
              </a:ext>
            </a:extLst>
          </p:cNvPr>
          <p:cNvCxnSpPr>
            <a:stCxn id="5" idx="3"/>
          </p:cNvCxnSpPr>
          <p:nvPr/>
        </p:nvCxnSpPr>
        <p:spPr>
          <a:xfrm>
            <a:off x="2831977" y="1185169"/>
            <a:ext cx="1544714" cy="688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A156F7A-2457-48DF-9E6D-F8FB99E5667C}"/>
              </a:ext>
            </a:extLst>
          </p:cNvPr>
          <p:cNvCxnSpPr>
            <a:stCxn id="9" idx="3"/>
          </p:cNvCxnSpPr>
          <p:nvPr/>
        </p:nvCxnSpPr>
        <p:spPr>
          <a:xfrm flipV="1">
            <a:off x="2831977" y="2784915"/>
            <a:ext cx="1544714" cy="590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3A423-E799-4704-B9F7-4D3C6C291E38}"/>
              </a:ext>
            </a:extLst>
          </p:cNvPr>
          <p:cNvSpPr/>
          <p:nvPr/>
        </p:nvSpPr>
        <p:spPr>
          <a:xfrm>
            <a:off x="9163234" y="1637475"/>
            <a:ext cx="1846555" cy="12854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  <a:p>
            <a:pPr algn="ctr"/>
            <a:r>
              <a:rPr lang="en-IN" dirty="0"/>
              <a:t>(DJANGO)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F1C0A25-247C-4BCE-8710-FC23B79E5879}"/>
              </a:ext>
            </a:extLst>
          </p:cNvPr>
          <p:cNvSpPr/>
          <p:nvPr/>
        </p:nvSpPr>
        <p:spPr>
          <a:xfrm>
            <a:off x="9223899" y="4243526"/>
            <a:ext cx="1725227" cy="156247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DBMS</a:t>
            </a:r>
          </a:p>
          <a:p>
            <a:pPr algn="ctr"/>
            <a:r>
              <a:rPr lang="en-IN" dirty="0"/>
              <a:t>(PostgreSQL)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351E7A-987C-4903-B4F1-058ED92EFEA3}"/>
              </a:ext>
            </a:extLst>
          </p:cNvPr>
          <p:cNvSpPr/>
          <p:nvPr/>
        </p:nvSpPr>
        <p:spPr>
          <a:xfrm>
            <a:off x="4376691" y="4514295"/>
            <a:ext cx="2024109" cy="1020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TIME FEED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73FA91-1CE0-4960-BCA2-726A961BEBAE}"/>
              </a:ext>
            </a:extLst>
          </p:cNvPr>
          <p:cNvCxnSpPr>
            <a:stCxn id="19" idx="1"/>
            <a:endCxn id="11" idx="3"/>
          </p:cNvCxnSpPr>
          <p:nvPr/>
        </p:nvCxnSpPr>
        <p:spPr>
          <a:xfrm flipH="1">
            <a:off x="6400800" y="2280224"/>
            <a:ext cx="2762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D1A3E2-CBA4-4581-A030-28FE7C03F348}"/>
              </a:ext>
            </a:extLst>
          </p:cNvPr>
          <p:cNvCxnSpPr>
            <a:stCxn id="20" idx="1"/>
            <a:endCxn id="19" idx="2"/>
          </p:cNvCxnSpPr>
          <p:nvPr/>
        </p:nvCxnSpPr>
        <p:spPr>
          <a:xfrm flipH="1" flipV="1">
            <a:off x="10086512" y="2922972"/>
            <a:ext cx="1" cy="132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2F555CD-C7AF-459D-AFA2-27155DBF0A4D}"/>
              </a:ext>
            </a:extLst>
          </p:cNvPr>
          <p:cNvCxnSpPr>
            <a:stCxn id="21" idx="3"/>
          </p:cNvCxnSpPr>
          <p:nvPr/>
        </p:nvCxnSpPr>
        <p:spPr>
          <a:xfrm flipV="1">
            <a:off x="6400800" y="2800451"/>
            <a:ext cx="2762434" cy="2224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3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423F-1564-4AC4-A36B-F9856660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19553"/>
            <a:ext cx="9404723" cy="1400530"/>
          </a:xfrm>
        </p:spPr>
        <p:txBody>
          <a:bodyPr/>
          <a:lstStyle/>
          <a:p>
            <a:r>
              <a:rPr lang="en-IN" sz="6000" dirty="0"/>
              <a:t>              Description</a:t>
            </a:r>
            <a:br>
              <a:rPr lang="en-IN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81A3-3E8D-4095-8BC0-A5C23177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74" y="2388094"/>
            <a:ext cx="8946541" cy="3185603"/>
          </a:xfrm>
        </p:spPr>
        <p:txBody>
          <a:bodyPr/>
          <a:lstStyle/>
          <a:p>
            <a:r>
              <a:rPr lang="en-IN" dirty="0"/>
              <a:t>Automating the manual fee depositing system and issue of transfer certificate activities.</a:t>
            </a:r>
          </a:p>
          <a:p>
            <a:r>
              <a:rPr lang="en-IN" dirty="0"/>
              <a:t>It is designed to facilitate the users with customised fee records related to every student in every session and overall fee history on single click.</a:t>
            </a:r>
          </a:p>
          <a:p>
            <a:r>
              <a:rPr lang="en-IN" dirty="0"/>
              <a:t>Users will be notified regarding their fee status via SMS. </a:t>
            </a:r>
          </a:p>
          <a:p>
            <a:r>
              <a:rPr lang="en-IN" dirty="0"/>
              <a:t>It can help to identify defaulters on a single click.</a:t>
            </a:r>
          </a:p>
          <a:p>
            <a:r>
              <a:rPr lang="en-IN" dirty="0"/>
              <a:t>It will untangle TC issuing procedure.</a:t>
            </a:r>
          </a:p>
        </p:txBody>
      </p:sp>
    </p:spTree>
    <p:extLst>
      <p:ext uri="{BB962C8B-B14F-4D97-AF65-F5344CB8AC3E}">
        <p14:creationId xmlns:p14="http://schemas.microsoft.com/office/powerpoint/2010/main" val="360521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4517-4CFD-4C50-85DA-933C20EE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7207"/>
            <a:ext cx="9404723" cy="1400530"/>
          </a:xfrm>
        </p:spPr>
        <p:txBody>
          <a:bodyPr/>
          <a:lstStyle/>
          <a:p>
            <a:r>
              <a:rPr lang="en-IN" sz="5400" dirty="0"/>
              <a:t>                Tech-Stack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E5A7-F959-4D05-A1DB-5484483E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88429"/>
            <a:ext cx="8946541" cy="4195481"/>
          </a:xfrm>
        </p:spPr>
        <p:txBody>
          <a:bodyPr/>
          <a:lstStyle/>
          <a:p>
            <a:r>
              <a:rPr lang="en-IN" dirty="0"/>
              <a:t>Front-end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CSS3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BOOTSTRAP</a:t>
            </a:r>
          </a:p>
          <a:p>
            <a:r>
              <a:rPr lang="en-IN" dirty="0"/>
              <a:t>Back-end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Django framework</a:t>
            </a:r>
          </a:p>
          <a:p>
            <a:r>
              <a:rPr lang="en-IN" dirty="0"/>
              <a:t>DBMS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PostgreSQL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9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0562-70C3-4639-8CF4-1BF62BD5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7207"/>
            <a:ext cx="9404723" cy="1400530"/>
          </a:xfrm>
        </p:spPr>
        <p:txBody>
          <a:bodyPr/>
          <a:lstStyle/>
          <a:p>
            <a:r>
              <a:rPr lang="en-IN" sz="6600" dirty="0"/>
              <a:t>                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5539-7FD1-4925-978F-98C6AF26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79551"/>
            <a:ext cx="8946541" cy="4195481"/>
          </a:xfrm>
        </p:spPr>
        <p:txBody>
          <a:bodyPr/>
          <a:lstStyle/>
          <a:p>
            <a:r>
              <a:rPr lang="en-IN" dirty="0"/>
              <a:t>It will save huge amount of </a:t>
            </a:r>
            <a:r>
              <a:rPr lang="en-IN" b="1" dirty="0"/>
              <a:t>time</a:t>
            </a:r>
            <a:r>
              <a:rPr lang="en-IN" dirty="0"/>
              <a:t> and human effort. </a:t>
            </a:r>
          </a:p>
          <a:p>
            <a:r>
              <a:rPr lang="en-IN" dirty="0"/>
              <a:t>It reduces the amount of paper work involved in the manual fee collection.</a:t>
            </a:r>
          </a:p>
          <a:p>
            <a:r>
              <a:rPr lang="en-IN" dirty="0"/>
              <a:t>Helps in avoiding data redundancy and inconsistencies.</a:t>
            </a:r>
          </a:p>
          <a:p>
            <a:r>
              <a:rPr lang="en-IN" dirty="0"/>
              <a:t>Users can access the portal anytime from anywhere.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92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5660</TotalTime>
  <Words>222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 SMART INDIA HACKATHON</vt:lpstr>
      <vt:lpstr>PowerPoint Presentation</vt:lpstr>
      <vt:lpstr>              Description </vt:lpstr>
      <vt:lpstr>                Tech-Stack</vt:lpstr>
      <vt:lpstr>                 PROs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Details:  Organisation: Team Name: Team leader  name: Colleg</dc:title>
  <dc:creator>Ashish Singh</dc:creator>
  <cp:lastModifiedBy>Ashish Singh</cp:lastModifiedBy>
  <cp:revision>12</cp:revision>
  <dcterms:created xsi:type="dcterms:W3CDTF">2020-01-14T08:51:12Z</dcterms:created>
  <dcterms:modified xsi:type="dcterms:W3CDTF">2020-01-18T07:12:11Z</dcterms:modified>
</cp:coreProperties>
</file>